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35"/>
  </p:notesMasterIdLst>
  <p:sldIdLst>
    <p:sldId id="256" r:id="rId2"/>
    <p:sldId id="307" r:id="rId3"/>
    <p:sldId id="316" r:id="rId4"/>
    <p:sldId id="257" r:id="rId5"/>
    <p:sldId id="317" r:id="rId6"/>
    <p:sldId id="290" r:id="rId7"/>
    <p:sldId id="309" r:id="rId8"/>
    <p:sldId id="287" r:id="rId9"/>
    <p:sldId id="286" r:id="rId10"/>
    <p:sldId id="288" r:id="rId11"/>
    <p:sldId id="300" r:id="rId12"/>
    <p:sldId id="272" r:id="rId13"/>
    <p:sldId id="258" r:id="rId14"/>
    <p:sldId id="299" r:id="rId15"/>
    <p:sldId id="294" r:id="rId16"/>
    <p:sldId id="292" r:id="rId17"/>
    <p:sldId id="301" r:id="rId18"/>
    <p:sldId id="297" r:id="rId19"/>
    <p:sldId id="263" r:id="rId20"/>
    <p:sldId id="265" r:id="rId21"/>
    <p:sldId id="296" r:id="rId22"/>
    <p:sldId id="298" r:id="rId23"/>
    <p:sldId id="304" r:id="rId24"/>
    <p:sldId id="305" r:id="rId25"/>
    <p:sldId id="303" r:id="rId26"/>
    <p:sldId id="302" r:id="rId27"/>
    <p:sldId id="289" r:id="rId28"/>
    <p:sldId id="306" r:id="rId29"/>
    <p:sldId id="310" r:id="rId30"/>
    <p:sldId id="315" r:id="rId31"/>
    <p:sldId id="311" r:id="rId32"/>
    <p:sldId id="314" r:id="rId33"/>
    <p:sldId id="278" r:id="rId34"/>
  </p:sldIdLst>
  <p:sldSz cx="9144000" cy="5143500" type="screen16x9"/>
  <p:notesSz cx="6858000" cy="9144000"/>
  <p:embeddedFontLst>
    <p:embeddedFont>
      <p:font typeface="Calibri" pitchFamily="34" charset="0"/>
      <p:regular r:id="rId36"/>
      <p:bold r:id="rId37"/>
      <p:italic r:id="rId38"/>
      <p:boldItalic r:id="rId39"/>
    </p:embeddedFont>
    <p:embeddedFont>
      <p:font typeface="Raleway SemiBold" charset="0"/>
      <p:regular r:id="rId40"/>
      <p:bold r:id="rId41"/>
      <p:italic r:id="rId42"/>
      <p:boldItalic r:id="rId43"/>
    </p:embeddedFont>
    <p:embeddedFont>
      <p:font typeface="Barlow SemiBold" charset="0"/>
      <p:regular r:id="rId44"/>
      <p:bold r:id="rId45"/>
      <p:italic r:id="rId46"/>
      <p:boldItalic r:id="rId47"/>
    </p:embeddedFont>
    <p:embeddedFont>
      <p:font typeface="Barlow Light" charset="0"/>
      <p:regular r:id="rId48"/>
      <p:bold r:id="rId49"/>
      <p:italic r:id="rId50"/>
      <p:boldItalic r:id="rId51"/>
    </p:embeddedFont>
    <p:embeddedFont>
      <p:font typeface="Barlow" charset="0"/>
      <p:regular r:id="rId52"/>
      <p:bold r:id="rId53"/>
      <p:italic r:id="rId54"/>
      <p:boldItalic r:id="rId55"/>
    </p:embeddedFont>
    <p:embeddedFont>
      <p:font typeface="Raleway"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23ABF479-EEF9-483F-B251-8CE9935FE88D}">
  <a:tblStyle styleId="{23ABF479-EEF9-483F-B251-8CE9935FE88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131" d="100"/>
          <a:sy n="131" d="100"/>
        </p:scale>
        <p:origin x="-204" y="-90"/>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font" Target="fonts/font20.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54" Type="http://schemas.openxmlformats.org/officeDocument/2006/relationships/font" Target="fonts/font19.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font" Target="fonts/font18.fntdata"/><Relationship Id="rId58" Type="http://schemas.openxmlformats.org/officeDocument/2006/relationships/font" Target="fonts/font2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font" Target="fonts/font14.fntdata"/><Relationship Id="rId57" Type="http://schemas.openxmlformats.org/officeDocument/2006/relationships/font" Target="fonts/font22.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52" Type="http://schemas.openxmlformats.org/officeDocument/2006/relationships/font" Target="fonts/font17.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font" Target="fonts/font21.fntdata"/><Relationship Id="rId8" Type="http://schemas.openxmlformats.org/officeDocument/2006/relationships/slide" Target="slides/slide7.xml"/><Relationship Id="rId51" Type="http://schemas.openxmlformats.org/officeDocument/2006/relationships/font" Target="fonts/font1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59"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6"/>
        <p:cNvGrpSpPr/>
        <p:nvPr/>
      </p:nvGrpSpPr>
      <p:grpSpPr>
        <a:xfrm>
          <a:off x="0" y="0"/>
          <a:ext cx="0" cy="0"/>
          <a:chOff x="0" y="0"/>
          <a:chExt cx="0" cy="0"/>
        </a:xfrm>
      </p:grpSpPr>
      <p:sp>
        <p:nvSpPr>
          <p:cNvPr id="1697" name="Google Shape;1697;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8" name="Google Shape;1698;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24230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2021638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45501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9366065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867893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5" name="Google Shape;855;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264387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295887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4124823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8472164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6" name="Google Shape;5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411192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377852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718796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0711528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5"/>
        <p:cNvGrpSpPr/>
        <p:nvPr/>
      </p:nvGrpSpPr>
      <p:grpSpPr>
        <a:xfrm>
          <a:off x="0" y="0"/>
          <a:ext cx="0" cy="0"/>
          <a:chOff x="0" y="0"/>
          <a:chExt cx="0" cy="0"/>
        </a:xfrm>
      </p:grpSpPr>
      <p:sp>
        <p:nvSpPr>
          <p:cNvPr id="2056" name="Google Shape;2056;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7" name="Google Shape;2057;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414369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283825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004684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1522220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1863060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35315232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076325" y="1863600"/>
            <a:ext cx="4962600" cy="1416300"/>
          </a:xfrm>
          <a:prstGeom prst="rect">
            <a:avLst/>
          </a:prstGeom>
        </p:spPr>
        <p:txBody>
          <a:bodyPr spcFirstLastPara="1" wrap="square" lIns="0" tIns="0" rIns="0" bIns="0" anchor="ctr" anchorCtr="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a:endParaRPr/>
          </a:p>
        </p:txBody>
      </p:sp>
      <p:sp>
        <p:nvSpPr>
          <p:cNvPr id="11" name="Google Shape;11;p2"/>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1"/>
            </a:gs>
            <a:gs pos="50000">
              <a:schemeClr val="accent1"/>
            </a:gs>
            <a:gs pos="100000">
              <a:schemeClr val="accent2"/>
            </a:gs>
          </a:gsLst>
          <a:lin ang="16200038" scaled="0"/>
        </a:gradFill>
        <a:effectLst/>
      </p:bgPr>
    </p:bg>
    <p:spTree>
      <p:nvGrpSpPr>
        <p:cNvPr id="1" name="Shape 16"/>
        <p:cNvGrpSpPr/>
        <p:nvPr/>
      </p:nvGrpSpPr>
      <p:grpSpPr>
        <a:xfrm>
          <a:off x="0" y="0"/>
          <a:ext cx="0" cy="0"/>
          <a:chOff x="0" y="0"/>
          <a:chExt cx="0" cy="0"/>
        </a:xfrm>
      </p:grpSpPr>
      <p:sp>
        <p:nvSpPr>
          <p:cNvPr id="17" name="Google Shape;17;p4"/>
          <p:cNvSpPr/>
          <p:nvPr/>
        </p:nvSpPr>
        <p:spPr>
          <a:xfrm flipH="1">
            <a:off x="8686800" y="4674850"/>
            <a:ext cx="468600" cy="468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4"/>
          <p:cNvSpPr/>
          <p:nvPr/>
        </p:nvSpPr>
        <p:spPr>
          <a:xfrm rot="5400000">
            <a:off x="-303375" y="927405"/>
            <a:ext cx="1416300" cy="809700"/>
          </a:xfrm>
          <a:prstGeom prst="triangle">
            <a:avLst>
              <a:gd name="adj" fmla="val 50000"/>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1039050" y="1028325"/>
            <a:ext cx="4742700" cy="3579900"/>
          </a:xfrm>
          <a:prstGeom prst="rect">
            <a:avLst/>
          </a:prstGeom>
        </p:spPr>
        <p:txBody>
          <a:bodyPr spcFirstLastPara="1" wrap="square" lIns="0" tIns="0" rIns="0" bIns="0" anchor="t" anchorCtr="0">
            <a:noAutofit/>
          </a:bodyPr>
          <a:lstStyle>
            <a:lvl1pPr marL="457200" lvl="0" indent="-431800" rtl="0">
              <a:spcBef>
                <a:spcPts val="600"/>
              </a:spcBef>
              <a:spcAft>
                <a:spcPts val="0"/>
              </a:spcAft>
              <a:buClr>
                <a:schemeClr val="lt1"/>
              </a:buClr>
              <a:buSzPts val="3200"/>
              <a:buChar char="▸"/>
              <a:defRPr sz="3200">
                <a:solidFill>
                  <a:schemeClr val="lt1"/>
                </a:solidFill>
              </a:defRPr>
            </a:lvl1pPr>
            <a:lvl2pPr marL="914400" lvl="1" indent="-431800" rtl="0">
              <a:spcBef>
                <a:spcPts val="600"/>
              </a:spcBef>
              <a:spcAft>
                <a:spcPts val="0"/>
              </a:spcAft>
              <a:buClr>
                <a:schemeClr val="lt1"/>
              </a:buClr>
              <a:buSzPts val="3200"/>
              <a:buChar char="▹"/>
              <a:defRPr sz="3200">
                <a:solidFill>
                  <a:schemeClr val="lt1"/>
                </a:solidFill>
              </a:defRPr>
            </a:lvl2pPr>
            <a:lvl3pPr marL="1371600" lvl="2" indent="-431800" rtl="0">
              <a:spcBef>
                <a:spcPts val="600"/>
              </a:spcBef>
              <a:spcAft>
                <a:spcPts val="0"/>
              </a:spcAft>
              <a:buClr>
                <a:schemeClr val="lt1"/>
              </a:buClr>
              <a:buSzPts val="3200"/>
              <a:buChar char="▹"/>
              <a:defRPr sz="3200">
                <a:solidFill>
                  <a:schemeClr val="lt1"/>
                </a:solidFill>
              </a:defRPr>
            </a:lvl3pPr>
            <a:lvl4pPr marL="1828800" lvl="3" indent="-431800" rtl="0">
              <a:spcBef>
                <a:spcPts val="600"/>
              </a:spcBef>
              <a:spcAft>
                <a:spcPts val="0"/>
              </a:spcAft>
              <a:buClr>
                <a:schemeClr val="lt1"/>
              </a:buClr>
              <a:buSzPts val="3200"/>
              <a:buChar char="▹"/>
              <a:defRPr sz="3200">
                <a:solidFill>
                  <a:schemeClr val="lt1"/>
                </a:solidFill>
              </a:defRPr>
            </a:lvl4pPr>
            <a:lvl5pPr marL="2286000" lvl="4" indent="-431800" rtl="0">
              <a:spcBef>
                <a:spcPts val="600"/>
              </a:spcBef>
              <a:spcAft>
                <a:spcPts val="0"/>
              </a:spcAft>
              <a:buClr>
                <a:schemeClr val="lt1"/>
              </a:buClr>
              <a:buSzPts val="3200"/>
              <a:buChar char="▹"/>
              <a:defRPr sz="3200">
                <a:solidFill>
                  <a:schemeClr val="lt1"/>
                </a:solidFill>
              </a:defRPr>
            </a:lvl5pPr>
            <a:lvl6pPr marL="2743200" lvl="5" indent="-431800" rtl="0">
              <a:spcBef>
                <a:spcPts val="600"/>
              </a:spcBef>
              <a:spcAft>
                <a:spcPts val="0"/>
              </a:spcAft>
              <a:buClr>
                <a:schemeClr val="lt1"/>
              </a:buClr>
              <a:buSzPts val="3200"/>
              <a:buChar char="▹"/>
              <a:defRPr sz="3200">
                <a:solidFill>
                  <a:schemeClr val="lt1"/>
                </a:solidFill>
              </a:defRPr>
            </a:lvl6pPr>
            <a:lvl7pPr marL="3200400" lvl="6" indent="-431800" rtl="0">
              <a:spcBef>
                <a:spcPts val="600"/>
              </a:spcBef>
              <a:spcAft>
                <a:spcPts val="0"/>
              </a:spcAft>
              <a:buClr>
                <a:schemeClr val="lt1"/>
              </a:buClr>
              <a:buSzPts val="3200"/>
              <a:buChar char="▹"/>
              <a:defRPr sz="3200">
                <a:solidFill>
                  <a:schemeClr val="lt1"/>
                </a:solidFill>
              </a:defRPr>
            </a:lvl7pPr>
            <a:lvl8pPr marL="3657600" lvl="7" indent="-431800" rtl="0">
              <a:spcBef>
                <a:spcPts val="600"/>
              </a:spcBef>
              <a:spcAft>
                <a:spcPts val="0"/>
              </a:spcAft>
              <a:buClr>
                <a:schemeClr val="lt1"/>
              </a:buClr>
              <a:buSzPts val="3200"/>
              <a:buChar char="▹"/>
              <a:defRPr sz="3200">
                <a:solidFill>
                  <a:schemeClr val="lt1"/>
                </a:solidFill>
              </a:defRPr>
            </a:lvl8pPr>
            <a:lvl9pPr marL="4114800" lvl="8" indent="-431800">
              <a:spcBef>
                <a:spcPts val="600"/>
              </a:spcBef>
              <a:spcAft>
                <a:spcPts val="0"/>
              </a:spcAft>
              <a:buClr>
                <a:schemeClr val="lt1"/>
              </a:buClr>
              <a:buSzPts val="3200"/>
              <a:buChar char="▹"/>
              <a:defRPr sz="3200">
                <a:solidFill>
                  <a:schemeClr val="lt1"/>
                </a:solidFill>
              </a:defRPr>
            </a:lvl9pPr>
          </a:lstStyle>
          <a:p>
            <a:endParaRPr/>
          </a:p>
        </p:txBody>
      </p:sp>
      <p:sp>
        <p:nvSpPr>
          <p:cNvPr id="20" name="Google Shape;20;p4"/>
          <p:cNvSpPr txBox="1"/>
          <p:nvPr/>
        </p:nvSpPr>
        <p:spPr>
          <a:xfrm>
            <a:off x="19050" y="933775"/>
            <a:ext cx="5310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8600" b="1">
                <a:solidFill>
                  <a:schemeClr val="accent2"/>
                </a:solidFill>
                <a:latin typeface="Raleway"/>
                <a:ea typeface="Raleway"/>
                <a:cs typeface="Raleway"/>
                <a:sym typeface="Raleway"/>
              </a:rPr>
              <a:t>“</a:t>
            </a:r>
            <a:endParaRPr sz="8600" b="1">
              <a:solidFill>
                <a:schemeClr val="accent2"/>
              </a:solidFill>
              <a:latin typeface="Raleway"/>
              <a:ea typeface="Raleway"/>
              <a:cs typeface="Raleway"/>
              <a:sym typeface="Raleway"/>
            </a:endParaRPr>
          </a:p>
        </p:txBody>
      </p:sp>
      <p:sp>
        <p:nvSpPr>
          <p:cNvPr id="21" name="Google Shape;21;p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sp>
        <p:nvSpPr>
          <p:cNvPr id="23" name="Google Shape;23;p5"/>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5"/>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
        <p:nvSpPr>
          <p:cNvPr id="27" name="Google Shape;27;p5"/>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8"/>
        <p:cNvGrpSpPr/>
        <p:nvPr/>
      </p:nvGrpSpPr>
      <p:grpSpPr>
        <a:xfrm>
          <a:off x="0" y="0"/>
          <a:ext cx="0" cy="0"/>
          <a:chOff x="0" y="0"/>
          <a:chExt cx="0" cy="0"/>
        </a:xfrm>
      </p:grpSpPr>
      <p:sp>
        <p:nvSpPr>
          <p:cNvPr id="29" name="Google Shape;29;p6"/>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6"/>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6"/>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457200"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3" name="Google Shape;33;p6"/>
          <p:cNvSpPr txBox="1">
            <a:spLocks noGrp="1"/>
          </p:cNvSpPr>
          <p:nvPr>
            <p:ph type="body" idx="2"/>
          </p:nvPr>
        </p:nvSpPr>
        <p:spPr>
          <a:xfrm>
            <a:off x="3415578" y="1995750"/>
            <a:ext cx="2682600" cy="26790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sz="1800"/>
            </a:lvl1pPr>
            <a:lvl2pPr marL="914400" lvl="1" indent="-342900">
              <a:spcBef>
                <a:spcPts val="600"/>
              </a:spcBef>
              <a:spcAft>
                <a:spcPts val="0"/>
              </a:spcAft>
              <a:buSzPts val="1800"/>
              <a:buChar char="▹"/>
              <a:defRPr sz="1800"/>
            </a:lvl2pPr>
            <a:lvl3pPr marL="1371600" lvl="2" indent="-342900">
              <a:spcBef>
                <a:spcPts val="600"/>
              </a:spcBef>
              <a:spcAft>
                <a:spcPts val="0"/>
              </a:spcAft>
              <a:buSzPts val="1800"/>
              <a:buChar char="▹"/>
              <a:defRPr sz="1800"/>
            </a:lvl3pPr>
            <a:lvl4pPr marL="1828800" lvl="3" indent="-342900">
              <a:spcBef>
                <a:spcPts val="600"/>
              </a:spcBef>
              <a:spcAft>
                <a:spcPts val="0"/>
              </a:spcAft>
              <a:buSzPts val="1800"/>
              <a:buChar char="▹"/>
              <a:defRPr sz="1800"/>
            </a:lvl4pPr>
            <a:lvl5pPr marL="2286000" lvl="4" indent="-342900">
              <a:spcBef>
                <a:spcPts val="600"/>
              </a:spcBef>
              <a:spcAft>
                <a:spcPts val="0"/>
              </a:spcAft>
              <a:buSzPts val="1800"/>
              <a:buChar char="▹"/>
              <a:defRPr sz="1800"/>
            </a:lvl5pPr>
            <a:lvl6pPr marL="2743200" lvl="5" indent="-342900">
              <a:spcBef>
                <a:spcPts val="600"/>
              </a:spcBef>
              <a:spcAft>
                <a:spcPts val="0"/>
              </a:spcAft>
              <a:buSzPts val="1800"/>
              <a:buChar char="▹"/>
              <a:defRPr sz="1800"/>
            </a:lvl6pPr>
            <a:lvl7pPr marL="3200400" lvl="6" indent="-342900">
              <a:spcBef>
                <a:spcPts val="600"/>
              </a:spcBef>
              <a:spcAft>
                <a:spcPts val="0"/>
              </a:spcAft>
              <a:buSzPts val="1800"/>
              <a:buChar char="▹"/>
              <a:defRPr sz="1800"/>
            </a:lvl7pPr>
            <a:lvl8pPr marL="3657600" lvl="7" indent="-342900">
              <a:spcBef>
                <a:spcPts val="600"/>
              </a:spcBef>
              <a:spcAft>
                <a:spcPts val="0"/>
              </a:spcAft>
              <a:buSzPts val="1800"/>
              <a:buChar char="▹"/>
              <a:defRPr sz="1800"/>
            </a:lvl8pPr>
            <a:lvl9pPr marL="4114800" lvl="8" indent="-342900">
              <a:spcBef>
                <a:spcPts val="600"/>
              </a:spcBef>
              <a:spcAft>
                <a:spcPts val="0"/>
              </a:spcAft>
              <a:buSzPts val="1800"/>
              <a:buChar char="▹"/>
              <a:defRPr sz="1800"/>
            </a:lvl9pPr>
          </a:lstStyle>
          <a:p>
            <a:endParaRPr/>
          </a:p>
        </p:txBody>
      </p:sp>
      <p:sp>
        <p:nvSpPr>
          <p:cNvPr id="34" name="Google Shape;34;p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0"/>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2"/>
        <p:cNvGrpSpPr/>
        <p:nvPr/>
      </p:nvGrpSpPr>
      <p:grpSpPr>
        <a:xfrm>
          <a:off x="0" y="0"/>
          <a:ext cx="0" cy="0"/>
          <a:chOff x="0" y="0"/>
          <a:chExt cx="0" cy="0"/>
        </a:xfrm>
      </p:grpSpPr>
      <p:sp>
        <p:nvSpPr>
          <p:cNvPr id="13" name="Google Shape;13;p3"/>
          <p:cNvSpPr txBox="1">
            <a:spLocks noGrp="1"/>
          </p:cNvSpPr>
          <p:nvPr>
            <p:ph type="ctrTitle"/>
          </p:nvPr>
        </p:nvSpPr>
        <p:spPr>
          <a:xfrm>
            <a:off x="1085850" y="2031025"/>
            <a:ext cx="46767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4" name="Google Shape;14;p3"/>
          <p:cNvSpPr txBox="1">
            <a:spLocks noGrp="1"/>
          </p:cNvSpPr>
          <p:nvPr>
            <p:ph type="subTitle" idx="1"/>
          </p:nvPr>
        </p:nvSpPr>
        <p:spPr>
          <a:xfrm>
            <a:off x="1085850" y="3287726"/>
            <a:ext cx="4676700" cy="383700"/>
          </a:xfrm>
          <a:prstGeom prst="rect">
            <a:avLst/>
          </a:prstGeom>
        </p:spPr>
        <p:txBody>
          <a:bodyPr spcFirstLastPara="1" wrap="square" lIns="0" tIns="0" rIns="0" bIns="0" anchor="t" anchorCtr="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5" name="Google Shape;15;p3"/>
          <p:cNvSpPr/>
          <p:nvPr/>
        </p:nvSpPr>
        <p:spPr>
          <a:xfrm rot="5400000">
            <a:off x="-303375" y="2166905"/>
            <a:ext cx="1416300" cy="8097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464866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3"/>
        <p:cNvGrpSpPr/>
        <p:nvPr/>
      </p:nvGrpSpPr>
      <p:grpSpPr>
        <a:xfrm>
          <a:off x="0" y="0"/>
          <a:ext cx="0" cy="0"/>
          <a:chOff x="0" y="0"/>
          <a:chExt cx="0" cy="0"/>
        </a:xfrm>
      </p:grpSpPr>
      <p:sp>
        <p:nvSpPr>
          <p:cNvPr id="44" name="Google Shape;44;p8"/>
          <p:cNvSpPr/>
          <p:nvPr/>
        </p:nvSpPr>
        <p:spPr>
          <a:xfrm flipH="1">
            <a:off x="8686800" y="4674850"/>
            <a:ext cx="468600" cy="468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rot="5400000">
            <a:off x="-100350" y="724485"/>
            <a:ext cx="468600" cy="267900"/>
          </a:xfrm>
          <a:prstGeom prst="triangl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7" name="Google Shape;47;p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extLst>
      <p:ext uri="{BB962C8B-B14F-4D97-AF65-F5344CB8AC3E}">
        <p14:creationId xmlns:p14="http://schemas.microsoft.com/office/powerpoint/2010/main" xmlns="" val="127668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lt1"/>
            </a:gs>
            <a:gs pos="50000">
              <a:schemeClr val="lt1"/>
            </a:gs>
            <a:gs pos="100000">
              <a:schemeClr val="lt2"/>
            </a:gs>
          </a:gsLst>
          <a:lin ang="16200038"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1pPr>
            <a:lvl2pPr lvl="1">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2pPr>
            <a:lvl3pPr lvl="2">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3pPr>
            <a:lvl4pPr lvl="3">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4pPr>
            <a:lvl5pPr lvl="4">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5pPr>
            <a:lvl6pPr lvl="5">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6pPr>
            <a:lvl7pPr lvl="6">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7pPr>
            <a:lvl8pPr lvl="7">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8pPr>
            <a:lvl9pPr lvl="8">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6" r:id="rId5"/>
    <p:sldLayoutId id="2147483659" r:id="rId6"/>
    <p:sldLayoutId id="2147483660"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27.png"/><Relationship Id="rId4"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www.ismartexpos.com/" TargetMode="External"/><Relationship Id="rId7"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image" Target="../media/image2.jpeg"/><Relationship Id="rId5" Type="http://schemas.openxmlformats.org/officeDocument/2006/relationships/hyperlink" Target="mailto:swaminathan@smartexpos.in" TargetMode="External"/><Relationship Id="rId4" Type="http://schemas.openxmlformats.org/officeDocument/2006/relationships/hyperlink" Target="mailto:demo@demo.com"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grpSp>
        <p:nvGrpSpPr>
          <p:cNvPr id="63" name="Google Shape;63;p12"/>
          <p:cNvGrpSpPr/>
          <p:nvPr/>
        </p:nvGrpSpPr>
        <p:grpSpPr>
          <a:xfrm>
            <a:off x="5716306" y="2257262"/>
            <a:ext cx="3137536" cy="2837007"/>
            <a:chOff x="5122427" y="668001"/>
            <a:chExt cx="3841143" cy="3893303"/>
          </a:xfrm>
        </p:grpSpPr>
        <p:grpSp>
          <p:nvGrpSpPr>
            <p:cNvPr id="64" name="Google Shape;64;p12"/>
            <p:cNvGrpSpPr/>
            <p:nvPr/>
          </p:nvGrpSpPr>
          <p:grpSpPr>
            <a:xfrm>
              <a:off x="5144045" y="893590"/>
              <a:ext cx="2833667" cy="2964311"/>
              <a:chOff x="3860721" y="1330073"/>
              <a:chExt cx="3544299" cy="3707706"/>
            </a:xfrm>
          </p:grpSpPr>
          <p:sp>
            <p:nvSpPr>
              <p:cNvPr id="65" name="Google Shape;65;p12"/>
              <p:cNvSpPr/>
              <p:nvPr/>
            </p:nvSpPr>
            <p:spPr>
              <a:xfrm>
                <a:off x="5336000" y="1330073"/>
                <a:ext cx="2069020" cy="2805419"/>
              </a:xfrm>
              <a:custGeom>
                <a:avLst/>
                <a:gdLst/>
                <a:ahLst/>
                <a:cxnLst/>
                <a:rect l="l" t="t" r="r" b="b"/>
                <a:pathLst>
                  <a:path w="2069020" h="2805419" extrusionOk="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66;p12"/>
              <p:cNvSpPr/>
              <p:nvPr/>
            </p:nvSpPr>
            <p:spPr>
              <a:xfrm>
                <a:off x="7365110" y="4067936"/>
                <a:ext cx="21907" cy="77247"/>
              </a:xfrm>
              <a:custGeom>
                <a:avLst/>
                <a:gdLst/>
                <a:ahLst/>
                <a:cxnLst/>
                <a:rect l="l" t="t" r="r" b="b"/>
                <a:pathLst>
                  <a:path w="21907" h="77247" extrusionOk="0">
                    <a:moveTo>
                      <a:pt x="0" y="77248"/>
                    </a:moveTo>
                    <a:lnTo>
                      <a:pt x="21908" y="64675"/>
                    </a:lnTo>
                    <a:lnTo>
                      <a:pt x="12383" y="0"/>
                    </a:lnTo>
                    <a:lnTo>
                      <a:pt x="0" y="77248"/>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12"/>
              <p:cNvSpPr/>
              <p:nvPr/>
            </p:nvSpPr>
            <p:spPr>
              <a:xfrm>
                <a:off x="5332475" y="1333214"/>
                <a:ext cx="52292" cy="22389"/>
              </a:xfrm>
              <a:custGeom>
                <a:avLst/>
                <a:gdLst/>
                <a:ahLst/>
                <a:cxnLst/>
                <a:rect l="l" t="t" r="r" b="b"/>
                <a:pathLst>
                  <a:path w="52292" h="22389" extrusionOk="0">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12"/>
              <p:cNvSpPr/>
              <p:nvPr/>
            </p:nvSpPr>
            <p:spPr>
              <a:xfrm>
                <a:off x="5317902" y="1340537"/>
                <a:ext cx="2069115" cy="2805383"/>
              </a:xfrm>
              <a:custGeom>
                <a:avLst/>
                <a:gdLst/>
                <a:ahLst/>
                <a:cxnLst/>
                <a:rect l="l" t="t" r="r" b="b"/>
                <a:pathLst>
                  <a:path w="2069115" h="2805383" extrusionOk="0">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69;p12"/>
              <p:cNvSpPr/>
              <p:nvPr/>
            </p:nvSpPr>
            <p:spPr>
              <a:xfrm>
                <a:off x="5314473" y="1342497"/>
                <a:ext cx="2069020" cy="2805423"/>
              </a:xfrm>
              <a:custGeom>
                <a:avLst/>
                <a:gdLst/>
                <a:ahLst/>
                <a:cxnLst/>
                <a:rect l="l" t="t" r="r" b="b"/>
                <a:pathLst>
                  <a:path w="2069020" h="2805423" extrusionOk="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70;p12"/>
              <p:cNvSpPr/>
              <p:nvPr/>
            </p:nvSpPr>
            <p:spPr>
              <a:xfrm>
                <a:off x="5339429" y="1375389"/>
                <a:ext cx="2018061" cy="2673878"/>
              </a:xfrm>
              <a:custGeom>
                <a:avLst/>
                <a:gdLst/>
                <a:ahLst/>
                <a:cxnLst/>
                <a:rect l="l" t="t" r="r" b="b"/>
                <a:pathLst>
                  <a:path w="2018061" h="2673878" extrusionOk="0">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71;p12"/>
              <p:cNvSpPr/>
              <p:nvPr/>
            </p:nvSpPr>
            <p:spPr>
              <a:xfrm>
                <a:off x="5339238" y="1374339"/>
                <a:ext cx="2018061" cy="2673785"/>
              </a:xfrm>
              <a:custGeom>
                <a:avLst/>
                <a:gdLst/>
                <a:ahLst/>
                <a:cxnLst/>
                <a:rect l="l" t="t" r="r" b="b"/>
                <a:pathLst>
                  <a:path w="2018061" h="2673785" extrusionOk="0">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72;p12"/>
              <p:cNvSpPr/>
              <p:nvPr/>
            </p:nvSpPr>
            <p:spPr>
              <a:xfrm>
                <a:off x="3860721" y="3051171"/>
                <a:ext cx="3440851" cy="1986608"/>
              </a:xfrm>
              <a:custGeom>
                <a:avLst/>
                <a:gdLst/>
                <a:ahLst/>
                <a:cxnLst/>
                <a:rect l="l" t="t" r="r" b="b"/>
                <a:pathLst>
                  <a:path w="3440851" h="1986608" extrusionOk="0">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73;p12"/>
              <p:cNvSpPr/>
              <p:nvPr/>
            </p:nvSpPr>
            <p:spPr>
              <a:xfrm>
                <a:off x="3903733" y="3024882"/>
                <a:ext cx="3440892" cy="1987084"/>
              </a:xfrm>
              <a:custGeom>
                <a:avLst/>
                <a:gdLst/>
                <a:ahLst/>
                <a:cxnLst/>
                <a:rect l="l" t="t" r="r" b="b"/>
                <a:pathLst>
                  <a:path w="3440892" h="1987084" extrusionOk="0">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12"/>
              <p:cNvSpPr/>
              <p:nvPr/>
            </p:nvSpPr>
            <p:spPr>
              <a:xfrm>
                <a:off x="3903726" y="3801522"/>
                <a:ext cx="41719" cy="37052"/>
              </a:xfrm>
              <a:custGeom>
                <a:avLst/>
                <a:gdLst/>
                <a:ahLst/>
                <a:cxnLst/>
                <a:rect l="l" t="t" r="r" b="b"/>
                <a:pathLst>
                  <a:path w="41719" h="37052" extrusionOk="0">
                    <a:moveTo>
                      <a:pt x="0" y="37052"/>
                    </a:moveTo>
                    <a:lnTo>
                      <a:pt x="0" y="0"/>
                    </a:lnTo>
                    <a:lnTo>
                      <a:pt x="41719" y="17431"/>
                    </a:lnTo>
                    <a:lnTo>
                      <a:pt x="0" y="3705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2"/>
              <p:cNvSpPr/>
              <p:nvPr/>
            </p:nvSpPr>
            <p:spPr>
              <a:xfrm>
                <a:off x="7313771" y="4164425"/>
                <a:ext cx="30860" cy="40671"/>
              </a:xfrm>
              <a:custGeom>
                <a:avLst/>
                <a:gdLst/>
                <a:ahLst/>
                <a:cxnLst/>
                <a:rect l="l" t="t" r="r" b="b"/>
                <a:pathLst>
                  <a:path w="30860" h="40671" extrusionOk="0">
                    <a:moveTo>
                      <a:pt x="30861" y="36290"/>
                    </a:moveTo>
                    <a:lnTo>
                      <a:pt x="30861" y="0"/>
                    </a:lnTo>
                    <a:lnTo>
                      <a:pt x="0" y="10573"/>
                    </a:lnTo>
                    <a:lnTo>
                      <a:pt x="20479" y="40672"/>
                    </a:lnTo>
                    <a:lnTo>
                      <a:pt x="30861" y="3629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12"/>
              <p:cNvSpPr/>
              <p:nvPr/>
            </p:nvSpPr>
            <p:spPr>
              <a:xfrm>
                <a:off x="3903733" y="2994046"/>
                <a:ext cx="3440892" cy="1986618"/>
              </a:xfrm>
              <a:custGeom>
                <a:avLst/>
                <a:gdLst/>
                <a:ahLst/>
                <a:cxnLst/>
                <a:rect l="l" t="t" r="r" b="b"/>
                <a:pathLst>
                  <a:path w="3440892" h="1986618" extrusionOk="0">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12"/>
              <p:cNvSpPr/>
              <p:nvPr/>
            </p:nvSpPr>
            <p:spPr>
              <a:xfrm>
                <a:off x="3903733" y="2989259"/>
                <a:ext cx="3440892" cy="1986608"/>
              </a:xfrm>
              <a:custGeom>
                <a:avLst/>
                <a:gdLst/>
                <a:ahLst/>
                <a:cxnLst/>
                <a:rect l="l" t="t" r="r" b="b"/>
                <a:pathLst>
                  <a:path w="3440892" h="1986608" extrusionOk="0">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12"/>
              <p:cNvSpPr/>
              <p:nvPr/>
            </p:nvSpPr>
            <p:spPr>
              <a:xfrm>
                <a:off x="5115918" y="3136967"/>
                <a:ext cx="220549" cy="127281"/>
              </a:xfrm>
              <a:custGeom>
                <a:avLst/>
                <a:gdLst/>
                <a:ahLst/>
                <a:cxnLst/>
                <a:rect l="l" t="t" r="r" b="b"/>
                <a:pathLst>
                  <a:path w="220549" h="127281" extrusionOk="0">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79;p12"/>
              <p:cNvSpPr/>
              <p:nvPr/>
            </p:nvSpPr>
            <p:spPr>
              <a:xfrm>
                <a:off x="5245712" y="3211893"/>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80;p12"/>
              <p:cNvSpPr/>
              <p:nvPr/>
            </p:nvSpPr>
            <p:spPr>
              <a:xfrm>
                <a:off x="5376617" y="3287669"/>
                <a:ext cx="220517" cy="127212"/>
              </a:xfrm>
              <a:custGeom>
                <a:avLst/>
                <a:gdLst/>
                <a:ahLst/>
                <a:cxnLst/>
                <a:rect l="l" t="t" r="r" b="b"/>
                <a:pathLst>
                  <a:path w="220517" h="127212" extrusionOk="0">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12"/>
              <p:cNvSpPr/>
              <p:nvPr/>
            </p:nvSpPr>
            <p:spPr>
              <a:xfrm>
                <a:off x="5505300" y="3361757"/>
                <a:ext cx="220517" cy="127281"/>
              </a:xfrm>
              <a:custGeom>
                <a:avLst/>
                <a:gdLst/>
                <a:ahLst/>
                <a:cxnLst/>
                <a:rect l="l" t="t" r="r" b="b"/>
                <a:pathLst>
                  <a:path w="220517" h="127281" extrusionOk="0">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12"/>
              <p:cNvSpPr/>
              <p:nvPr/>
            </p:nvSpPr>
            <p:spPr>
              <a:xfrm>
                <a:off x="5635055" y="3436683"/>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83;p12"/>
              <p:cNvSpPr/>
              <p:nvPr/>
            </p:nvSpPr>
            <p:spPr>
              <a:xfrm>
                <a:off x="5764856" y="3511602"/>
                <a:ext cx="220517" cy="127307"/>
              </a:xfrm>
              <a:custGeom>
                <a:avLst/>
                <a:gdLst/>
                <a:ahLst/>
                <a:cxnLst/>
                <a:rect l="l" t="t" r="r" b="b"/>
                <a:pathLst>
                  <a:path w="220517" h="127307"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84;p12"/>
              <p:cNvSpPr/>
              <p:nvPr/>
            </p:nvSpPr>
            <p:spPr>
              <a:xfrm>
                <a:off x="5894611" y="3586162"/>
                <a:ext cx="220563" cy="127549"/>
              </a:xfrm>
              <a:custGeom>
                <a:avLst/>
                <a:gdLst/>
                <a:ahLst/>
                <a:cxnLst/>
                <a:rect l="l" t="t" r="r" b="b"/>
                <a:pathLst>
                  <a:path w="220563" h="127549" extrusionOk="0">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85;p12"/>
              <p:cNvSpPr/>
              <p:nvPr/>
            </p:nvSpPr>
            <p:spPr>
              <a:xfrm>
                <a:off x="6024246" y="3661473"/>
                <a:ext cx="220563" cy="127238"/>
              </a:xfrm>
              <a:custGeom>
                <a:avLst/>
                <a:gdLst/>
                <a:ahLst/>
                <a:cxnLst/>
                <a:rect l="l" t="t" r="r" b="b"/>
                <a:pathLst>
                  <a:path w="220563" h="127238" extrusionOk="0">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12"/>
              <p:cNvSpPr/>
              <p:nvPr/>
            </p:nvSpPr>
            <p:spPr>
              <a:xfrm>
                <a:off x="6154238" y="3736400"/>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12"/>
              <p:cNvSpPr/>
              <p:nvPr/>
            </p:nvSpPr>
            <p:spPr>
              <a:xfrm>
                <a:off x="6283993" y="3811354"/>
                <a:ext cx="220563" cy="127264"/>
              </a:xfrm>
              <a:custGeom>
                <a:avLst/>
                <a:gdLst/>
                <a:ahLst/>
                <a:cxnLst/>
                <a:rect l="l" t="t" r="r" b="b"/>
                <a:pathLst>
                  <a:path w="220563" h="127264" extrusionOk="0">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12"/>
              <p:cNvSpPr/>
              <p:nvPr/>
            </p:nvSpPr>
            <p:spPr>
              <a:xfrm>
                <a:off x="6413794" y="3886299"/>
                <a:ext cx="220517" cy="127246"/>
              </a:xfrm>
              <a:custGeom>
                <a:avLst/>
                <a:gdLst/>
                <a:ahLst/>
                <a:cxnLst/>
                <a:rect l="l" t="t" r="r" b="b"/>
                <a:pathLst>
                  <a:path w="220517" h="127246" extrusionOk="0">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12"/>
              <p:cNvSpPr/>
              <p:nvPr/>
            </p:nvSpPr>
            <p:spPr>
              <a:xfrm>
                <a:off x="6543549" y="3961225"/>
                <a:ext cx="220563" cy="127264"/>
              </a:xfrm>
              <a:custGeom>
                <a:avLst/>
                <a:gdLst/>
                <a:ahLst/>
                <a:cxnLst/>
                <a:rect l="l" t="t" r="r" b="b"/>
                <a:pathLst>
                  <a:path w="220563" h="127264" extrusionOk="0">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12"/>
              <p:cNvSpPr/>
              <p:nvPr/>
            </p:nvSpPr>
            <p:spPr>
              <a:xfrm>
                <a:off x="6673375" y="4036144"/>
                <a:ext cx="220524" cy="127300"/>
              </a:xfrm>
              <a:custGeom>
                <a:avLst/>
                <a:gdLst/>
                <a:ahLst/>
                <a:cxnLst/>
                <a:rect l="l" t="t" r="r" b="b"/>
                <a:pathLst>
                  <a:path w="220524" h="127300" extrusionOk="0">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91;p12"/>
              <p:cNvSpPr/>
              <p:nvPr/>
            </p:nvSpPr>
            <p:spPr>
              <a:xfrm>
                <a:off x="6803525" y="4111089"/>
                <a:ext cx="283033" cy="163345"/>
              </a:xfrm>
              <a:custGeom>
                <a:avLst/>
                <a:gdLst/>
                <a:ahLst/>
                <a:cxnLst/>
                <a:rect l="l" t="t" r="r" b="b"/>
                <a:pathLst>
                  <a:path w="283033" h="163345" extrusionOk="0">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92;p12"/>
              <p:cNvSpPr/>
              <p:nvPr/>
            </p:nvSpPr>
            <p:spPr>
              <a:xfrm>
                <a:off x="5182617" y="3320721"/>
                <a:ext cx="220563" cy="127308"/>
              </a:xfrm>
              <a:custGeom>
                <a:avLst/>
                <a:gdLst/>
                <a:ahLst/>
                <a:cxnLst/>
                <a:rect l="l" t="t" r="r" b="b"/>
                <a:pathLst>
                  <a:path w="220563" h="127308" extrusionOk="0">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93;p12"/>
              <p:cNvSpPr/>
              <p:nvPr/>
            </p:nvSpPr>
            <p:spPr>
              <a:xfrm>
                <a:off x="5312634" y="3395587"/>
                <a:ext cx="220563" cy="127548"/>
              </a:xfrm>
              <a:custGeom>
                <a:avLst/>
                <a:gdLst/>
                <a:ahLst/>
                <a:cxnLst/>
                <a:rect l="l" t="t" r="r" b="b"/>
                <a:pathLst>
                  <a:path w="220563" h="127548" extrusionOk="0">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94;p12"/>
              <p:cNvSpPr/>
              <p:nvPr/>
            </p:nvSpPr>
            <p:spPr>
              <a:xfrm>
                <a:off x="5442650" y="3470843"/>
                <a:ext cx="220563" cy="127300"/>
              </a:xfrm>
              <a:custGeom>
                <a:avLst/>
                <a:gdLst/>
                <a:ahLst/>
                <a:cxnLst/>
                <a:rect l="l" t="t" r="r" b="b"/>
                <a:pathLst>
                  <a:path w="220563" h="127300" extrusionOk="0">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95;p12"/>
              <p:cNvSpPr/>
              <p:nvPr/>
            </p:nvSpPr>
            <p:spPr>
              <a:xfrm>
                <a:off x="5572666" y="3545935"/>
                <a:ext cx="220563" cy="127264"/>
              </a:xfrm>
              <a:custGeom>
                <a:avLst/>
                <a:gdLst/>
                <a:ahLst/>
                <a:cxnLst/>
                <a:rect l="l" t="t" r="r" b="b"/>
                <a:pathLst>
                  <a:path w="220563" h="127264" extrusionOk="0">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96;p12"/>
              <p:cNvSpPr/>
              <p:nvPr/>
            </p:nvSpPr>
            <p:spPr>
              <a:xfrm>
                <a:off x="5701635" y="3620377"/>
                <a:ext cx="220563" cy="127300"/>
              </a:xfrm>
              <a:custGeom>
                <a:avLst/>
                <a:gdLst/>
                <a:ahLst/>
                <a:cxnLst/>
                <a:rect l="l" t="t" r="r" b="b"/>
                <a:pathLst>
                  <a:path w="220563" h="127300" extrusionOk="0">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97;p12"/>
              <p:cNvSpPr/>
              <p:nvPr/>
            </p:nvSpPr>
            <p:spPr>
              <a:xfrm>
                <a:off x="5831651" y="3695149"/>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98;p12"/>
              <p:cNvSpPr/>
              <p:nvPr/>
            </p:nvSpPr>
            <p:spPr>
              <a:xfrm>
                <a:off x="5961667" y="3770491"/>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12"/>
              <p:cNvSpPr/>
              <p:nvPr/>
            </p:nvSpPr>
            <p:spPr>
              <a:xfrm>
                <a:off x="6091683" y="3845548"/>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12"/>
              <p:cNvSpPr/>
              <p:nvPr/>
            </p:nvSpPr>
            <p:spPr>
              <a:xfrm>
                <a:off x="6221700" y="3920605"/>
                <a:ext cx="220524" cy="127307"/>
              </a:xfrm>
              <a:custGeom>
                <a:avLst/>
                <a:gdLst/>
                <a:ahLst/>
                <a:cxnLst/>
                <a:rect l="l" t="t" r="r" b="b"/>
                <a:pathLst>
                  <a:path w="220524" h="127307" extrusionOk="0">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12"/>
              <p:cNvSpPr/>
              <p:nvPr/>
            </p:nvSpPr>
            <p:spPr>
              <a:xfrm>
                <a:off x="6351691" y="3995706"/>
                <a:ext cx="220549" cy="127264"/>
              </a:xfrm>
              <a:custGeom>
                <a:avLst/>
                <a:gdLst/>
                <a:ahLst/>
                <a:cxnLst/>
                <a:rect l="l" t="t" r="r" b="b"/>
                <a:pathLst>
                  <a:path w="220549" h="127264" extrusionOk="0">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12"/>
              <p:cNvSpPr/>
              <p:nvPr/>
            </p:nvSpPr>
            <p:spPr>
              <a:xfrm>
                <a:off x="6481517" y="4070763"/>
                <a:ext cx="220517" cy="127215"/>
              </a:xfrm>
              <a:custGeom>
                <a:avLst/>
                <a:gdLst/>
                <a:ahLst/>
                <a:cxnLst/>
                <a:rect l="l" t="t" r="r" b="b"/>
                <a:pathLst>
                  <a:path w="220517" h="127215" extrusionOk="0">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12"/>
              <p:cNvSpPr/>
              <p:nvPr/>
            </p:nvSpPr>
            <p:spPr>
              <a:xfrm>
                <a:off x="6611724" y="4145820"/>
                <a:ext cx="220517" cy="127281"/>
              </a:xfrm>
              <a:custGeom>
                <a:avLst/>
                <a:gdLst/>
                <a:ahLst/>
                <a:cxnLst/>
                <a:rect l="l" t="t" r="r" b="b"/>
                <a:pathLst>
                  <a:path w="220517" h="127281" extrusionOk="0">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04;p12"/>
              <p:cNvSpPr/>
              <p:nvPr/>
            </p:nvSpPr>
            <p:spPr>
              <a:xfrm>
                <a:off x="4990117" y="3209572"/>
                <a:ext cx="283047" cy="163399"/>
              </a:xfrm>
              <a:custGeom>
                <a:avLst/>
                <a:gdLst/>
                <a:ahLst/>
                <a:cxnLst/>
                <a:rect l="l" t="t" r="r" b="b"/>
                <a:pathLst>
                  <a:path w="283047" h="163399" extrusionOk="0">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05;p12"/>
              <p:cNvSpPr/>
              <p:nvPr/>
            </p:nvSpPr>
            <p:spPr>
              <a:xfrm>
                <a:off x="6648640" y="4220618"/>
                <a:ext cx="313122" cy="199558"/>
              </a:xfrm>
              <a:custGeom>
                <a:avLst/>
                <a:gdLst/>
                <a:ahLst/>
                <a:cxnLst/>
                <a:rect l="l" t="t" r="r" b="b"/>
                <a:pathLst>
                  <a:path w="313122" h="199558" extrusionOk="0">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06;p12"/>
              <p:cNvSpPr/>
              <p:nvPr/>
            </p:nvSpPr>
            <p:spPr>
              <a:xfrm>
                <a:off x="4613284" y="3427765"/>
                <a:ext cx="220517" cy="127281"/>
              </a:xfrm>
              <a:custGeom>
                <a:avLst/>
                <a:gdLst/>
                <a:ahLst/>
                <a:cxnLst/>
                <a:rect l="l" t="t" r="r" b="b"/>
                <a:pathLst>
                  <a:path w="220517" h="127281" extrusionOk="0">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07;p12"/>
              <p:cNvSpPr/>
              <p:nvPr/>
            </p:nvSpPr>
            <p:spPr>
              <a:xfrm>
                <a:off x="4742658" y="3502501"/>
                <a:ext cx="220563" cy="127281"/>
              </a:xfrm>
              <a:custGeom>
                <a:avLst/>
                <a:gdLst/>
                <a:ahLst/>
                <a:cxnLst/>
                <a:rect l="l" t="t" r="r" b="b"/>
                <a:pathLst>
                  <a:path w="220563" h="127281" extrusionOk="0">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08;p12"/>
              <p:cNvSpPr/>
              <p:nvPr/>
            </p:nvSpPr>
            <p:spPr>
              <a:xfrm>
                <a:off x="4871721" y="3577213"/>
                <a:ext cx="220563" cy="127189"/>
              </a:xfrm>
              <a:custGeom>
                <a:avLst/>
                <a:gdLst/>
                <a:ahLst/>
                <a:cxnLst/>
                <a:rect l="l" t="t" r="r" b="b"/>
                <a:pathLst>
                  <a:path w="220563" h="127189" extrusionOk="0">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09;p12"/>
              <p:cNvSpPr/>
              <p:nvPr/>
            </p:nvSpPr>
            <p:spPr>
              <a:xfrm>
                <a:off x="5974216" y="4213507"/>
                <a:ext cx="220549" cy="127300"/>
              </a:xfrm>
              <a:custGeom>
                <a:avLst/>
                <a:gdLst/>
                <a:ahLst/>
                <a:cxnLst/>
                <a:rect l="l" t="t" r="r" b="b"/>
                <a:pathLst>
                  <a:path w="220549" h="127300" extrusionOk="0">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10;p12"/>
              <p:cNvSpPr/>
              <p:nvPr/>
            </p:nvSpPr>
            <p:spPr>
              <a:xfrm>
                <a:off x="6104041" y="4288254"/>
                <a:ext cx="220517" cy="127281"/>
              </a:xfrm>
              <a:custGeom>
                <a:avLst/>
                <a:gdLst/>
                <a:ahLst/>
                <a:cxnLst/>
                <a:rect l="l" t="t" r="r" b="b"/>
                <a:pathLst>
                  <a:path w="220517" h="127281" extrusionOk="0">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11;p12"/>
              <p:cNvSpPr/>
              <p:nvPr/>
            </p:nvSpPr>
            <p:spPr>
              <a:xfrm>
                <a:off x="6233034" y="4362946"/>
                <a:ext cx="220563" cy="127351"/>
              </a:xfrm>
              <a:custGeom>
                <a:avLst/>
                <a:gdLst/>
                <a:ahLst/>
                <a:cxnLst/>
                <a:rect l="l" t="t" r="r" b="b"/>
                <a:pathLst>
                  <a:path w="220563" h="127351" extrusionOk="0">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12;p12"/>
              <p:cNvSpPr/>
              <p:nvPr/>
            </p:nvSpPr>
            <p:spPr>
              <a:xfrm>
                <a:off x="6362479" y="4438082"/>
                <a:ext cx="220563" cy="127246"/>
              </a:xfrm>
              <a:custGeom>
                <a:avLst/>
                <a:gdLst/>
                <a:ahLst/>
                <a:cxnLst/>
                <a:rect l="l" t="t" r="r" b="b"/>
                <a:pathLst>
                  <a:path w="220563" h="127246"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13;p12"/>
              <p:cNvSpPr/>
              <p:nvPr/>
            </p:nvSpPr>
            <p:spPr>
              <a:xfrm>
                <a:off x="5001523" y="3651913"/>
                <a:ext cx="253854" cy="146540"/>
              </a:xfrm>
              <a:custGeom>
                <a:avLst/>
                <a:gdLst/>
                <a:ahLst/>
                <a:cxnLst/>
                <a:rect l="l" t="t" r="r" b="b"/>
                <a:pathLst>
                  <a:path w="253854" h="146540" extrusionOk="0">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114;p12"/>
              <p:cNvSpPr/>
              <p:nvPr/>
            </p:nvSpPr>
            <p:spPr>
              <a:xfrm>
                <a:off x="5811458" y="4119562"/>
                <a:ext cx="253901" cy="146525"/>
              </a:xfrm>
              <a:custGeom>
                <a:avLst/>
                <a:gdLst/>
                <a:ahLst/>
                <a:cxnLst/>
                <a:rect l="l" t="t" r="r" b="b"/>
                <a:pathLst>
                  <a:path w="253901" h="146525" extrusionOk="0">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15;p12"/>
              <p:cNvSpPr/>
              <p:nvPr/>
            </p:nvSpPr>
            <p:spPr>
              <a:xfrm>
                <a:off x="5164178" y="3745900"/>
                <a:ext cx="738494" cy="426244"/>
              </a:xfrm>
              <a:custGeom>
                <a:avLst/>
                <a:gdLst/>
                <a:ahLst/>
                <a:cxnLst/>
                <a:rect l="l" t="t" r="r" b="b"/>
                <a:pathLst>
                  <a:path w="738494" h="426244" extrusionOk="0">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16;p12"/>
              <p:cNvSpPr/>
              <p:nvPr/>
            </p:nvSpPr>
            <p:spPr>
              <a:xfrm>
                <a:off x="5092169" y="3413764"/>
                <a:ext cx="220524" cy="127281"/>
              </a:xfrm>
              <a:custGeom>
                <a:avLst/>
                <a:gdLst/>
                <a:ahLst/>
                <a:cxnLst/>
                <a:rect l="l" t="t" r="r" b="b"/>
                <a:pathLst>
                  <a:path w="220524" h="127281" extrusionOk="0">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17;p12"/>
              <p:cNvSpPr/>
              <p:nvPr/>
            </p:nvSpPr>
            <p:spPr>
              <a:xfrm>
                <a:off x="5221804" y="3488595"/>
                <a:ext cx="220524" cy="127281"/>
              </a:xfrm>
              <a:custGeom>
                <a:avLst/>
                <a:gdLst/>
                <a:ahLst/>
                <a:cxnLst/>
                <a:rect l="l" t="t" r="r" b="b"/>
                <a:pathLst>
                  <a:path w="220524" h="127281" extrusionOk="0">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2"/>
              <p:cNvSpPr/>
              <p:nvPr/>
            </p:nvSpPr>
            <p:spPr>
              <a:xfrm>
                <a:off x="5351534" y="3563461"/>
                <a:ext cx="220549" cy="127264"/>
              </a:xfrm>
              <a:custGeom>
                <a:avLst/>
                <a:gdLst/>
                <a:ahLst/>
                <a:cxnLst/>
                <a:rect l="l" t="t" r="r" b="b"/>
                <a:pathLst>
                  <a:path w="220549" h="127264" extrusionOk="0">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2"/>
              <p:cNvSpPr/>
              <p:nvPr/>
            </p:nvSpPr>
            <p:spPr>
              <a:xfrm>
                <a:off x="5481392" y="3638284"/>
                <a:ext cx="220517" cy="127225"/>
              </a:xfrm>
              <a:custGeom>
                <a:avLst/>
                <a:gdLst/>
                <a:ahLst/>
                <a:cxnLst/>
                <a:rect l="l" t="t" r="r" b="b"/>
                <a:pathLst>
                  <a:path w="220517" h="127225" extrusionOk="0">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2"/>
              <p:cNvSpPr/>
              <p:nvPr/>
            </p:nvSpPr>
            <p:spPr>
              <a:xfrm>
                <a:off x="5610742" y="3713151"/>
                <a:ext cx="220517" cy="127264"/>
              </a:xfrm>
              <a:custGeom>
                <a:avLst/>
                <a:gdLst/>
                <a:ahLst/>
                <a:cxnLst/>
                <a:rect l="l" t="t" r="r" b="b"/>
                <a:pathLst>
                  <a:path w="220517" h="127264" extrusionOk="0">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2"/>
              <p:cNvSpPr/>
              <p:nvPr/>
            </p:nvSpPr>
            <p:spPr>
              <a:xfrm>
                <a:off x="5740377" y="3788001"/>
                <a:ext cx="220517" cy="127281"/>
              </a:xfrm>
              <a:custGeom>
                <a:avLst/>
                <a:gdLst/>
                <a:ahLst/>
                <a:cxnLst/>
                <a:rect l="l" t="t" r="r" b="b"/>
                <a:pathLst>
                  <a:path w="220517" h="127281" extrusionOk="0">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22;p12"/>
              <p:cNvSpPr/>
              <p:nvPr/>
            </p:nvSpPr>
            <p:spPr>
              <a:xfrm>
                <a:off x="5870012" y="3862832"/>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23;p12"/>
              <p:cNvSpPr/>
              <p:nvPr/>
            </p:nvSpPr>
            <p:spPr>
              <a:xfrm>
                <a:off x="5999266" y="3937698"/>
                <a:ext cx="220549" cy="127281"/>
              </a:xfrm>
              <a:custGeom>
                <a:avLst/>
                <a:gdLst/>
                <a:ahLst/>
                <a:cxnLst/>
                <a:rect l="l" t="t" r="r" b="b"/>
                <a:pathLst>
                  <a:path w="220549" h="127281" extrusionOk="0">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24;p12"/>
              <p:cNvSpPr/>
              <p:nvPr/>
            </p:nvSpPr>
            <p:spPr>
              <a:xfrm>
                <a:off x="6129021" y="4012522"/>
                <a:ext cx="220524" cy="127237"/>
              </a:xfrm>
              <a:custGeom>
                <a:avLst/>
                <a:gdLst/>
                <a:ahLst/>
                <a:cxnLst/>
                <a:rect l="l" t="t" r="r" b="b"/>
                <a:pathLst>
                  <a:path w="220524" h="127237" extrusionOk="0">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25;p12"/>
              <p:cNvSpPr/>
              <p:nvPr/>
            </p:nvSpPr>
            <p:spPr>
              <a:xfrm>
                <a:off x="6258942" y="4087388"/>
                <a:ext cx="220563" cy="127300"/>
              </a:xfrm>
              <a:custGeom>
                <a:avLst/>
                <a:gdLst/>
                <a:ahLst/>
                <a:cxnLst/>
                <a:rect l="l" t="t" r="r" b="b"/>
                <a:pathLst>
                  <a:path w="220563" h="127300" extrusionOk="0">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26;p12"/>
              <p:cNvSpPr/>
              <p:nvPr/>
            </p:nvSpPr>
            <p:spPr>
              <a:xfrm>
                <a:off x="6388578" y="4161853"/>
                <a:ext cx="220563" cy="127285"/>
              </a:xfrm>
              <a:custGeom>
                <a:avLst/>
                <a:gdLst/>
                <a:ahLst/>
                <a:cxnLst/>
                <a:rect l="l" t="t" r="r" b="b"/>
                <a:pathLst>
                  <a:path w="220563" h="127285" extrusionOk="0">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27;p12"/>
              <p:cNvSpPr/>
              <p:nvPr/>
            </p:nvSpPr>
            <p:spPr>
              <a:xfrm>
                <a:off x="6518213" y="4237101"/>
                <a:ext cx="221039" cy="127370"/>
              </a:xfrm>
              <a:custGeom>
                <a:avLst/>
                <a:gdLst/>
                <a:ahLst/>
                <a:cxnLst/>
                <a:rect l="l" t="t" r="r" b="b"/>
                <a:pathLst>
                  <a:path w="221039" h="127370" extrusionOk="0">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28;p12"/>
              <p:cNvSpPr/>
              <p:nvPr/>
            </p:nvSpPr>
            <p:spPr>
              <a:xfrm>
                <a:off x="4864578" y="3282378"/>
                <a:ext cx="318480" cy="183800"/>
              </a:xfrm>
              <a:custGeom>
                <a:avLst/>
                <a:gdLst/>
                <a:ahLst/>
                <a:cxnLst/>
                <a:rect l="l" t="t" r="r" b="b"/>
                <a:pathLst>
                  <a:path w="318480" h="183800" extrusionOk="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29;p12"/>
              <p:cNvSpPr/>
              <p:nvPr/>
            </p:nvSpPr>
            <p:spPr>
              <a:xfrm>
                <a:off x="4902011" y="3449213"/>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30;p12"/>
              <p:cNvSpPr/>
              <p:nvPr/>
            </p:nvSpPr>
            <p:spPr>
              <a:xfrm>
                <a:off x="5031646" y="3523682"/>
                <a:ext cx="220524" cy="127281"/>
              </a:xfrm>
              <a:custGeom>
                <a:avLst/>
                <a:gdLst/>
                <a:ahLst/>
                <a:cxnLst/>
                <a:rect l="l" t="t" r="r" b="b"/>
                <a:pathLst>
                  <a:path w="220524" h="127281" extrusionOk="0">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31;p12"/>
              <p:cNvSpPr/>
              <p:nvPr/>
            </p:nvSpPr>
            <p:spPr>
              <a:xfrm>
                <a:off x="5161066" y="3598894"/>
                <a:ext cx="220517" cy="127281"/>
              </a:xfrm>
              <a:custGeom>
                <a:avLst/>
                <a:gdLst/>
                <a:ahLst/>
                <a:cxnLst/>
                <a:rect l="l" t="t" r="r" b="b"/>
                <a:pathLst>
                  <a:path w="220517" h="127281" extrusionOk="0">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32;p12"/>
              <p:cNvSpPr/>
              <p:nvPr/>
            </p:nvSpPr>
            <p:spPr>
              <a:xfrm>
                <a:off x="5290892" y="3673717"/>
                <a:ext cx="220517" cy="127308"/>
              </a:xfrm>
              <a:custGeom>
                <a:avLst/>
                <a:gdLst/>
                <a:ahLst/>
                <a:cxnLst/>
                <a:rect l="l" t="t" r="r" b="b"/>
                <a:pathLst>
                  <a:path w="220517" h="127308" extrusionOk="0">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33;p12"/>
              <p:cNvSpPr/>
              <p:nvPr/>
            </p:nvSpPr>
            <p:spPr>
              <a:xfrm>
                <a:off x="5420495" y="3748758"/>
                <a:ext cx="220334" cy="127131"/>
              </a:xfrm>
              <a:custGeom>
                <a:avLst/>
                <a:gdLst/>
                <a:ahLst/>
                <a:cxnLst/>
                <a:rect l="l" t="t" r="r" b="b"/>
                <a:pathLst>
                  <a:path w="220334" h="127131" extrusionOk="0">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34;p12"/>
              <p:cNvSpPr/>
              <p:nvPr/>
            </p:nvSpPr>
            <p:spPr>
              <a:xfrm>
                <a:off x="5550092" y="3823398"/>
                <a:ext cx="220563" cy="127281"/>
              </a:xfrm>
              <a:custGeom>
                <a:avLst/>
                <a:gdLst/>
                <a:ahLst/>
                <a:cxnLst/>
                <a:rect l="l" t="t" r="r" b="b"/>
                <a:pathLst>
                  <a:path w="220563" h="127281" extrusionOk="0">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35;p12"/>
              <p:cNvSpPr/>
              <p:nvPr/>
            </p:nvSpPr>
            <p:spPr>
              <a:xfrm>
                <a:off x="5679727" y="3898222"/>
                <a:ext cx="220563" cy="127308"/>
              </a:xfrm>
              <a:custGeom>
                <a:avLst/>
                <a:gdLst/>
                <a:ahLst/>
                <a:cxnLst/>
                <a:rect l="l" t="t" r="r" b="b"/>
                <a:pathLst>
                  <a:path w="220563" h="127308" extrusionOk="0">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36;p12"/>
              <p:cNvSpPr/>
              <p:nvPr/>
            </p:nvSpPr>
            <p:spPr>
              <a:xfrm>
                <a:off x="5809362" y="3973072"/>
                <a:ext cx="220524" cy="127281"/>
              </a:xfrm>
              <a:custGeom>
                <a:avLst/>
                <a:gdLst/>
                <a:ahLst/>
                <a:cxnLst/>
                <a:rect l="l" t="t" r="r" b="b"/>
                <a:pathLst>
                  <a:path w="220524" h="127281" extrusionOk="0">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37;p12"/>
              <p:cNvSpPr/>
              <p:nvPr/>
            </p:nvSpPr>
            <p:spPr>
              <a:xfrm>
                <a:off x="5938592" y="4047903"/>
                <a:ext cx="220517" cy="126979"/>
              </a:xfrm>
              <a:custGeom>
                <a:avLst/>
                <a:gdLst/>
                <a:ahLst/>
                <a:cxnLst/>
                <a:rect l="l" t="t" r="r" b="b"/>
                <a:pathLst>
                  <a:path w="220517" h="126979" extrusionOk="0">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38;p12"/>
              <p:cNvSpPr/>
              <p:nvPr/>
            </p:nvSpPr>
            <p:spPr>
              <a:xfrm>
                <a:off x="6068608" y="4122734"/>
                <a:ext cx="220517" cy="127300"/>
              </a:xfrm>
              <a:custGeom>
                <a:avLst/>
                <a:gdLst/>
                <a:ahLst/>
                <a:cxnLst/>
                <a:rect l="l" t="t" r="r" b="b"/>
                <a:pathLst>
                  <a:path w="220517" h="127300" extrusionOk="0">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39;p12"/>
              <p:cNvSpPr/>
              <p:nvPr/>
            </p:nvSpPr>
            <p:spPr>
              <a:xfrm>
                <a:off x="6198212" y="4197576"/>
                <a:ext cx="220524" cy="127281"/>
              </a:xfrm>
              <a:custGeom>
                <a:avLst/>
                <a:gdLst/>
                <a:ahLst/>
                <a:cxnLst/>
                <a:rect l="l" t="t" r="r" b="b"/>
                <a:pathLst>
                  <a:path w="220524" h="127281" extrusionOk="0">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40;p12"/>
              <p:cNvSpPr/>
              <p:nvPr/>
            </p:nvSpPr>
            <p:spPr>
              <a:xfrm>
                <a:off x="6327808" y="4272442"/>
                <a:ext cx="380989" cy="219907"/>
              </a:xfrm>
              <a:custGeom>
                <a:avLst/>
                <a:gdLst/>
                <a:ahLst/>
                <a:cxnLst/>
                <a:rect l="l" t="t" r="r" b="b"/>
                <a:pathLst>
                  <a:path w="380989" h="219907" extrusionOk="0">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41;p12"/>
              <p:cNvSpPr/>
              <p:nvPr/>
            </p:nvSpPr>
            <p:spPr>
              <a:xfrm>
                <a:off x="4739038" y="3355149"/>
                <a:ext cx="253901" cy="146525"/>
              </a:xfrm>
              <a:custGeom>
                <a:avLst/>
                <a:gdLst/>
                <a:ahLst/>
                <a:cxnLst/>
                <a:rect l="l" t="t" r="r" b="b"/>
                <a:pathLst>
                  <a:path w="253901" h="146525" extrusionOk="0">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42;p12"/>
              <p:cNvSpPr/>
              <p:nvPr/>
            </p:nvSpPr>
            <p:spPr>
              <a:xfrm>
                <a:off x="5246664" y="3087528"/>
                <a:ext cx="1926000" cy="1111651"/>
              </a:xfrm>
              <a:custGeom>
                <a:avLst/>
                <a:gdLst/>
                <a:ahLst/>
                <a:cxnLst/>
                <a:rect l="l" t="t" r="r" b="b"/>
                <a:pathLst>
                  <a:path w="1926000" h="1111651" extrusionOk="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43;p12"/>
              <p:cNvSpPr/>
              <p:nvPr/>
            </p:nvSpPr>
            <p:spPr>
              <a:xfrm>
                <a:off x="4501288" y="3792632"/>
                <a:ext cx="1451798" cy="838156"/>
              </a:xfrm>
              <a:custGeom>
                <a:avLst/>
                <a:gdLst/>
                <a:ahLst/>
                <a:cxnLst/>
                <a:rect l="l" t="t" r="r" b="b"/>
                <a:pathLst>
                  <a:path w="1451798" h="838156" extrusionOk="0">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144;p12"/>
              <p:cNvSpPr/>
              <p:nvPr/>
            </p:nvSpPr>
            <p:spPr>
              <a:xfrm>
                <a:off x="4502277" y="3802740"/>
                <a:ext cx="1449895" cy="828048"/>
              </a:xfrm>
              <a:custGeom>
                <a:avLst/>
                <a:gdLst/>
                <a:ahLst/>
                <a:cxnLst/>
                <a:rect l="l" t="t" r="r" b="b"/>
                <a:pathLst>
                  <a:path w="1449895" h="828048" extrusionOk="0">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45;p12"/>
              <p:cNvSpPr/>
              <p:nvPr/>
            </p:nvSpPr>
            <p:spPr>
              <a:xfrm>
                <a:off x="5378291" y="2993528"/>
                <a:ext cx="1867947" cy="1123828"/>
              </a:xfrm>
              <a:custGeom>
                <a:avLst/>
                <a:gdLst/>
                <a:ahLst/>
                <a:cxnLst/>
                <a:rect l="l" t="t" r="r" b="b"/>
                <a:pathLst>
                  <a:path w="1867947" h="1123828" extrusionOk="0">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46;p12"/>
              <p:cNvSpPr/>
              <p:nvPr/>
            </p:nvSpPr>
            <p:spPr>
              <a:xfrm>
                <a:off x="5482399" y="1596347"/>
                <a:ext cx="657230" cy="440903"/>
              </a:xfrm>
              <a:custGeom>
                <a:avLst/>
                <a:gdLst/>
                <a:ahLst/>
                <a:cxnLst/>
                <a:rect l="l" t="t" r="r" b="b"/>
                <a:pathLst>
                  <a:path w="657230" h="440903" extrusionOk="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47;p12"/>
              <p:cNvSpPr/>
              <p:nvPr/>
            </p:nvSpPr>
            <p:spPr>
              <a:xfrm>
                <a:off x="5485731" y="1725601"/>
                <a:ext cx="490070" cy="322282"/>
              </a:xfrm>
              <a:custGeom>
                <a:avLst/>
                <a:gdLst/>
                <a:ahLst/>
                <a:cxnLst/>
                <a:rect l="l" t="t" r="r" b="b"/>
                <a:pathLst>
                  <a:path w="490070" h="322282" extrusionOk="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48;p12"/>
              <p:cNvSpPr/>
              <p:nvPr/>
            </p:nvSpPr>
            <p:spPr>
              <a:xfrm>
                <a:off x="5485731" y="1809557"/>
                <a:ext cx="490070" cy="322194"/>
              </a:xfrm>
              <a:custGeom>
                <a:avLst/>
                <a:gdLst/>
                <a:ahLst/>
                <a:cxnLst/>
                <a:rect l="l" t="t" r="r" b="b"/>
                <a:pathLst>
                  <a:path w="490070" h="322194" extrusionOk="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49;p12"/>
              <p:cNvSpPr/>
              <p:nvPr/>
            </p:nvSpPr>
            <p:spPr>
              <a:xfrm>
                <a:off x="5485733" y="1893472"/>
                <a:ext cx="401289" cy="270998"/>
              </a:xfrm>
              <a:custGeom>
                <a:avLst/>
                <a:gdLst/>
                <a:ahLst/>
                <a:cxnLst/>
                <a:rect l="l" t="t" r="r" b="b"/>
                <a:pathLst>
                  <a:path w="401289" h="270998" extrusionOk="0">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0;p12"/>
              <p:cNvSpPr/>
              <p:nvPr/>
            </p:nvSpPr>
            <p:spPr>
              <a:xfrm>
                <a:off x="5482398" y="2477545"/>
                <a:ext cx="657231" cy="440923"/>
              </a:xfrm>
              <a:custGeom>
                <a:avLst/>
                <a:gdLst/>
                <a:ahLst/>
                <a:cxnLst/>
                <a:rect l="l" t="t" r="r" b="b"/>
                <a:pathLst>
                  <a:path w="657231" h="440923" extrusionOk="0">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1;p12"/>
              <p:cNvSpPr/>
              <p:nvPr/>
            </p:nvSpPr>
            <p:spPr>
              <a:xfrm>
                <a:off x="5485733" y="2606854"/>
                <a:ext cx="490068" cy="322274"/>
              </a:xfrm>
              <a:custGeom>
                <a:avLst/>
                <a:gdLst/>
                <a:ahLst/>
                <a:cxnLst/>
                <a:rect l="l" t="t" r="r" b="b"/>
                <a:pathLst>
                  <a:path w="490068" h="322274" extrusionOk="0">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2;p12"/>
              <p:cNvSpPr/>
              <p:nvPr/>
            </p:nvSpPr>
            <p:spPr>
              <a:xfrm>
                <a:off x="5485733" y="2690770"/>
                <a:ext cx="490068" cy="322283"/>
              </a:xfrm>
              <a:custGeom>
                <a:avLst/>
                <a:gdLst/>
                <a:ahLst/>
                <a:cxnLst/>
                <a:rect l="l" t="t" r="r" b="b"/>
                <a:pathLst>
                  <a:path w="490068" h="322283" extrusionOk="0">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3;p12"/>
              <p:cNvSpPr/>
              <p:nvPr/>
            </p:nvSpPr>
            <p:spPr>
              <a:xfrm>
                <a:off x="5485733" y="2774725"/>
                <a:ext cx="401289" cy="271152"/>
              </a:xfrm>
              <a:custGeom>
                <a:avLst/>
                <a:gdLst/>
                <a:ahLst/>
                <a:cxnLst/>
                <a:rect l="l" t="t" r="r" b="b"/>
                <a:pathLst>
                  <a:path w="401289" h="271152" extrusionOk="0">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4;p12"/>
              <p:cNvSpPr/>
              <p:nvPr/>
            </p:nvSpPr>
            <p:spPr>
              <a:xfrm>
                <a:off x="6293929" y="2971606"/>
                <a:ext cx="893444" cy="828868"/>
              </a:xfrm>
              <a:custGeom>
                <a:avLst/>
                <a:gdLst/>
                <a:ahLst/>
                <a:cxnLst/>
                <a:rect l="l" t="t" r="r" b="b"/>
                <a:pathLst>
                  <a:path w="893444" h="828868" extrusionOk="0">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5;p12"/>
              <p:cNvSpPr/>
              <p:nvPr/>
            </p:nvSpPr>
            <p:spPr>
              <a:xfrm>
                <a:off x="5485733" y="2024441"/>
                <a:ext cx="630461" cy="733619"/>
              </a:xfrm>
              <a:custGeom>
                <a:avLst/>
                <a:gdLst/>
                <a:ahLst/>
                <a:cxnLst/>
                <a:rect l="l" t="t" r="r" b="b"/>
                <a:pathLst>
                  <a:path w="630461" h="733619" extrusionOk="0">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6;p12"/>
              <p:cNvSpPr/>
              <p:nvPr/>
            </p:nvSpPr>
            <p:spPr>
              <a:xfrm>
                <a:off x="6293834" y="3011804"/>
                <a:ext cx="893445" cy="788955"/>
              </a:xfrm>
              <a:custGeom>
                <a:avLst/>
                <a:gdLst/>
                <a:ahLst/>
                <a:cxnLst/>
                <a:rect l="l" t="t" r="r" b="b"/>
                <a:pathLst>
                  <a:path w="893445" h="788955" extrusionOk="0">
                    <a:moveTo>
                      <a:pt x="0" y="0"/>
                    </a:moveTo>
                    <a:lnTo>
                      <a:pt x="0" y="273177"/>
                    </a:lnTo>
                    <a:lnTo>
                      <a:pt x="893445" y="788956"/>
                    </a:lnTo>
                    <a:lnTo>
                      <a:pt x="893445" y="15259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7;p12"/>
              <p:cNvSpPr/>
              <p:nvPr/>
            </p:nvSpPr>
            <p:spPr>
              <a:xfrm>
                <a:off x="6645021" y="3003137"/>
                <a:ext cx="9525" cy="483869"/>
              </a:xfrm>
              <a:custGeom>
                <a:avLst/>
                <a:gdLst/>
                <a:ahLst/>
                <a:cxnLst/>
                <a:rect l="l" t="t" r="r" b="b"/>
                <a:pathLst>
                  <a:path w="9525" h="483869" extrusionOk="0">
                    <a:moveTo>
                      <a:pt x="0" y="0"/>
                    </a:moveTo>
                    <a:lnTo>
                      <a:pt x="0" y="483870"/>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p12"/>
              <p:cNvSpPr/>
              <p:nvPr/>
            </p:nvSpPr>
            <p:spPr>
              <a:xfrm>
                <a:off x="6918293" y="3309175"/>
                <a:ext cx="9525" cy="335661"/>
              </a:xfrm>
              <a:custGeom>
                <a:avLst/>
                <a:gdLst/>
                <a:ahLst/>
                <a:cxnLst/>
                <a:rect l="l" t="t" r="r" b="b"/>
                <a:pathLst>
                  <a:path w="9525" h="335661" extrusionOk="0">
                    <a:moveTo>
                      <a:pt x="0" y="0"/>
                    </a:moveTo>
                    <a:lnTo>
                      <a:pt x="0" y="335661"/>
                    </a:lnTo>
                  </a:path>
                </a:pathLst>
              </a:custGeom>
              <a:noFill/>
              <a:ln w="952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9;p12"/>
              <p:cNvSpPr/>
              <p:nvPr/>
            </p:nvSpPr>
            <p:spPr>
              <a:xfrm>
                <a:off x="6293834" y="2971929"/>
                <a:ext cx="893349" cy="341800"/>
              </a:xfrm>
              <a:custGeom>
                <a:avLst/>
                <a:gdLst/>
                <a:ahLst/>
                <a:cxnLst/>
                <a:rect l="l" t="t" r="r" b="b"/>
                <a:pathLst>
                  <a:path w="893349" h="341800" extrusionOk="0">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w="10375" cap="flat" cmpd="sng">
                <a:solidFill>
                  <a:srgbClr val="E9EAF2"/>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160;p12"/>
              <p:cNvSpPr/>
              <p:nvPr/>
            </p:nvSpPr>
            <p:spPr>
              <a:xfrm rot="-1801764">
                <a:off x="6627823" y="2973379"/>
                <a:ext cx="34449" cy="59573"/>
              </a:xfrm>
              <a:custGeom>
                <a:avLst/>
                <a:gdLst/>
                <a:ahLst/>
                <a:cxnLst/>
                <a:rect l="l" t="t" r="r" b="b"/>
                <a:pathLst>
                  <a:path w="34480" h="59626" extrusionOk="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61;p12"/>
              <p:cNvSpPr/>
              <p:nvPr/>
            </p:nvSpPr>
            <p:spPr>
              <a:xfrm rot="-1790023">
                <a:off x="7183546" y="3143044"/>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62;p12"/>
              <p:cNvSpPr/>
              <p:nvPr/>
            </p:nvSpPr>
            <p:spPr>
              <a:xfrm rot="-1790023">
                <a:off x="6913571" y="3282356"/>
                <a:ext cx="34600" cy="59833"/>
              </a:xfrm>
              <a:custGeom>
                <a:avLst/>
                <a:gdLst/>
                <a:ahLst/>
                <a:cxnLst/>
                <a:rect l="l" t="t" r="r" b="b"/>
                <a:pathLst>
                  <a:path w="34599" h="59831" extrusionOk="0">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63;p12"/>
              <p:cNvSpPr/>
              <p:nvPr/>
            </p:nvSpPr>
            <p:spPr>
              <a:xfrm rot="-1790023">
                <a:off x="6286614" y="3000522"/>
                <a:ext cx="34600" cy="59833"/>
              </a:xfrm>
              <a:custGeom>
                <a:avLst/>
                <a:gdLst/>
                <a:ahLst/>
                <a:cxnLst/>
                <a:rect l="l" t="t" r="r" b="b"/>
                <a:pathLst>
                  <a:path w="34599" h="59831" extrusionOk="0">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64;p12"/>
              <p:cNvSpPr/>
              <p:nvPr/>
            </p:nvSpPr>
            <p:spPr>
              <a:xfrm>
                <a:off x="6272974" y="2328193"/>
                <a:ext cx="55632" cy="226128"/>
              </a:xfrm>
              <a:custGeom>
                <a:avLst/>
                <a:gdLst/>
                <a:ahLst/>
                <a:cxnLst/>
                <a:rect l="l" t="t" r="r" b="b"/>
                <a:pathLst>
                  <a:path w="55632" h="226128" extrusionOk="0">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65;p12"/>
              <p:cNvSpPr/>
              <p:nvPr/>
            </p:nvSpPr>
            <p:spPr>
              <a:xfrm>
                <a:off x="6357270" y="2193891"/>
                <a:ext cx="55722" cy="409197"/>
              </a:xfrm>
              <a:custGeom>
                <a:avLst/>
                <a:gdLst/>
                <a:ahLst/>
                <a:cxnLst/>
                <a:rect l="l" t="t" r="r" b="b"/>
                <a:pathLst>
                  <a:path w="55722" h="409197" extrusionOk="0">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66;p12"/>
              <p:cNvSpPr/>
              <p:nvPr/>
            </p:nvSpPr>
            <p:spPr>
              <a:xfrm>
                <a:off x="6526149" y="2326193"/>
                <a:ext cx="55625" cy="374240"/>
              </a:xfrm>
              <a:custGeom>
                <a:avLst/>
                <a:gdLst/>
                <a:ahLst/>
                <a:cxnLst/>
                <a:rect l="l" t="t" r="r" b="b"/>
                <a:pathLst>
                  <a:path w="55625" h="374240" extrusionOk="0">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67;p12"/>
              <p:cNvSpPr/>
              <p:nvPr/>
            </p:nvSpPr>
            <p:spPr>
              <a:xfrm>
                <a:off x="6610350" y="2430587"/>
                <a:ext cx="55627" cy="318519"/>
              </a:xfrm>
              <a:custGeom>
                <a:avLst/>
                <a:gdLst/>
                <a:ahLst/>
                <a:cxnLst/>
                <a:rect l="l" t="t" r="r" b="b"/>
                <a:pathLst>
                  <a:path w="55627" h="318519" extrusionOk="0">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68;p12"/>
              <p:cNvSpPr/>
              <p:nvPr/>
            </p:nvSpPr>
            <p:spPr>
              <a:xfrm>
                <a:off x="6778179" y="2662902"/>
                <a:ext cx="55632" cy="183161"/>
              </a:xfrm>
              <a:custGeom>
                <a:avLst/>
                <a:gdLst/>
                <a:ahLst/>
                <a:cxnLst/>
                <a:rect l="l" t="t" r="r" b="b"/>
                <a:pathLst>
                  <a:path w="55632" h="183161" extrusionOk="0">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69;p12"/>
              <p:cNvSpPr/>
              <p:nvPr/>
            </p:nvSpPr>
            <p:spPr>
              <a:xfrm>
                <a:off x="6862476" y="2392923"/>
                <a:ext cx="55722" cy="501818"/>
              </a:xfrm>
              <a:custGeom>
                <a:avLst/>
                <a:gdLst/>
                <a:ahLst/>
                <a:cxnLst/>
                <a:rect l="l" t="t" r="r" b="b"/>
                <a:pathLst>
                  <a:path w="55722" h="501818" extrusionOk="0">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70;p12"/>
              <p:cNvSpPr/>
              <p:nvPr/>
            </p:nvSpPr>
            <p:spPr>
              <a:xfrm>
                <a:off x="7068216" y="2830406"/>
                <a:ext cx="55722" cy="183106"/>
              </a:xfrm>
              <a:custGeom>
                <a:avLst/>
                <a:gdLst/>
                <a:ahLst/>
                <a:cxnLst/>
                <a:rect l="l" t="t" r="r" b="b"/>
                <a:pathLst>
                  <a:path w="55722" h="183106" extrusionOk="0">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71;p12"/>
              <p:cNvSpPr/>
              <p:nvPr/>
            </p:nvSpPr>
            <p:spPr>
              <a:xfrm>
                <a:off x="7152513" y="2836026"/>
                <a:ext cx="55727" cy="226167"/>
              </a:xfrm>
              <a:custGeom>
                <a:avLst/>
                <a:gdLst/>
                <a:ahLst/>
                <a:cxnLst/>
                <a:rect l="l" t="t" r="r" b="b"/>
                <a:pathLst>
                  <a:path w="55727" h="226167" extrusionOk="0">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2" name="Google Shape;172;p12"/>
            <p:cNvSpPr/>
            <p:nvPr/>
          </p:nvSpPr>
          <p:spPr>
            <a:xfrm>
              <a:off x="6986665" y="3342725"/>
              <a:ext cx="1789199" cy="1033007"/>
            </a:xfrm>
            <a:custGeom>
              <a:avLst/>
              <a:gdLst/>
              <a:ahLst/>
              <a:cxnLst/>
              <a:rect l="l" t="t" r="r" b="b"/>
              <a:pathLst>
                <a:path w="2237898" h="1292066" extrusionOk="0">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73;p12"/>
            <p:cNvSpPr/>
            <p:nvPr/>
          </p:nvSpPr>
          <p:spPr>
            <a:xfrm>
              <a:off x="7014156" y="3327342"/>
              <a:ext cx="1789199" cy="1033007"/>
            </a:xfrm>
            <a:custGeom>
              <a:avLst/>
              <a:gdLst/>
              <a:ahLst/>
              <a:cxnLst/>
              <a:rect l="l" t="t" r="r" b="b"/>
              <a:pathLst>
                <a:path w="2237898" h="1292066" extrusionOk="0">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74;p12"/>
            <p:cNvSpPr/>
            <p:nvPr/>
          </p:nvSpPr>
          <p:spPr>
            <a:xfrm>
              <a:off x="7014156" y="3298709"/>
              <a:ext cx="1789199" cy="1033007"/>
            </a:xfrm>
            <a:custGeom>
              <a:avLst/>
              <a:gdLst/>
              <a:ahLst/>
              <a:cxnLst/>
              <a:rect l="l" t="t" r="r" b="b"/>
              <a:pathLst>
                <a:path w="2237898" h="1292066" extrusionOk="0">
                  <a:moveTo>
                    <a:pt x="942785" y="1292066"/>
                  </a:moveTo>
                  <a:lnTo>
                    <a:pt x="0" y="747808"/>
                  </a:lnTo>
                  <a:lnTo>
                    <a:pt x="1295210" y="0"/>
                  </a:lnTo>
                  <a:lnTo>
                    <a:pt x="2237899" y="544354"/>
                  </a:lnTo>
                  <a:lnTo>
                    <a:pt x="942785" y="1292066"/>
                  </a:lnTo>
                  <a:close/>
                </a:path>
              </a:pathLst>
            </a:custGeom>
            <a:solidFill>
              <a:srgbClr val="FAF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75;p12"/>
            <p:cNvSpPr/>
            <p:nvPr/>
          </p:nvSpPr>
          <p:spPr>
            <a:xfrm>
              <a:off x="7976493" y="3396565"/>
              <a:ext cx="664277" cy="383503"/>
            </a:xfrm>
            <a:custGeom>
              <a:avLst/>
              <a:gdLst/>
              <a:ahLst/>
              <a:cxnLst/>
              <a:rect l="l" t="t" r="r" b="b"/>
              <a:pathLst>
                <a:path w="830865" h="479678" extrusionOk="0">
                  <a:moveTo>
                    <a:pt x="755904" y="479679"/>
                  </a:moveTo>
                  <a:lnTo>
                    <a:pt x="0" y="43243"/>
                  </a:lnTo>
                  <a:lnTo>
                    <a:pt x="74867" y="0"/>
                  </a:lnTo>
                  <a:lnTo>
                    <a:pt x="830866" y="436436"/>
                  </a:lnTo>
                  <a:lnTo>
                    <a:pt x="755904"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176;p12"/>
            <p:cNvSpPr/>
            <p:nvPr/>
          </p:nvSpPr>
          <p:spPr>
            <a:xfrm>
              <a:off x="7912754" y="3450709"/>
              <a:ext cx="634273" cy="366217"/>
            </a:xfrm>
            <a:custGeom>
              <a:avLst/>
              <a:gdLst/>
              <a:ahLst/>
              <a:cxnLst/>
              <a:rect l="l" t="t" r="r" b="b"/>
              <a:pathLst>
                <a:path w="793337" h="458057" extrusionOk="0">
                  <a:moveTo>
                    <a:pt x="755904" y="458057"/>
                  </a:moveTo>
                  <a:lnTo>
                    <a:pt x="0" y="21622"/>
                  </a:lnTo>
                  <a:lnTo>
                    <a:pt x="37433" y="0"/>
                  </a:lnTo>
                  <a:lnTo>
                    <a:pt x="793337" y="436436"/>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77;p12"/>
            <p:cNvSpPr/>
            <p:nvPr/>
          </p:nvSpPr>
          <p:spPr>
            <a:xfrm>
              <a:off x="7863331" y="3479190"/>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78;p12"/>
            <p:cNvSpPr/>
            <p:nvPr/>
          </p:nvSpPr>
          <p:spPr>
            <a:xfrm>
              <a:off x="7813984" y="3507747"/>
              <a:ext cx="634273" cy="366217"/>
            </a:xfrm>
            <a:custGeom>
              <a:avLst/>
              <a:gdLst/>
              <a:ahLst/>
              <a:cxnLst/>
              <a:rect l="l" t="t" r="r" b="b"/>
              <a:pathLst>
                <a:path w="793337" h="458057" extrusionOk="0">
                  <a:moveTo>
                    <a:pt x="755904" y="458057"/>
                  </a:moveTo>
                  <a:lnTo>
                    <a:pt x="0" y="21622"/>
                  </a:lnTo>
                  <a:lnTo>
                    <a:pt x="37433" y="0"/>
                  </a:lnTo>
                  <a:lnTo>
                    <a:pt x="793337" y="436435"/>
                  </a:lnTo>
                  <a:lnTo>
                    <a:pt x="755904" y="458057"/>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79;p12"/>
            <p:cNvSpPr/>
            <p:nvPr/>
          </p:nvSpPr>
          <p:spPr>
            <a:xfrm>
              <a:off x="7451727" y="3699575"/>
              <a:ext cx="664201" cy="383503"/>
            </a:xfrm>
            <a:custGeom>
              <a:avLst/>
              <a:gdLst/>
              <a:ahLst/>
              <a:cxnLst/>
              <a:rect l="l" t="t" r="r" b="b"/>
              <a:pathLst>
                <a:path w="830770" h="479679" extrusionOk="0">
                  <a:moveTo>
                    <a:pt x="756000" y="479679"/>
                  </a:moveTo>
                  <a:lnTo>
                    <a:pt x="0" y="43244"/>
                  </a:lnTo>
                  <a:lnTo>
                    <a:pt x="74962" y="0"/>
                  </a:lnTo>
                  <a:lnTo>
                    <a:pt x="830771" y="436436"/>
                  </a:lnTo>
                  <a:lnTo>
                    <a:pt x="756000" y="47967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80;p12"/>
            <p:cNvSpPr/>
            <p:nvPr/>
          </p:nvSpPr>
          <p:spPr>
            <a:xfrm>
              <a:off x="7387988" y="3753643"/>
              <a:ext cx="592922" cy="342381"/>
            </a:xfrm>
            <a:custGeom>
              <a:avLst/>
              <a:gdLst/>
              <a:ahLst/>
              <a:cxnLst/>
              <a:rect l="l" t="t" r="r" b="b"/>
              <a:pathLst>
                <a:path w="741616" h="428244" extrusionOk="0">
                  <a:moveTo>
                    <a:pt x="704184" y="428244"/>
                  </a:moveTo>
                  <a:lnTo>
                    <a:pt x="0" y="21622"/>
                  </a:lnTo>
                  <a:lnTo>
                    <a:pt x="37433" y="0"/>
                  </a:lnTo>
                  <a:lnTo>
                    <a:pt x="741617" y="406622"/>
                  </a:lnTo>
                  <a:lnTo>
                    <a:pt x="704184" y="42824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81;p12"/>
            <p:cNvSpPr/>
            <p:nvPr/>
          </p:nvSpPr>
          <p:spPr>
            <a:xfrm>
              <a:off x="7338565" y="3782200"/>
              <a:ext cx="581727" cy="335832"/>
            </a:xfrm>
            <a:custGeom>
              <a:avLst/>
              <a:gdLst/>
              <a:ahLst/>
              <a:cxnLst/>
              <a:rect l="l" t="t" r="r" b="b"/>
              <a:pathLst>
                <a:path w="727614" h="420052" extrusionOk="0">
                  <a:moveTo>
                    <a:pt x="690181" y="420053"/>
                  </a:moveTo>
                  <a:lnTo>
                    <a:pt x="0" y="21622"/>
                  </a:lnTo>
                  <a:lnTo>
                    <a:pt x="37433" y="0"/>
                  </a:lnTo>
                  <a:lnTo>
                    <a:pt x="727615" y="398431"/>
                  </a:lnTo>
                  <a:lnTo>
                    <a:pt x="690181" y="4200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82;p12"/>
            <p:cNvSpPr/>
            <p:nvPr/>
          </p:nvSpPr>
          <p:spPr>
            <a:xfrm>
              <a:off x="7289218" y="3810681"/>
              <a:ext cx="496361" cy="286637"/>
            </a:xfrm>
            <a:custGeom>
              <a:avLst/>
              <a:gdLst/>
              <a:ahLst/>
              <a:cxnLst/>
              <a:rect l="l" t="t" r="r" b="b"/>
              <a:pathLst>
                <a:path w="620839" h="358520" extrusionOk="0">
                  <a:moveTo>
                    <a:pt x="583406" y="358521"/>
                  </a:moveTo>
                  <a:lnTo>
                    <a:pt x="0" y="21622"/>
                  </a:lnTo>
                  <a:lnTo>
                    <a:pt x="37433" y="0"/>
                  </a:lnTo>
                  <a:lnTo>
                    <a:pt x="620840" y="336899"/>
                  </a:lnTo>
                  <a:lnTo>
                    <a:pt x="583406" y="358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83;p12"/>
            <p:cNvSpPr/>
            <p:nvPr/>
          </p:nvSpPr>
          <p:spPr>
            <a:xfrm>
              <a:off x="7582329" y="3561435"/>
              <a:ext cx="337202" cy="194645"/>
            </a:xfrm>
            <a:custGeom>
              <a:avLst/>
              <a:gdLst/>
              <a:ahLst/>
              <a:cxnLst/>
              <a:rect l="l" t="t" r="r" b="b"/>
              <a:pathLst>
                <a:path w="421766" h="243458" extrusionOk="0">
                  <a:moveTo>
                    <a:pt x="210883" y="243459"/>
                  </a:moveTo>
                  <a:lnTo>
                    <a:pt x="0" y="121729"/>
                  </a:lnTo>
                  <a:lnTo>
                    <a:pt x="210883" y="0"/>
                  </a:lnTo>
                  <a:lnTo>
                    <a:pt x="421767" y="121729"/>
                  </a:lnTo>
                  <a:lnTo>
                    <a:pt x="210883" y="24345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84;p12"/>
            <p:cNvSpPr/>
            <p:nvPr/>
          </p:nvSpPr>
          <p:spPr>
            <a:xfrm>
              <a:off x="7800200" y="3687162"/>
              <a:ext cx="337202" cy="194721"/>
            </a:xfrm>
            <a:custGeom>
              <a:avLst/>
              <a:gdLst/>
              <a:ahLst/>
              <a:cxnLst/>
              <a:rect l="l" t="t" r="r" b="b"/>
              <a:pathLst>
                <a:path w="421766" h="243554" extrusionOk="0">
                  <a:moveTo>
                    <a:pt x="210884" y="243554"/>
                  </a:moveTo>
                  <a:lnTo>
                    <a:pt x="0" y="121825"/>
                  </a:lnTo>
                  <a:lnTo>
                    <a:pt x="210884" y="0"/>
                  </a:lnTo>
                  <a:lnTo>
                    <a:pt x="421767" y="121825"/>
                  </a:lnTo>
                  <a:lnTo>
                    <a:pt x="210884"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85;p12"/>
            <p:cNvSpPr/>
            <p:nvPr/>
          </p:nvSpPr>
          <p:spPr>
            <a:xfrm>
              <a:off x="8018073" y="3812966"/>
              <a:ext cx="337202" cy="194721"/>
            </a:xfrm>
            <a:custGeom>
              <a:avLst/>
              <a:gdLst/>
              <a:ahLst/>
              <a:cxnLst/>
              <a:rect l="l" t="t" r="r" b="b"/>
              <a:pathLst>
                <a:path w="421766" h="243554" extrusionOk="0">
                  <a:moveTo>
                    <a:pt x="210883" y="243554"/>
                  </a:moveTo>
                  <a:lnTo>
                    <a:pt x="0" y="121729"/>
                  </a:lnTo>
                  <a:lnTo>
                    <a:pt x="210883" y="0"/>
                  </a:lnTo>
                  <a:lnTo>
                    <a:pt x="421767" y="121825"/>
                  </a:lnTo>
                  <a:lnTo>
                    <a:pt x="210883" y="243554"/>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86;p12"/>
            <p:cNvSpPr/>
            <p:nvPr/>
          </p:nvSpPr>
          <p:spPr>
            <a:xfrm>
              <a:off x="6687910" y="670084"/>
              <a:ext cx="163899" cy="239625"/>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87;p12"/>
            <p:cNvSpPr/>
            <p:nvPr/>
          </p:nvSpPr>
          <p:spPr>
            <a:xfrm>
              <a:off x="6700339" y="668001"/>
              <a:ext cx="78506" cy="96744"/>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88;p12"/>
            <p:cNvSpPr/>
            <p:nvPr/>
          </p:nvSpPr>
          <p:spPr>
            <a:xfrm>
              <a:off x="6715688" y="773039"/>
              <a:ext cx="96838" cy="108380"/>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89;p12"/>
            <p:cNvSpPr/>
            <p:nvPr/>
          </p:nvSpPr>
          <p:spPr>
            <a:xfrm>
              <a:off x="6550295" y="816287"/>
              <a:ext cx="182749" cy="260151"/>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90;p12"/>
            <p:cNvSpPr/>
            <p:nvPr/>
          </p:nvSpPr>
          <p:spPr>
            <a:xfrm>
              <a:off x="6687493" y="808527"/>
              <a:ext cx="141166" cy="186207"/>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91;p12"/>
            <p:cNvSpPr/>
            <p:nvPr/>
          </p:nvSpPr>
          <p:spPr>
            <a:xfrm>
              <a:off x="6712641" y="675415"/>
              <a:ext cx="103849" cy="127932"/>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192;p12"/>
            <p:cNvSpPr/>
            <p:nvPr/>
          </p:nvSpPr>
          <p:spPr>
            <a:xfrm>
              <a:off x="6716857" y="674913"/>
              <a:ext cx="104260" cy="98126"/>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93;p12"/>
            <p:cNvSpPr/>
            <p:nvPr/>
          </p:nvSpPr>
          <p:spPr>
            <a:xfrm>
              <a:off x="6591681" y="1319278"/>
              <a:ext cx="81988" cy="62539"/>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94;p12"/>
            <p:cNvSpPr/>
            <p:nvPr/>
          </p:nvSpPr>
          <p:spPr>
            <a:xfrm>
              <a:off x="6592043" y="1339232"/>
              <a:ext cx="81616" cy="42611"/>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95;p12"/>
            <p:cNvSpPr/>
            <p:nvPr/>
          </p:nvSpPr>
          <p:spPr>
            <a:xfrm>
              <a:off x="6550653" y="1292322"/>
              <a:ext cx="75049" cy="58139"/>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96;p12"/>
            <p:cNvSpPr/>
            <p:nvPr/>
          </p:nvSpPr>
          <p:spPr>
            <a:xfrm>
              <a:off x="6550998" y="1311512"/>
              <a:ext cx="74752" cy="39022"/>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97;p12"/>
            <p:cNvSpPr/>
            <p:nvPr/>
          </p:nvSpPr>
          <p:spPr>
            <a:xfrm>
              <a:off x="6578488" y="992358"/>
              <a:ext cx="178709" cy="30823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98;p12"/>
            <p:cNvSpPr/>
            <p:nvPr/>
          </p:nvSpPr>
          <p:spPr>
            <a:xfrm>
              <a:off x="6627226" y="992967"/>
              <a:ext cx="177917" cy="333745"/>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99;p12"/>
            <p:cNvSpPr/>
            <p:nvPr/>
          </p:nvSpPr>
          <p:spPr>
            <a:xfrm>
              <a:off x="6560953" y="971949"/>
              <a:ext cx="266059" cy="244904"/>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200;p12"/>
            <p:cNvSpPr/>
            <p:nvPr/>
          </p:nvSpPr>
          <p:spPr>
            <a:xfrm>
              <a:off x="6774876" y="827227"/>
              <a:ext cx="92463" cy="32416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201;p12"/>
            <p:cNvSpPr/>
            <p:nvPr/>
          </p:nvSpPr>
          <p:spPr>
            <a:xfrm>
              <a:off x="6792998" y="823141"/>
              <a:ext cx="55907" cy="71103"/>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202;p12"/>
            <p:cNvSpPr/>
            <p:nvPr/>
          </p:nvSpPr>
          <p:spPr>
            <a:xfrm>
              <a:off x="6683350" y="808424"/>
              <a:ext cx="47823" cy="5021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3" name="Google Shape;203;p12"/>
            <p:cNvGrpSpPr/>
            <p:nvPr/>
          </p:nvGrpSpPr>
          <p:grpSpPr>
            <a:xfrm flipH="1">
              <a:off x="5678143" y="1227582"/>
              <a:ext cx="345795" cy="1043508"/>
              <a:chOff x="5678143" y="1151382"/>
              <a:chExt cx="345795" cy="1043508"/>
            </a:xfrm>
          </p:grpSpPr>
          <p:sp>
            <p:nvSpPr>
              <p:cNvPr id="204" name="Google Shape;204;p12"/>
              <p:cNvSpPr/>
              <p:nvPr/>
            </p:nvSpPr>
            <p:spPr>
              <a:xfrm>
                <a:off x="5678143" y="199524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205;p12"/>
              <p:cNvSpPr/>
              <p:nvPr/>
            </p:nvSpPr>
            <p:spPr>
              <a:xfrm>
                <a:off x="5781662" y="1153715"/>
                <a:ext cx="174078" cy="254926"/>
              </a:xfrm>
              <a:custGeom>
                <a:avLst/>
                <a:gdLst/>
                <a:ahLst/>
                <a:cxnLst/>
                <a:rect l="l" t="t" r="r" b="b"/>
                <a:pathLst>
                  <a:path w="217597" h="318657" extrusionOk="0">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206;p12"/>
              <p:cNvSpPr/>
              <p:nvPr/>
            </p:nvSpPr>
            <p:spPr>
              <a:xfrm>
                <a:off x="5776639" y="1337053"/>
                <a:ext cx="32518" cy="188360"/>
              </a:xfrm>
              <a:custGeom>
                <a:avLst/>
                <a:gdLst/>
                <a:ahLst/>
                <a:cxnLst/>
                <a:rect l="l" t="t" r="r" b="b"/>
                <a:pathLst>
                  <a:path w="40647" h="235450" extrusionOk="0">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207;p12"/>
              <p:cNvSpPr/>
              <p:nvPr/>
            </p:nvSpPr>
            <p:spPr>
              <a:xfrm>
                <a:off x="5795186" y="1151382"/>
                <a:ext cx="83137" cy="102663"/>
              </a:xfrm>
              <a:custGeom>
                <a:avLst/>
                <a:gdLst/>
                <a:ahLst/>
                <a:cxnLst/>
                <a:rect l="l" t="t" r="r" b="b"/>
                <a:pathLst>
                  <a:path w="103921" h="128329" extrusionOk="0">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208;p12"/>
              <p:cNvSpPr/>
              <p:nvPr/>
            </p:nvSpPr>
            <p:spPr>
              <a:xfrm>
                <a:off x="5811517" y="1263498"/>
                <a:ext cx="102898" cy="115088"/>
              </a:xfrm>
              <a:custGeom>
                <a:avLst/>
                <a:gdLst/>
                <a:ahLst/>
                <a:cxnLst/>
                <a:rect l="l" t="t" r="r" b="b"/>
                <a:pathLst>
                  <a:path w="128622" h="143860" extrusionOk="0">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209;p12"/>
              <p:cNvSpPr/>
              <p:nvPr/>
            </p:nvSpPr>
            <p:spPr>
              <a:xfrm>
                <a:off x="5781607" y="1300507"/>
                <a:ext cx="149918" cy="172167"/>
              </a:xfrm>
              <a:custGeom>
                <a:avLst/>
                <a:gdLst/>
                <a:ahLst/>
                <a:cxnLst/>
                <a:rect l="l" t="t" r="r" b="b"/>
                <a:pathLst>
                  <a:path w="187397" h="215209" extrusionOk="0">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210;p12"/>
              <p:cNvSpPr/>
              <p:nvPr/>
            </p:nvSpPr>
            <p:spPr>
              <a:xfrm>
                <a:off x="5808246" y="1159602"/>
                <a:ext cx="110823" cy="136345"/>
              </a:xfrm>
              <a:custGeom>
                <a:avLst/>
                <a:gdLst/>
                <a:ahLst/>
                <a:cxnLst/>
                <a:rect l="l" t="t" r="r" b="b"/>
                <a:pathLst>
                  <a:path w="138529" h="170431" extrusionOk="0">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211;p12"/>
              <p:cNvSpPr/>
              <p:nvPr/>
            </p:nvSpPr>
            <p:spPr>
              <a:xfrm>
                <a:off x="5812703" y="1158869"/>
                <a:ext cx="110779" cy="104694"/>
              </a:xfrm>
              <a:custGeom>
                <a:avLst/>
                <a:gdLst/>
                <a:ahLst/>
                <a:cxnLst/>
                <a:rect l="l" t="t" r="r" b="b"/>
                <a:pathLst>
                  <a:path w="138474" h="130867" extrusionOk="0">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212;p12"/>
              <p:cNvSpPr/>
              <p:nvPr/>
            </p:nvSpPr>
            <p:spPr>
              <a:xfrm>
                <a:off x="5898276" y="1323720"/>
                <a:ext cx="74471" cy="246223"/>
              </a:xfrm>
              <a:custGeom>
                <a:avLst/>
                <a:gdLst/>
                <a:ahLst/>
                <a:cxnLst/>
                <a:rect l="l" t="t" r="r" b="b"/>
                <a:pathLst>
                  <a:path w="93089" h="307779" extrusionOk="0">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213;p12"/>
              <p:cNvSpPr/>
              <p:nvPr/>
            </p:nvSpPr>
            <p:spPr>
              <a:xfrm>
                <a:off x="5831068" y="2061801"/>
                <a:ext cx="86995" cy="66513"/>
              </a:xfrm>
              <a:custGeom>
                <a:avLst/>
                <a:gdLst/>
                <a:ahLst/>
                <a:cxnLst/>
                <a:rect l="l" t="t" r="r" b="b"/>
                <a:pathLst>
                  <a:path w="108744" h="83141" extrusionOk="0">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214;p12"/>
              <p:cNvSpPr/>
              <p:nvPr/>
            </p:nvSpPr>
            <p:spPr>
              <a:xfrm>
                <a:off x="5831514" y="2082973"/>
                <a:ext cx="86563" cy="44990"/>
              </a:xfrm>
              <a:custGeom>
                <a:avLst/>
                <a:gdLst/>
                <a:ahLst/>
                <a:cxnLst/>
                <a:rect l="l" t="t" r="r" b="b"/>
                <a:pathLst>
                  <a:path w="108204" h="56238" extrusionOk="0">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215;p12"/>
              <p:cNvSpPr/>
              <p:nvPr/>
            </p:nvSpPr>
            <p:spPr>
              <a:xfrm>
                <a:off x="5764925" y="2047104"/>
                <a:ext cx="79862" cy="61873"/>
              </a:xfrm>
              <a:custGeom>
                <a:avLst/>
                <a:gdLst/>
                <a:ahLst/>
                <a:cxnLst/>
                <a:rect l="l" t="t" r="r" b="b"/>
                <a:pathLst>
                  <a:path w="99827" h="77341" extrusionOk="0">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216;p12"/>
              <p:cNvSpPr/>
              <p:nvPr/>
            </p:nvSpPr>
            <p:spPr>
              <a:xfrm>
                <a:off x="5764880" y="2067438"/>
                <a:ext cx="79629" cy="41383"/>
              </a:xfrm>
              <a:custGeom>
                <a:avLst/>
                <a:gdLst/>
                <a:ahLst/>
                <a:cxnLst/>
                <a:rect l="l" t="t" r="r" b="b"/>
                <a:pathLst>
                  <a:path w="99536" h="51729" extrusionOk="0">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217;p12"/>
              <p:cNvSpPr/>
              <p:nvPr/>
            </p:nvSpPr>
            <p:spPr>
              <a:xfrm>
                <a:off x="5777722" y="1472916"/>
                <a:ext cx="170454" cy="595560"/>
              </a:xfrm>
              <a:custGeom>
                <a:avLst/>
                <a:gdLst/>
                <a:ahLst/>
                <a:cxnLst/>
                <a:rect l="l" t="t" r="r" b="b"/>
                <a:pathLst>
                  <a:path w="213068" h="744450" extrusionOk="0">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218;p12"/>
              <p:cNvSpPr/>
              <p:nvPr/>
            </p:nvSpPr>
            <p:spPr>
              <a:xfrm>
                <a:off x="5770564" y="1458904"/>
                <a:ext cx="181538" cy="396087"/>
              </a:xfrm>
              <a:custGeom>
                <a:avLst/>
                <a:gdLst/>
                <a:ahLst/>
                <a:cxnLst/>
                <a:rect l="l" t="t" r="r" b="b"/>
                <a:pathLst>
                  <a:path w="226922" h="495109" extrusionOk="0">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219;p12"/>
              <p:cNvSpPr/>
              <p:nvPr/>
            </p:nvSpPr>
            <p:spPr>
              <a:xfrm>
                <a:off x="5895126" y="1321170"/>
                <a:ext cx="61010" cy="76023"/>
              </a:xfrm>
              <a:custGeom>
                <a:avLst/>
                <a:gdLst/>
                <a:ahLst/>
                <a:cxnLst/>
                <a:rect l="l" t="t" r="r" b="b"/>
                <a:pathLst>
                  <a:path w="76263" h="95029" extrusionOk="0">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220;p12"/>
              <p:cNvSpPr/>
              <p:nvPr/>
            </p:nvSpPr>
            <p:spPr>
              <a:xfrm>
                <a:off x="5777141" y="1300603"/>
                <a:ext cx="50825" cy="53396"/>
              </a:xfrm>
              <a:custGeom>
                <a:avLst/>
                <a:gdLst/>
                <a:ahLst/>
                <a:cxnLst/>
                <a:rect l="l" t="t" r="r" b="b"/>
                <a:pathLst>
                  <a:path w="63531" h="66745" extrusionOk="0">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1" name="Google Shape;221;p12"/>
            <p:cNvGrpSpPr/>
            <p:nvPr/>
          </p:nvGrpSpPr>
          <p:grpSpPr>
            <a:xfrm>
              <a:off x="5122427" y="3292365"/>
              <a:ext cx="823270" cy="1268939"/>
              <a:chOff x="5490177" y="3555452"/>
              <a:chExt cx="823270" cy="1268939"/>
            </a:xfrm>
          </p:grpSpPr>
          <p:sp>
            <p:nvSpPr>
              <p:cNvPr id="222" name="Google Shape;222;p12"/>
              <p:cNvSpPr/>
              <p:nvPr/>
            </p:nvSpPr>
            <p:spPr>
              <a:xfrm>
                <a:off x="5967652" y="4624747"/>
                <a:ext cx="345795" cy="199644"/>
              </a:xfrm>
              <a:custGeom>
                <a:avLst/>
                <a:gdLst/>
                <a:ahLst/>
                <a:cxnLst/>
                <a:rect l="l" t="t" r="r" b="b"/>
                <a:pathLst>
                  <a:path w="432244" h="249555" extrusionOk="0">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223;p12"/>
              <p:cNvSpPr/>
              <p:nvPr/>
            </p:nvSpPr>
            <p:spPr>
              <a:xfrm>
                <a:off x="6225123" y="3957880"/>
                <a:ext cx="68002" cy="244678"/>
              </a:xfrm>
              <a:custGeom>
                <a:avLst/>
                <a:gdLst/>
                <a:ahLst/>
                <a:cxnLst/>
                <a:rect l="l" t="t" r="r" b="b"/>
                <a:pathLst>
                  <a:path w="85002" h="305847" extrusionOk="0">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224;p12"/>
              <p:cNvSpPr/>
              <p:nvPr/>
            </p:nvSpPr>
            <p:spPr>
              <a:xfrm>
                <a:off x="6014262" y="4720102"/>
                <a:ext cx="99120" cy="56094"/>
              </a:xfrm>
              <a:custGeom>
                <a:avLst/>
                <a:gdLst/>
                <a:ahLst/>
                <a:cxnLst/>
                <a:rect l="l" t="t" r="r" b="b"/>
                <a:pathLst>
                  <a:path w="123900" h="70118" extrusionOk="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225;p12"/>
              <p:cNvSpPr/>
              <p:nvPr/>
            </p:nvSpPr>
            <p:spPr>
              <a:xfrm>
                <a:off x="6014165" y="4729456"/>
                <a:ext cx="97551" cy="46733"/>
              </a:xfrm>
              <a:custGeom>
                <a:avLst/>
                <a:gdLst/>
                <a:ahLst/>
                <a:cxnLst/>
                <a:rect l="l" t="t" r="r" b="b"/>
                <a:pathLst>
                  <a:path w="121939" h="58416" extrusionOk="0">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226;p12"/>
              <p:cNvSpPr/>
              <p:nvPr/>
            </p:nvSpPr>
            <p:spPr>
              <a:xfrm>
                <a:off x="6140412" y="4656810"/>
                <a:ext cx="95533" cy="53978"/>
              </a:xfrm>
              <a:custGeom>
                <a:avLst/>
                <a:gdLst/>
                <a:ahLst/>
                <a:cxnLst/>
                <a:rect l="l" t="t" r="r" b="b"/>
                <a:pathLst>
                  <a:path w="119416" h="67472" extrusionOk="0">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227;p12"/>
              <p:cNvSpPr/>
              <p:nvPr/>
            </p:nvSpPr>
            <p:spPr>
              <a:xfrm>
                <a:off x="6140448" y="4665717"/>
                <a:ext cx="93872" cy="45066"/>
              </a:xfrm>
              <a:custGeom>
                <a:avLst/>
                <a:gdLst/>
                <a:ahLst/>
                <a:cxnLst/>
                <a:rect l="l" t="t" r="r" b="b"/>
                <a:pathLst>
                  <a:path w="117340" h="56332" extrusionOk="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228;p12"/>
              <p:cNvSpPr/>
              <p:nvPr/>
            </p:nvSpPr>
            <p:spPr>
              <a:xfrm>
                <a:off x="6074259" y="4151308"/>
                <a:ext cx="190443" cy="586341"/>
              </a:xfrm>
              <a:custGeom>
                <a:avLst/>
                <a:gdLst/>
                <a:ahLst/>
                <a:cxnLst/>
                <a:rect l="l" t="t" r="r" b="b"/>
                <a:pathLst>
                  <a:path w="238054" h="732926" extrusionOk="0">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229;p12"/>
              <p:cNvSpPr/>
              <p:nvPr/>
            </p:nvSpPr>
            <p:spPr>
              <a:xfrm>
                <a:off x="6075072" y="4151308"/>
                <a:ext cx="189540" cy="327893"/>
              </a:xfrm>
              <a:custGeom>
                <a:avLst/>
                <a:gdLst/>
                <a:ahLst/>
                <a:cxnLst/>
                <a:rect l="l" t="t" r="r" b="b"/>
                <a:pathLst>
                  <a:path w="236925" h="409866" extrusionOk="0">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230;p12"/>
              <p:cNvSpPr/>
              <p:nvPr/>
            </p:nvSpPr>
            <p:spPr>
              <a:xfrm>
                <a:off x="6112869" y="3797323"/>
                <a:ext cx="128417" cy="206862"/>
              </a:xfrm>
              <a:custGeom>
                <a:avLst/>
                <a:gdLst/>
                <a:ahLst/>
                <a:cxnLst/>
                <a:rect l="l" t="t" r="r" b="b"/>
                <a:pathLst>
                  <a:path w="160521" h="258577" extrusionOk="0">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231;p12"/>
              <p:cNvSpPr/>
              <p:nvPr/>
            </p:nvSpPr>
            <p:spPr>
              <a:xfrm>
                <a:off x="6244085" y="3981464"/>
                <a:ext cx="49073" cy="87044"/>
              </a:xfrm>
              <a:custGeom>
                <a:avLst/>
                <a:gdLst/>
                <a:ahLst/>
                <a:cxnLst/>
                <a:rect l="l" t="t" r="r" b="b"/>
                <a:pathLst>
                  <a:path w="61341" h="108805" extrusionOk="0">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232;p12"/>
              <p:cNvSpPr/>
              <p:nvPr/>
            </p:nvSpPr>
            <p:spPr>
              <a:xfrm>
                <a:off x="6106401" y="3956215"/>
                <a:ext cx="153237" cy="219092"/>
              </a:xfrm>
              <a:custGeom>
                <a:avLst/>
                <a:gdLst/>
                <a:ahLst/>
                <a:cxnLst/>
                <a:rect l="l" t="t" r="r" b="b"/>
                <a:pathLst>
                  <a:path w="191546" h="273865" extrusionOk="0">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233;p12"/>
              <p:cNvSpPr/>
              <p:nvPr/>
            </p:nvSpPr>
            <p:spPr>
              <a:xfrm>
                <a:off x="5856250" y="4001330"/>
                <a:ext cx="294998" cy="212364"/>
              </a:xfrm>
              <a:custGeom>
                <a:avLst/>
                <a:gdLst/>
                <a:ahLst/>
                <a:cxnLst/>
                <a:rect l="l" t="t" r="r" b="b"/>
                <a:pathLst>
                  <a:path w="368747" h="265455" extrusionOk="0">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234;p12"/>
              <p:cNvSpPr/>
              <p:nvPr/>
            </p:nvSpPr>
            <p:spPr>
              <a:xfrm>
                <a:off x="6075027" y="3988967"/>
                <a:ext cx="80628" cy="83804"/>
              </a:xfrm>
              <a:custGeom>
                <a:avLst/>
                <a:gdLst/>
                <a:ahLst/>
                <a:cxnLst/>
                <a:rect l="l" t="t" r="r" b="b"/>
                <a:pathLst>
                  <a:path w="100785" h="104755" extrusionOk="0">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235;p12"/>
              <p:cNvSpPr/>
              <p:nvPr/>
            </p:nvSpPr>
            <p:spPr>
              <a:xfrm>
                <a:off x="6107459" y="3797280"/>
                <a:ext cx="160810" cy="262954"/>
              </a:xfrm>
              <a:custGeom>
                <a:avLst/>
                <a:gdLst/>
                <a:ahLst/>
                <a:cxnLst/>
                <a:rect l="l" t="t" r="r" b="b"/>
                <a:pathLst>
                  <a:path w="201012" h="328692" extrusionOk="0">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236;p12"/>
              <p:cNvSpPr/>
              <p:nvPr/>
            </p:nvSpPr>
            <p:spPr>
              <a:xfrm>
                <a:off x="5490177" y="4381136"/>
                <a:ext cx="345795" cy="199644"/>
              </a:xfrm>
              <a:custGeom>
                <a:avLst/>
                <a:gdLst/>
                <a:ahLst/>
                <a:cxnLst/>
                <a:rect l="l" t="t" r="r" b="b"/>
                <a:pathLst>
                  <a:path w="432244" h="249555" extrusionOk="0">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237;p12"/>
              <p:cNvSpPr/>
              <p:nvPr/>
            </p:nvSpPr>
            <p:spPr>
              <a:xfrm>
                <a:off x="5573749" y="4455840"/>
                <a:ext cx="98301" cy="76095"/>
              </a:xfrm>
              <a:custGeom>
                <a:avLst/>
                <a:gdLst/>
                <a:ahLst/>
                <a:cxnLst/>
                <a:rect l="l" t="t" r="r" b="b"/>
                <a:pathLst>
                  <a:path w="122876" h="95119" extrusionOk="0">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238;p12"/>
              <p:cNvSpPr/>
              <p:nvPr/>
            </p:nvSpPr>
            <p:spPr>
              <a:xfrm>
                <a:off x="5573762" y="4480895"/>
                <a:ext cx="97794" cy="51001"/>
              </a:xfrm>
              <a:custGeom>
                <a:avLst/>
                <a:gdLst/>
                <a:ahLst/>
                <a:cxnLst/>
                <a:rect l="l" t="t" r="r" b="b"/>
                <a:pathLst>
                  <a:path w="122242" h="63751" extrusionOk="0">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239;p12"/>
              <p:cNvSpPr/>
              <p:nvPr/>
            </p:nvSpPr>
            <p:spPr>
              <a:xfrm>
                <a:off x="5674337" y="4417793"/>
                <a:ext cx="98217" cy="73323"/>
              </a:xfrm>
              <a:custGeom>
                <a:avLst/>
                <a:gdLst/>
                <a:ahLst/>
                <a:cxnLst/>
                <a:rect l="l" t="t" r="r" b="b"/>
                <a:pathLst>
                  <a:path w="122771" h="91654" extrusionOk="0">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240;p12"/>
              <p:cNvSpPr/>
              <p:nvPr/>
            </p:nvSpPr>
            <p:spPr>
              <a:xfrm>
                <a:off x="5674522" y="4441449"/>
                <a:ext cx="97784" cy="51040"/>
              </a:xfrm>
              <a:custGeom>
                <a:avLst/>
                <a:gdLst/>
                <a:ahLst/>
                <a:cxnLst/>
                <a:rect l="l" t="t" r="r" b="b"/>
                <a:pathLst>
                  <a:path w="122230" h="63800" extrusionOk="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241;p12"/>
              <p:cNvSpPr/>
              <p:nvPr/>
            </p:nvSpPr>
            <p:spPr>
              <a:xfrm>
                <a:off x="5578538" y="3979203"/>
                <a:ext cx="169290" cy="484803"/>
              </a:xfrm>
              <a:custGeom>
                <a:avLst/>
                <a:gdLst/>
                <a:ahLst/>
                <a:cxnLst/>
                <a:rect l="l" t="t" r="r" b="b"/>
                <a:pathLst>
                  <a:path w="211613" h="606004" extrusionOk="0">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242;p12"/>
              <p:cNvSpPr/>
              <p:nvPr/>
            </p:nvSpPr>
            <p:spPr>
              <a:xfrm>
                <a:off x="5601056" y="3677030"/>
                <a:ext cx="108255" cy="105706"/>
              </a:xfrm>
              <a:custGeom>
                <a:avLst/>
                <a:gdLst/>
                <a:ahLst/>
                <a:cxnLst/>
                <a:rect l="l" t="t" r="r" b="b"/>
                <a:pathLst>
                  <a:path w="135319" h="132132" extrusionOk="0">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243;p12"/>
              <p:cNvSpPr/>
              <p:nvPr/>
            </p:nvSpPr>
            <p:spPr>
              <a:xfrm>
                <a:off x="5726677" y="3702009"/>
                <a:ext cx="153814" cy="302133"/>
              </a:xfrm>
              <a:custGeom>
                <a:avLst/>
                <a:gdLst/>
                <a:ahLst/>
                <a:cxnLst/>
                <a:rect l="l" t="t" r="r" b="b"/>
                <a:pathLst>
                  <a:path w="192267" h="377666" extrusionOk="0">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244;p12"/>
              <p:cNvSpPr/>
              <p:nvPr/>
            </p:nvSpPr>
            <p:spPr>
              <a:xfrm>
                <a:off x="5572425" y="3691494"/>
                <a:ext cx="175494" cy="353954"/>
              </a:xfrm>
              <a:custGeom>
                <a:avLst/>
                <a:gdLst/>
                <a:ahLst/>
                <a:cxnLst/>
                <a:rect l="l" t="t" r="r" b="b"/>
                <a:pathLst>
                  <a:path w="219367" h="442443" extrusionOk="0">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245;p12"/>
              <p:cNvSpPr/>
              <p:nvPr/>
            </p:nvSpPr>
            <p:spPr>
              <a:xfrm>
                <a:off x="5596900" y="3567776"/>
                <a:ext cx="116875" cy="142090"/>
              </a:xfrm>
              <a:custGeom>
                <a:avLst/>
                <a:gdLst/>
                <a:ahLst/>
                <a:cxnLst/>
                <a:rect l="l" t="t" r="r" b="b"/>
                <a:pathLst>
                  <a:path w="146094" h="177613" extrusionOk="0">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246;p12"/>
              <p:cNvSpPr/>
              <p:nvPr/>
            </p:nvSpPr>
            <p:spPr>
              <a:xfrm>
                <a:off x="5586117" y="3555452"/>
                <a:ext cx="123225" cy="121654"/>
              </a:xfrm>
              <a:custGeom>
                <a:avLst/>
                <a:gdLst/>
                <a:ahLst/>
                <a:cxnLst/>
                <a:rect l="l" t="t" r="r" b="b"/>
                <a:pathLst>
                  <a:path w="154031" h="152067" extrusionOk="0">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247;p12"/>
              <p:cNvSpPr/>
              <p:nvPr/>
            </p:nvSpPr>
            <p:spPr>
              <a:xfrm>
                <a:off x="5563193" y="3761560"/>
                <a:ext cx="157578" cy="270890"/>
              </a:xfrm>
              <a:custGeom>
                <a:avLst/>
                <a:gdLst/>
                <a:ahLst/>
                <a:cxnLst/>
                <a:rect l="l" t="t" r="r" b="b"/>
                <a:pathLst>
                  <a:path w="196972" h="338613" extrusionOk="0">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248;p12"/>
              <p:cNvSpPr/>
              <p:nvPr/>
            </p:nvSpPr>
            <p:spPr>
              <a:xfrm>
                <a:off x="5730894" y="3844261"/>
                <a:ext cx="182422" cy="245287"/>
              </a:xfrm>
              <a:custGeom>
                <a:avLst/>
                <a:gdLst/>
                <a:ahLst/>
                <a:cxnLst/>
                <a:rect l="l" t="t" r="r" b="b"/>
                <a:pathLst>
                  <a:path w="228028" h="306609" extrusionOk="0">
                    <a:moveTo>
                      <a:pt x="228028" y="0"/>
                    </a:moveTo>
                    <a:lnTo>
                      <a:pt x="156686" y="244030"/>
                    </a:lnTo>
                    <a:lnTo>
                      <a:pt x="0" y="306610"/>
                    </a:lnTo>
                    <a:lnTo>
                      <a:pt x="57150" y="68866"/>
                    </a:lnTo>
                    <a:lnTo>
                      <a:pt x="228028"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249;p12"/>
              <p:cNvSpPr/>
              <p:nvPr/>
            </p:nvSpPr>
            <p:spPr>
              <a:xfrm>
                <a:off x="5699455" y="3997937"/>
                <a:ext cx="92794" cy="45581"/>
              </a:xfrm>
              <a:custGeom>
                <a:avLst/>
                <a:gdLst/>
                <a:ahLst/>
                <a:cxnLst/>
                <a:rect l="l" t="t" r="r" b="b"/>
                <a:pathLst>
                  <a:path w="115992" h="56976" extrusionOk="0">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250;p12"/>
              <p:cNvSpPr/>
              <p:nvPr/>
            </p:nvSpPr>
            <p:spPr>
              <a:xfrm>
                <a:off x="5833154" y="3969125"/>
                <a:ext cx="57182" cy="47279"/>
              </a:xfrm>
              <a:custGeom>
                <a:avLst/>
                <a:gdLst/>
                <a:ahLst/>
                <a:cxnLst/>
                <a:rect l="l" t="t" r="r" b="b"/>
                <a:pathLst>
                  <a:path w="71478" h="59099" extrusionOk="0">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251;p12"/>
              <p:cNvSpPr/>
              <p:nvPr/>
            </p:nvSpPr>
            <p:spPr>
              <a:xfrm>
                <a:off x="5709343" y="3692033"/>
                <a:ext cx="56693" cy="82524"/>
              </a:xfrm>
              <a:custGeom>
                <a:avLst/>
                <a:gdLst/>
                <a:ahLst/>
                <a:cxnLst/>
                <a:rect l="l" t="t" r="r" b="b"/>
                <a:pathLst>
                  <a:path w="70866" h="103155" extrusionOk="0">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252;p12"/>
              <p:cNvSpPr/>
              <p:nvPr/>
            </p:nvSpPr>
            <p:spPr>
              <a:xfrm>
                <a:off x="5551668" y="3748041"/>
                <a:ext cx="68780" cy="102654"/>
              </a:xfrm>
              <a:custGeom>
                <a:avLst/>
                <a:gdLst/>
                <a:ahLst/>
                <a:cxnLst/>
                <a:rect l="l" t="t" r="r" b="b"/>
                <a:pathLst>
                  <a:path w="85975" h="128318" extrusionOk="0">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53" name="Google Shape;253;p12"/>
            <p:cNvSpPr/>
            <p:nvPr/>
          </p:nvSpPr>
          <p:spPr>
            <a:xfrm>
              <a:off x="7297552" y="1119942"/>
              <a:ext cx="135609" cy="266405"/>
            </a:xfrm>
            <a:custGeom>
              <a:avLst/>
              <a:gdLst/>
              <a:ahLst/>
              <a:cxnLst/>
              <a:rect l="l" t="t" r="r" b="b"/>
              <a:pathLst>
                <a:path w="169617" h="333215" extrusionOk="0">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254;p12"/>
            <p:cNvSpPr/>
            <p:nvPr/>
          </p:nvSpPr>
          <p:spPr>
            <a:xfrm>
              <a:off x="7309787" y="1745656"/>
              <a:ext cx="93295" cy="72283"/>
            </a:xfrm>
            <a:custGeom>
              <a:avLst/>
              <a:gdLst/>
              <a:ahLst/>
              <a:cxnLst/>
              <a:rect l="l" t="t" r="r" b="b"/>
              <a:pathLst>
                <a:path w="116692" h="90410" extrusionOk="0">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255;p12"/>
            <p:cNvSpPr/>
            <p:nvPr/>
          </p:nvSpPr>
          <p:spPr>
            <a:xfrm>
              <a:off x="7310617" y="1769417"/>
              <a:ext cx="92899" cy="48456"/>
            </a:xfrm>
            <a:custGeom>
              <a:avLst/>
              <a:gdLst/>
              <a:ahLst/>
              <a:cxnLst/>
              <a:rect l="l" t="t" r="r" b="b"/>
              <a:pathLst>
                <a:path w="116196" h="60608" extrusionOk="0">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256;p12"/>
            <p:cNvSpPr/>
            <p:nvPr/>
          </p:nvSpPr>
          <p:spPr>
            <a:xfrm>
              <a:off x="7197828" y="1680648"/>
              <a:ext cx="93274" cy="69610"/>
            </a:xfrm>
            <a:custGeom>
              <a:avLst/>
              <a:gdLst/>
              <a:ahLst/>
              <a:cxnLst/>
              <a:rect l="l" t="t" r="r" b="b"/>
              <a:pathLst>
                <a:path w="116665" h="87067" extrusionOk="0">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257;p12"/>
            <p:cNvSpPr/>
            <p:nvPr/>
          </p:nvSpPr>
          <p:spPr>
            <a:xfrm>
              <a:off x="7198064" y="1702707"/>
              <a:ext cx="92850" cy="48456"/>
            </a:xfrm>
            <a:custGeom>
              <a:avLst/>
              <a:gdLst/>
              <a:ahLst/>
              <a:cxnLst/>
              <a:rect l="l" t="t" r="r" b="b"/>
              <a:pathLst>
                <a:path w="116135" h="60608" extrusionOk="0">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258;p12"/>
            <p:cNvSpPr/>
            <p:nvPr/>
          </p:nvSpPr>
          <p:spPr>
            <a:xfrm>
              <a:off x="7221254" y="1360384"/>
              <a:ext cx="326700" cy="394943"/>
            </a:xfrm>
            <a:custGeom>
              <a:avLst/>
              <a:gdLst/>
              <a:ahLst/>
              <a:cxnLst/>
              <a:rect l="l" t="t" r="r" b="b"/>
              <a:pathLst>
                <a:path w="408631" h="493987" extrusionOk="0">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259;p12"/>
            <p:cNvSpPr/>
            <p:nvPr/>
          </p:nvSpPr>
          <p:spPr>
            <a:xfrm>
              <a:off x="7417903" y="1095544"/>
              <a:ext cx="102781" cy="99997"/>
            </a:xfrm>
            <a:custGeom>
              <a:avLst/>
              <a:gdLst/>
              <a:ahLst/>
              <a:cxnLst/>
              <a:rect l="l" t="t" r="r" b="b"/>
              <a:pathLst>
                <a:path w="128556" h="125075" extrusionOk="0">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260;p12"/>
            <p:cNvSpPr/>
            <p:nvPr/>
          </p:nvSpPr>
          <p:spPr>
            <a:xfrm>
              <a:off x="7381720" y="1109556"/>
              <a:ext cx="166775" cy="325513"/>
            </a:xfrm>
            <a:custGeom>
              <a:avLst/>
              <a:gdLst/>
              <a:ahLst/>
              <a:cxnLst/>
              <a:rect l="l" t="t" r="r" b="b"/>
              <a:pathLst>
                <a:path w="208599" h="407146" extrusionOk="0">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261;p12"/>
            <p:cNvSpPr/>
            <p:nvPr/>
          </p:nvSpPr>
          <p:spPr>
            <a:xfrm>
              <a:off x="7413797" y="991818"/>
              <a:ext cx="110760" cy="134864"/>
            </a:xfrm>
            <a:custGeom>
              <a:avLst/>
              <a:gdLst/>
              <a:ahLst/>
              <a:cxnLst/>
              <a:rect l="l" t="t" r="r" b="b"/>
              <a:pathLst>
                <a:path w="138537" h="168686" extrusionOk="0">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262;p12"/>
            <p:cNvSpPr/>
            <p:nvPr/>
          </p:nvSpPr>
          <p:spPr>
            <a:xfrm>
              <a:off x="7417935" y="980032"/>
              <a:ext cx="116886" cy="115512"/>
            </a:xfrm>
            <a:custGeom>
              <a:avLst/>
              <a:gdLst/>
              <a:ahLst/>
              <a:cxnLst/>
              <a:rect l="l" t="t" r="r" b="b"/>
              <a:pathLst>
                <a:path w="146199" h="144480" extrusionOk="0">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263;p12"/>
            <p:cNvSpPr/>
            <p:nvPr/>
          </p:nvSpPr>
          <p:spPr>
            <a:xfrm>
              <a:off x="7364000" y="1109861"/>
              <a:ext cx="53839" cy="78361"/>
            </a:xfrm>
            <a:custGeom>
              <a:avLst/>
              <a:gdLst/>
              <a:ahLst/>
              <a:cxnLst/>
              <a:rect l="l" t="t" r="r" b="b"/>
              <a:pathLst>
                <a:path w="67341" h="98012" extrusionOk="0">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264;p12"/>
            <p:cNvSpPr/>
            <p:nvPr/>
          </p:nvSpPr>
          <p:spPr>
            <a:xfrm>
              <a:off x="7794459" y="3551002"/>
              <a:ext cx="540508" cy="312148"/>
            </a:xfrm>
            <a:custGeom>
              <a:avLst/>
              <a:gdLst/>
              <a:ahLst/>
              <a:cxnLst/>
              <a:rect l="l" t="t" r="r" b="b"/>
              <a:pathLst>
                <a:path w="676058" h="390429" extrusionOk="0">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265;p12"/>
            <p:cNvSpPr/>
            <p:nvPr/>
          </p:nvSpPr>
          <p:spPr>
            <a:xfrm>
              <a:off x="7824798" y="3491907"/>
              <a:ext cx="469764" cy="181297"/>
            </a:xfrm>
            <a:custGeom>
              <a:avLst/>
              <a:gdLst/>
              <a:ahLst/>
              <a:cxnLst/>
              <a:rect l="l" t="t" r="r" b="b"/>
              <a:pathLst>
                <a:path w="587572" h="226763" extrusionOk="0">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266;p12"/>
            <p:cNvSpPr/>
            <p:nvPr/>
          </p:nvSpPr>
          <p:spPr>
            <a:xfrm>
              <a:off x="7794490" y="3623727"/>
              <a:ext cx="41046" cy="82625"/>
            </a:xfrm>
            <a:custGeom>
              <a:avLst/>
              <a:gdLst/>
              <a:ahLst/>
              <a:cxnLst/>
              <a:rect l="l" t="t" r="r" b="b"/>
              <a:pathLst>
                <a:path w="51339" h="103346" extrusionOk="0">
                  <a:moveTo>
                    <a:pt x="0" y="103346"/>
                  </a:moveTo>
                  <a:lnTo>
                    <a:pt x="95" y="0"/>
                  </a:lnTo>
                  <a:lnTo>
                    <a:pt x="51340" y="86773"/>
                  </a:lnTo>
                  <a:lnTo>
                    <a:pt x="0" y="103346"/>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267;p12"/>
            <p:cNvSpPr/>
            <p:nvPr/>
          </p:nvSpPr>
          <p:spPr>
            <a:xfrm>
              <a:off x="8298847" y="3624184"/>
              <a:ext cx="36096" cy="82168"/>
            </a:xfrm>
            <a:custGeom>
              <a:avLst/>
              <a:gdLst/>
              <a:ahLst/>
              <a:cxnLst/>
              <a:rect l="l" t="t" r="r" b="b"/>
              <a:pathLst>
                <a:path w="45148" h="102774" extrusionOk="0">
                  <a:moveTo>
                    <a:pt x="45148" y="102775"/>
                  </a:moveTo>
                  <a:lnTo>
                    <a:pt x="45148" y="0"/>
                  </a:lnTo>
                  <a:lnTo>
                    <a:pt x="0" y="51149"/>
                  </a:lnTo>
                  <a:lnTo>
                    <a:pt x="45148" y="102775"/>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268;p12"/>
            <p:cNvSpPr/>
            <p:nvPr/>
          </p:nvSpPr>
          <p:spPr>
            <a:xfrm>
              <a:off x="7842237" y="3535238"/>
              <a:ext cx="449908" cy="259679"/>
            </a:xfrm>
            <a:custGeom>
              <a:avLst/>
              <a:gdLst/>
              <a:ahLst/>
              <a:cxnLst/>
              <a:rect l="l" t="t" r="r" b="b"/>
              <a:pathLst>
                <a:path w="562737" h="324802" extrusionOk="0">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269;p12"/>
            <p:cNvSpPr/>
            <p:nvPr/>
          </p:nvSpPr>
          <p:spPr>
            <a:xfrm>
              <a:off x="7815050" y="3673683"/>
              <a:ext cx="491482" cy="176325"/>
            </a:xfrm>
            <a:custGeom>
              <a:avLst/>
              <a:gdLst/>
              <a:ahLst/>
              <a:cxnLst/>
              <a:rect l="l" t="t" r="r" b="b"/>
              <a:pathLst>
                <a:path w="614737" h="220544" extrusionOk="0">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270;p12"/>
            <p:cNvSpPr/>
            <p:nvPr/>
          </p:nvSpPr>
          <p:spPr>
            <a:xfrm>
              <a:off x="7794490" y="3472184"/>
              <a:ext cx="540453" cy="312196"/>
            </a:xfrm>
            <a:custGeom>
              <a:avLst/>
              <a:gdLst/>
              <a:ahLst/>
              <a:cxnLst/>
              <a:rect l="l" t="t" r="r" b="b"/>
              <a:pathLst>
                <a:path w="675989" h="390489" extrusionOk="0">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271;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272;p12"/>
            <p:cNvSpPr/>
            <p:nvPr/>
          </p:nvSpPr>
          <p:spPr>
            <a:xfrm>
              <a:off x="7752377" y="3752957"/>
              <a:ext cx="148877" cy="85976"/>
            </a:xfrm>
            <a:custGeom>
              <a:avLst/>
              <a:gdLst/>
              <a:ahLst/>
              <a:cxnLst/>
              <a:rect l="l" t="t" r="r" b="b"/>
              <a:pathLst>
                <a:path w="186213" h="107537" extrusionOk="0">
                  <a:moveTo>
                    <a:pt x="186214" y="25337"/>
                  </a:moveTo>
                  <a:lnTo>
                    <a:pt x="43910" y="107537"/>
                  </a:lnTo>
                  <a:lnTo>
                    <a:pt x="0" y="82105"/>
                  </a:lnTo>
                  <a:lnTo>
                    <a:pt x="142304" y="0"/>
                  </a:lnTo>
                  <a:lnTo>
                    <a:pt x="186214" y="2533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273;p12"/>
            <p:cNvSpPr/>
            <p:nvPr/>
          </p:nvSpPr>
          <p:spPr>
            <a:xfrm>
              <a:off x="7787483" y="3773138"/>
              <a:ext cx="113771" cy="106232"/>
            </a:xfrm>
            <a:custGeom>
              <a:avLst/>
              <a:gdLst/>
              <a:ahLst/>
              <a:cxnLst/>
              <a:rect l="l" t="t" r="r" b="b"/>
              <a:pathLst>
                <a:path w="142303" h="132873" extrusionOk="0">
                  <a:moveTo>
                    <a:pt x="142304" y="50768"/>
                  </a:moveTo>
                  <a:lnTo>
                    <a:pt x="0" y="132874"/>
                  </a:lnTo>
                  <a:lnTo>
                    <a:pt x="0" y="82201"/>
                  </a:lnTo>
                  <a:lnTo>
                    <a:pt x="142304" y="0"/>
                  </a:lnTo>
                  <a:lnTo>
                    <a:pt x="142304" y="50768"/>
                  </a:ln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274;p12"/>
            <p:cNvSpPr/>
            <p:nvPr/>
          </p:nvSpPr>
          <p:spPr>
            <a:xfrm>
              <a:off x="7465892" y="3799784"/>
              <a:ext cx="344817" cy="254127"/>
            </a:xfrm>
            <a:custGeom>
              <a:avLst/>
              <a:gdLst/>
              <a:ahLst/>
              <a:cxnLst/>
              <a:rect l="l" t="t" r="r" b="b"/>
              <a:pathLst>
                <a:path w="431291" h="317858" extrusionOk="0">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275;p12"/>
            <p:cNvSpPr/>
            <p:nvPr/>
          </p:nvSpPr>
          <p:spPr>
            <a:xfrm rot="-1801764">
              <a:off x="7461665" y="3958761"/>
              <a:ext cx="59345" cy="102714"/>
            </a:xfrm>
            <a:custGeom>
              <a:avLst/>
              <a:gdLst/>
              <a:ahLst/>
              <a:cxnLst/>
              <a:rect l="l" t="t" r="r" b="b"/>
              <a:pathLst>
                <a:path w="74294" h="128587" extrusionOk="0">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276;p12"/>
            <p:cNvSpPr/>
            <p:nvPr/>
          </p:nvSpPr>
          <p:spPr>
            <a:xfrm>
              <a:off x="8113340" y="4275363"/>
              <a:ext cx="345579" cy="199519"/>
            </a:xfrm>
            <a:custGeom>
              <a:avLst/>
              <a:gdLst/>
              <a:ahLst/>
              <a:cxnLst/>
              <a:rect l="l" t="t" r="r" b="b"/>
              <a:pathLst>
                <a:path w="432244" h="249555" extrusionOk="0">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277;p12"/>
            <p:cNvSpPr/>
            <p:nvPr/>
          </p:nvSpPr>
          <p:spPr>
            <a:xfrm>
              <a:off x="8345604" y="3658605"/>
              <a:ext cx="79241" cy="172485"/>
            </a:xfrm>
            <a:custGeom>
              <a:avLst/>
              <a:gdLst/>
              <a:ahLst/>
              <a:cxnLst/>
              <a:rect l="l" t="t" r="r" b="b"/>
              <a:pathLst>
                <a:path w="99113" h="215741" extrusionOk="0">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278;p12"/>
            <p:cNvSpPr/>
            <p:nvPr/>
          </p:nvSpPr>
          <p:spPr>
            <a:xfrm>
              <a:off x="8356722" y="3587657"/>
              <a:ext cx="56961" cy="109603"/>
            </a:xfrm>
            <a:custGeom>
              <a:avLst/>
              <a:gdLst/>
              <a:ahLst/>
              <a:cxnLst/>
              <a:rect l="l" t="t" r="r" b="b"/>
              <a:pathLst>
                <a:path w="71246" h="137090" extrusionOk="0">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279;p12"/>
            <p:cNvSpPr/>
            <p:nvPr/>
          </p:nvSpPr>
          <p:spPr>
            <a:xfrm>
              <a:off x="8165307" y="4346248"/>
              <a:ext cx="122882" cy="68919"/>
            </a:xfrm>
            <a:custGeom>
              <a:avLst/>
              <a:gdLst/>
              <a:ahLst/>
              <a:cxnLst/>
              <a:rect l="l" t="t" r="r" b="b"/>
              <a:pathLst>
                <a:path w="153698" h="86203" extrusionOk="0">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280;p12"/>
            <p:cNvSpPr/>
            <p:nvPr/>
          </p:nvSpPr>
          <p:spPr>
            <a:xfrm>
              <a:off x="8165313" y="4357988"/>
              <a:ext cx="120815" cy="57407"/>
            </a:xfrm>
            <a:custGeom>
              <a:avLst/>
              <a:gdLst/>
              <a:ahLst/>
              <a:cxnLst/>
              <a:rect l="l" t="t" r="r" b="b"/>
              <a:pathLst>
                <a:path w="151113" h="71804" extrusionOk="0">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281;p12"/>
            <p:cNvSpPr/>
            <p:nvPr/>
          </p:nvSpPr>
          <p:spPr>
            <a:xfrm>
              <a:off x="8255166" y="4305930"/>
              <a:ext cx="122882" cy="68953"/>
            </a:xfrm>
            <a:custGeom>
              <a:avLst/>
              <a:gdLst/>
              <a:ahLst/>
              <a:cxnLst/>
              <a:rect l="l" t="t" r="r" b="b"/>
              <a:pathLst>
                <a:path w="153698" h="86245" extrusionOk="0">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282;p12"/>
            <p:cNvSpPr/>
            <p:nvPr/>
          </p:nvSpPr>
          <p:spPr>
            <a:xfrm>
              <a:off x="8255174" y="4317703"/>
              <a:ext cx="120815" cy="57407"/>
            </a:xfrm>
            <a:custGeom>
              <a:avLst/>
              <a:gdLst/>
              <a:ahLst/>
              <a:cxnLst/>
              <a:rect l="l" t="t" r="r" b="b"/>
              <a:pathLst>
                <a:path w="151113" h="71804" extrusionOk="0">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283;p12"/>
            <p:cNvSpPr/>
            <p:nvPr/>
          </p:nvSpPr>
          <p:spPr>
            <a:xfrm>
              <a:off x="8198325" y="3858200"/>
              <a:ext cx="179678" cy="507212"/>
            </a:xfrm>
            <a:custGeom>
              <a:avLst/>
              <a:gdLst/>
              <a:ahLst/>
              <a:cxnLst/>
              <a:rect l="l" t="t" r="r" b="b"/>
              <a:pathLst>
                <a:path w="224738" h="634412" extrusionOk="0">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284;p12"/>
            <p:cNvSpPr/>
            <p:nvPr/>
          </p:nvSpPr>
          <p:spPr>
            <a:xfrm>
              <a:off x="8224549" y="3442293"/>
              <a:ext cx="130417" cy="208730"/>
            </a:xfrm>
            <a:custGeom>
              <a:avLst/>
              <a:gdLst/>
              <a:ahLst/>
              <a:cxnLst/>
              <a:rect l="l" t="t" r="r" b="b"/>
              <a:pathLst>
                <a:path w="163123" h="261076" extrusionOk="0">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285;p12"/>
            <p:cNvSpPr/>
            <p:nvPr/>
          </p:nvSpPr>
          <p:spPr>
            <a:xfrm>
              <a:off x="8197056" y="3589895"/>
              <a:ext cx="200560" cy="332104"/>
            </a:xfrm>
            <a:custGeom>
              <a:avLst/>
              <a:gdLst/>
              <a:ahLst/>
              <a:cxnLst/>
              <a:rect l="l" t="t" r="r" b="b"/>
              <a:pathLst>
                <a:path w="250857" h="415389" extrusionOk="0">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286;p12"/>
            <p:cNvSpPr/>
            <p:nvPr/>
          </p:nvSpPr>
          <p:spPr>
            <a:xfrm>
              <a:off x="8000839" y="3631642"/>
              <a:ext cx="254644" cy="198374"/>
            </a:xfrm>
            <a:custGeom>
              <a:avLst/>
              <a:gdLst/>
              <a:ahLst/>
              <a:cxnLst/>
              <a:rect l="l" t="t" r="r" b="b"/>
              <a:pathLst>
                <a:path w="318504" h="248122" extrusionOk="0">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287;p12"/>
            <p:cNvSpPr/>
            <p:nvPr/>
          </p:nvSpPr>
          <p:spPr>
            <a:xfrm>
              <a:off x="8187055" y="3627341"/>
              <a:ext cx="77484" cy="113419"/>
            </a:xfrm>
            <a:custGeom>
              <a:avLst/>
              <a:gdLst/>
              <a:ahLst/>
              <a:cxnLst/>
              <a:rect l="l" t="t" r="r" b="b"/>
              <a:pathLst>
                <a:path w="96916" h="141862" extrusionOk="0">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288;p12"/>
            <p:cNvSpPr/>
            <p:nvPr/>
          </p:nvSpPr>
          <p:spPr>
            <a:xfrm>
              <a:off x="8224358" y="3433131"/>
              <a:ext cx="126435" cy="139356"/>
            </a:xfrm>
            <a:custGeom>
              <a:avLst/>
              <a:gdLst/>
              <a:ahLst/>
              <a:cxnLst/>
              <a:rect l="l" t="t" r="r" b="b"/>
              <a:pathLst>
                <a:path w="158142" h="174304" extrusionOk="0">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89" name="Google Shape;289;p12"/>
            <p:cNvGrpSpPr/>
            <p:nvPr/>
          </p:nvGrpSpPr>
          <p:grpSpPr>
            <a:xfrm>
              <a:off x="6544681" y="927100"/>
              <a:ext cx="264550" cy="200503"/>
              <a:chOff x="6621095" y="1452181"/>
              <a:chExt cx="330894" cy="250785"/>
            </a:xfrm>
          </p:grpSpPr>
          <p:sp>
            <p:nvSpPr>
              <p:cNvPr id="290" name="Google Shape;290;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291;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292;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293;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294;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5" name="Google Shape;295;p12"/>
            <p:cNvGrpSpPr/>
            <p:nvPr/>
          </p:nvGrpSpPr>
          <p:grpSpPr>
            <a:xfrm>
              <a:off x="7210360" y="1314224"/>
              <a:ext cx="264550" cy="200503"/>
              <a:chOff x="6621095" y="1452181"/>
              <a:chExt cx="330894" cy="250785"/>
            </a:xfrm>
          </p:grpSpPr>
          <p:sp>
            <p:nvSpPr>
              <p:cNvPr id="296" name="Google Shape;296;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297;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298;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299;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300;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1" name="Google Shape;301;p12"/>
            <p:cNvSpPr/>
            <p:nvPr/>
          </p:nvSpPr>
          <p:spPr>
            <a:xfrm>
              <a:off x="7451033" y="1163186"/>
              <a:ext cx="126280" cy="353110"/>
            </a:xfrm>
            <a:custGeom>
              <a:avLst/>
              <a:gdLst/>
              <a:ahLst/>
              <a:cxnLst/>
              <a:rect l="l" t="t" r="r" b="b"/>
              <a:pathLst>
                <a:path w="157949" h="441664" extrusionOk="0">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302;p12"/>
            <p:cNvSpPr/>
            <p:nvPr/>
          </p:nvSpPr>
          <p:spPr>
            <a:xfrm>
              <a:off x="7509451" y="1160411"/>
              <a:ext cx="72725" cy="98625"/>
            </a:xfrm>
            <a:custGeom>
              <a:avLst/>
              <a:gdLst/>
              <a:ahLst/>
              <a:cxnLst/>
              <a:rect l="l" t="t" r="r" b="b"/>
              <a:pathLst>
                <a:path w="90963" h="123358" extrusionOk="0">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03" name="Google Shape;303;p12"/>
            <p:cNvGrpSpPr/>
            <p:nvPr/>
          </p:nvGrpSpPr>
          <p:grpSpPr>
            <a:xfrm flipH="1">
              <a:off x="8183210" y="2407472"/>
              <a:ext cx="780360" cy="1195999"/>
              <a:chOff x="3975528" y="3303922"/>
              <a:chExt cx="780360" cy="1195999"/>
            </a:xfrm>
          </p:grpSpPr>
          <p:sp>
            <p:nvSpPr>
              <p:cNvPr id="304" name="Google Shape;304;p12"/>
              <p:cNvSpPr/>
              <p:nvPr/>
            </p:nvSpPr>
            <p:spPr>
              <a:xfrm>
                <a:off x="4158598" y="4226660"/>
                <a:ext cx="285978" cy="165125"/>
              </a:xfrm>
              <a:custGeom>
                <a:avLst/>
                <a:gdLst/>
                <a:ahLst/>
                <a:cxnLst/>
                <a:rect l="l" t="t" r="r" b="b"/>
                <a:pathLst>
                  <a:path w="357473" h="206406" extrusionOk="0">
                    <a:moveTo>
                      <a:pt x="178689" y="206407"/>
                    </a:moveTo>
                    <a:lnTo>
                      <a:pt x="0" y="103251"/>
                    </a:lnTo>
                    <a:lnTo>
                      <a:pt x="178689" y="0"/>
                    </a:lnTo>
                    <a:lnTo>
                      <a:pt x="357473" y="103251"/>
                    </a:lnTo>
                    <a:lnTo>
                      <a:pt x="178689"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305;p12"/>
              <p:cNvSpPr/>
              <p:nvPr/>
            </p:nvSpPr>
            <p:spPr>
              <a:xfrm>
                <a:off x="4385076" y="4094459"/>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306;p12"/>
              <p:cNvSpPr/>
              <p:nvPr/>
            </p:nvSpPr>
            <p:spPr>
              <a:xfrm>
                <a:off x="4469909" y="3303922"/>
                <a:ext cx="285978" cy="165049"/>
              </a:xfrm>
              <a:custGeom>
                <a:avLst/>
                <a:gdLst/>
                <a:ahLst/>
                <a:cxnLst/>
                <a:rect l="l" t="t" r="r" b="b"/>
                <a:pathLst>
                  <a:path w="357473" h="206311" extrusionOk="0">
                    <a:moveTo>
                      <a:pt x="178784" y="206312"/>
                    </a:moveTo>
                    <a:lnTo>
                      <a:pt x="0" y="103156"/>
                    </a:lnTo>
                    <a:lnTo>
                      <a:pt x="178784" y="0"/>
                    </a:lnTo>
                    <a:lnTo>
                      <a:pt x="357473" y="103156"/>
                    </a:lnTo>
                    <a:lnTo>
                      <a:pt x="178784" y="20631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307;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308;p12"/>
              <p:cNvSpPr/>
              <p:nvPr/>
            </p:nvSpPr>
            <p:spPr>
              <a:xfrm>
                <a:off x="4469909" y="3386395"/>
                <a:ext cx="143027" cy="825855"/>
              </a:xfrm>
              <a:custGeom>
                <a:avLst/>
                <a:gdLst/>
                <a:ahLst/>
                <a:cxnLst/>
                <a:rect l="l" t="t" r="r" b="b"/>
                <a:pathLst>
                  <a:path w="178784" h="1032319" extrusionOk="0">
                    <a:moveTo>
                      <a:pt x="178784" y="1032320"/>
                    </a:moveTo>
                    <a:lnTo>
                      <a:pt x="0" y="929068"/>
                    </a:lnTo>
                    <a:lnTo>
                      <a:pt x="0" y="0"/>
                    </a:lnTo>
                    <a:lnTo>
                      <a:pt x="178784" y="103251"/>
                    </a:lnTo>
                    <a:lnTo>
                      <a:pt x="178784" y="103232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309;p12"/>
              <p:cNvSpPr/>
              <p:nvPr/>
            </p:nvSpPr>
            <p:spPr>
              <a:xfrm>
                <a:off x="4612847" y="3386395"/>
                <a:ext cx="142951" cy="825855"/>
              </a:xfrm>
              <a:custGeom>
                <a:avLst/>
                <a:gdLst/>
                <a:ahLst/>
                <a:cxnLst/>
                <a:rect l="l" t="t" r="r" b="b"/>
                <a:pathLst>
                  <a:path w="178689" h="1032319" extrusionOk="0">
                    <a:moveTo>
                      <a:pt x="178689" y="929068"/>
                    </a:moveTo>
                    <a:lnTo>
                      <a:pt x="0" y="1032320"/>
                    </a:lnTo>
                    <a:lnTo>
                      <a:pt x="0" y="103251"/>
                    </a:lnTo>
                    <a:lnTo>
                      <a:pt x="178689" y="0"/>
                    </a:lnTo>
                    <a:lnTo>
                      <a:pt x="178689" y="92906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310;p12"/>
              <p:cNvSpPr/>
              <p:nvPr/>
            </p:nvSpPr>
            <p:spPr>
              <a:xfrm>
                <a:off x="4255541" y="3675088"/>
                <a:ext cx="285978" cy="165201"/>
              </a:xfrm>
              <a:custGeom>
                <a:avLst/>
                <a:gdLst/>
                <a:ahLst/>
                <a:cxnLst/>
                <a:rect l="l" t="t" r="r" b="b"/>
                <a:pathLst>
                  <a:path w="357473" h="206501" extrusionOk="0">
                    <a:moveTo>
                      <a:pt x="178784" y="206502"/>
                    </a:moveTo>
                    <a:lnTo>
                      <a:pt x="0" y="103251"/>
                    </a:lnTo>
                    <a:lnTo>
                      <a:pt x="178784" y="0"/>
                    </a:lnTo>
                    <a:lnTo>
                      <a:pt x="357473" y="103251"/>
                    </a:lnTo>
                    <a:lnTo>
                      <a:pt x="178784" y="20650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311;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312;p12"/>
              <p:cNvSpPr/>
              <p:nvPr/>
            </p:nvSpPr>
            <p:spPr>
              <a:xfrm>
                <a:off x="4255541" y="3757637"/>
                <a:ext cx="143027" cy="577519"/>
              </a:xfrm>
              <a:custGeom>
                <a:avLst/>
                <a:gdLst/>
                <a:ahLst/>
                <a:cxnLst/>
                <a:rect l="l" t="t" r="r" b="b"/>
                <a:pathLst>
                  <a:path w="178784" h="721899" extrusionOk="0">
                    <a:moveTo>
                      <a:pt x="178784" y="721900"/>
                    </a:moveTo>
                    <a:lnTo>
                      <a:pt x="0" y="618744"/>
                    </a:lnTo>
                    <a:lnTo>
                      <a:pt x="0" y="0"/>
                    </a:lnTo>
                    <a:lnTo>
                      <a:pt x="178784" y="103251"/>
                    </a:lnTo>
                    <a:lnTo>
                      <a:pt x="178784" y="721900"/>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313;p12"/>
              <p:cNvSpPr/>
              <p:nvPr/>
            </p:nvSpPr>
            <p:spPr>
              <a:xfrm>
                <a:off x="4398478" y="3757637"/>
                <a:ext cx="142950" cy="577519"/>
              </a:xfrm>
              <a:custGeom>
                <a:avLst/>
                <a:gdLst/>
                <a:ahLst/>
                <a:cxnLst/>
                <a:rect l="l" t="t" r="r" b="b"/>
                <a:pathLst>
                  <a:path w="178688" h="721899" extrusionOk="0">
                    <a:moveTo>
                      <a:pt x="178689" y="618744"/>
                    </a:moveTo>
                    <a:lnTo>
                      <a:pt x="0" y="721900"/>
                    </a:lnTo>
                    <a:lnTo>
                      <a:pt x="0" y="103251"/>
                    </a:lnTo>
                    <a:lnTo>
                      <a:pt x="178689" y="0"/>
                    </a:lnTo>
                    <a:lnTo>
                      <a:pt x="178689" y="618744"/>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314;p12"/>
              <p:cNvSpPr/>
              <p:nvPr/>
            </p:nvSpPr>
            <p:spPr>
              <a:xfrm>
                <a:off x="3975528" y="4334796"/>
                <a:ext cx="285978" cy="165125"/>
              </a:xfrm>
              <a:custGeom>
                <a:avLst/>
                <a:gdLst/>
                <a:ahLst/>
                <a:cxnLst/>
                <a:rect l="l" t="t" r="r" b="b"/>
                <a:pathLst>
                  <a:path w="357473" h="206406" extrusionOk="0">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315;p12"/>
              <p:cNvSpPr/>
              <p:nvPr/>
            </p:nvSpPr>
            <p:spPr>
              <a:xfrm>
                <a:off x="4027311" y="4067196"/>
                <a:ext cx="285978" cy="165125"/>
              </a:xfrm>
              <a:custGeom>
                <a:avLst/>
                <a:gdLst/>
                <a:ahLst/>
                <a:cxnLst/>
                <a:rect l="l" t="t" r="r" b="b"/>
                <a:pathLst>
                  <a:path w="357473" h="206406" extrusionOk="0">
                    <a:moveTo>
                      <a:pt x="178784" y="206407"/>
                    </a:moveTo>
                    <a:lnTo>
                      <a:pt x="0" y="103156"/>
                    </a:lnTo>
                    <a:lnTo>
                      <a:pt x="178689" y="0"/>
                    </a:lnTo>
                    <a:lnTo>
                      <a:pt x="357473" y="103156"/>
                    </a:lnTo>
                    <a:lnTo>
                      <a:pt x="178784" y="206407"/>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316;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317;p12"/>
              <p:cNvSpPr/>
              <p:nvPr/>
            </p:nvSpPr>
            <p:spPr>
              <a:xfrm>
                <a:off x="4027311" y="4149670"/>
                <a:ext cx="143027" cy="319278"/>
              </a:xfrm>
              <a:custGeom>
                <a:avLst/>
                <a:gdLst/>
                <a:ahLst/>
                <a:cxnLst/>
                <a:rect l="l" t="t" r="r" b="b"/>
                <a:pathLst>
                  <a:path w="178784" h="399097" extrusionOk="0">
                    <a:moveTo>
                      <a:pt x="178784" y="399098"/>
                    </a:moveTo>
                    <a:lnTo>
                      <a:pt x="0" y="295846"/>
                    </a:lnTo>
                    <a:lnTo>
                      <a:pt x="0" y="0"/>
                    </a:lnTo>
                    <a:lnTo>
                      <a:pt x="178784" y="103251"/>
                    </a:lnTo>
                    <a:lnTo>
                      <a:pt x="178784" y="399098"/>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318;p12"/>
              <p:cNvSpPr/>
              <p:nvPr/>
            </p:nvSpPr>
            <p:spPr>
              <a:xfrm>
                <a:off x="4170249" y="4149670"/>
                <a:ext cx="142951" cy="319278"/>
              </a:xfrm>
              <a:custGeom>
                <a:avLst/>
                <a:gdLst/>
                <a:ahLst/>
                <a:cxnLst/>
                <a:rect l="l" t="t" r="r" b="b"/>
                <a:pathLst>
                  <a:path w="178689" h="399097" extrusionOk="0">
                    <a:moveTo>
                      <a:pt x="178689" y="295846"/>
                    </a:moveTo>
                    <a:lnTo>
                      <a:pt x="0" y="399098"/>
                    </a:lnTo>
                    <a:lnTo>
                      <a:pt x="0" y="103251"/>
                    </a:lnTo>
                    <a:lnTo>
                      <a:pt x="178689" y="0"/>
                    </a:lnTo>
                    <a:lnTo>
                      <a:pt x="178689" y="29584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319;p12"/>
              <p:cNvSpPr/>
              <p:nvPr/>
            </p:nvSpPr>
            <p:spPr>
              <a:xfrm>
                <a:off x="4359514" y="3443605"/>
                <a:ext cx="123401" cy="242674"/>
              </a:xfrm>
              <a:custGeom>
                <a:avLst/>
                <a:gdLst/>
                <a:ahLst/>
                <a:cxnLst/>
                <a:rect l="l" t="t" r="r" b="b"/>
                <a:pathLst>
                  <a:path w="154251" h="303342" extrusionOk="0">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0" name="Google Shape;320;p12"/>
              <p:cNvSpPr/>
              <p:nvPr/>
            </p:nvSpPr>
            <p:spPr>
              <a:xfrm>
                <a:off x="4386191" y="4013507"/>
                <a:ext cx="85270" cy="65855"/>
              </a:xfrm>
              <a:custGeom>
                <a:avLst/>
                <a:gdLst/>
                <a:ahLst/>
                <a:cxnLst/>
                <a:rect l="l" t="t" r="r" b="b"/>
                <a:pathLst>
                  <a:path w="106588" h="82319" extrusionOk="0">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321;p12"/>
              <p:cNvSpPr/>
              <p:nvPr/>
            </p:nvSpPr>
            <p:spPr>
              <a:xfrm>
                <a:off x="4386358" y="4035136"/>
                <a:ext cx="84898" cy="44294"/>
              </a:xfrm>
              <a:custGeom>
                <a:avLst/>
                <a:gdLst/>
                <a:ahLst/>
                <a:cxnLst/>
                <a:rect l="l" t="t" r="r" b="b"/>
                <a:pathLst>
                  <a:path w="106123" h="55368" extrusionOk="0">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322;p12"/>
              <p:cNvSpPr/>
              <p:nvPr/>
            </p:nvSpPr>
            <p:spPr>
              <a:xfrm>
                <a:off x="4488338" y="3953912"/>
                <a:ext cx="85261" cy="63613"/>
              </a:xfrm>
              <a:custGeom>
                <a:avLst/>
                <a:gdLst/>
                <a:ahLst/>
                <a:cxnLst/>
                <a:rect l="l" t="t" r="r" b="b"/>
                <a:pathLst>
                  <a:path w="106576" h="79516" extrusionOk="0">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323;p12"/>
              <p:cNvSpPr/>
              <p:nvPr/>
            </p:nvSpPr>
            <p:spPr>
              <a:xfrm>
                <a:off x="4488682" y="3974367"/>
                <a:ext cx="84923" cy="44256"/>
              </a:xfrm>
              <a:custGeom>
                <a:avLst/>
                <a:gdLst/>
                <a:ahLst/>
                <a:cxnLst/>
                <a:rect l="l" t="t" r="r" b="b"/>
                <a:pathLst>
                  <a:path w="106154" h="55320" extrusionOk="0">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324;p12"/>
              <p:cNvSpPr/>
              <p:nvPr/>
            </p:nvSpPr>
            <p:spPr>
              <a:xfrm>
                <a:off x="4254514" y="3662153"/>
                <a:ext cx="298029" cy="360530"/>
              </a:xfrm>
              <a:custGeom>
                <a:avLst/>
                <a:gdLst/>
                <a:ahLst/>
                <a:cxnLst/>
                <a:rect l="l" t="t" r="r" b="b"/>
                <a:pathLst>
                  <a:path w="372536" h="450662" extrusionOk="0">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325;p12"/>
              <p:cNvSpPr/>
              <p:nvPr/>
            </p:nvSpPr>
            <p:spPr>
              <a:xfrm>
                <a:off x="4279346" y="3421120"/>
                <a:ext cx="93728" cy="91216"/>
              </a:xfrm>
              <a:custGeom>
                <a:avLst/>
                <a:gdLst/>
                <a:ahLst/>
                <a:cxnLst/>
                <a:rect l="l" t="t" r="r" b="b"/>
                <a:pathLst>
                  <a:path w="117160" h="114020" extrusionOk="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326;p12"/>
              <p:cNvSpPr/>
              <p:nvPr/>
            </p:nvSpPr>
            <p:spPr>
              <a:xfrm>
                <a:off x="4254597" y="3433943"/>
                <a:ext cx="151659" cy="296670"/>
              </a:xfrm>
              <a:custGeom>
                <a:avLst/>
                <a:gdLst/>
                <a:ahLst/>
                <a:cxnLst/>
                <a:rect l="l" t="t" r="r" b="b"/>
                <a:pathLst>
                  <a:path w="189574" h="370837" extrusionOk="0">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327;p12"/>
              <p:cNvSpPr/>
              <p:nvPr/>
            </p:nvSpPr>
            <p:spPr>
              <a:xfrm>
                <a:off x="4275867" y="3326707"/>
                <a:ext cx="101092" cy="122957"/>
              </a:xfrm>
              <a:custGeom>
                <a:avLst/>
                <a:gdLst/>
                <a:ahLst/>
                <a:cxnLst/>
                <a:rect l="l" t="t" r="r" b="b"/>
                <a:pathLst>
                  <a:path w="126365" h="153696" extrusionOk="0">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328;p12"/>
              <p:cNvSpPr/>
              <p:nvPr/>
            </p:nvSpPr>
            <p:spPr>
              <a:xfrm>
                <a:off x="4266495" y="3315741"/>
                <a:ext cx="106605" cy="105444"/>
              </a:xfrm>
              <a:custGeom>
                <a:avLst/>
                <a:gdLst/>
                <a:ahLst/>
                <a:cxnLst/>
                <a:rect l="l" t="t" r="r" b="b"/>
                <a:pathLst>
                  <a:path w="133256" h="131805" extrusionOk="0">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329;p12"/>
              <p:cNvSpPr/>
              <p:nvPr/>
            </p:nvSpPr>
            <p:spPr>
              <a:xfrm>
                <a:off x="4373043" y="3434522"/>
                <a:ext cx="49149" cy="71094"/>
              </a:xfrm>
              <a:custGeom>
                <a:avLst/>
                <a:gdLst/>
                <a:ahLst/>
                <a:cxnLst/>
                <a:rect l="l" t="t" r="r" b="b"/>
                <a:pathLst>
                  <a:path w="61436" h="88868" extrusionOk="0">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330" name="Google Shape;330;p12"/>
              <p:cNvGrpSpPr/>
              <p:nvPr/>
            </p:nvGrpSpPr>
            <p:grpSpPr>
              <a:xfrm flipH="1">
                <a:off x="4321768" y="3621401"/>
                <a:ext cx="239005" cy="181217"/>
                <a:chOff x="6621095" y="1452181"/>
                <a:chExt cx="330894" cy="250785"/>
              </a:xfrm>
            </p:grpSpPr>
            <p:sp>
              <p:nvSpPr>
                <p:cNvPr id="331" name="Google Shape;331;p12"/>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332;p12"/>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333;p12"/>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334;p12"/>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335;p12"/>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36" name="Google Shape;336;p12"/>
              <p:cNvSpPr/>
              <p:nvPr/>
            </p:nvSpPr>
            <p:spPr>
              <a:xfrm>
                <a:off x="4228115" y="3483465"/>
                <a:ext cx="114539" cy="321870"/>
              </a:xfrm>
              <a:custGeom>
                <a:avLst/>
                <a:gdLst/>
                <a:ahLst/>
                <a:cxnLst/>
                <a:rect l="l" t="t" r="r" b="b"/>
                <a:pathLst>
                  <a:path w="143174" h="402337" extrusionOk="0">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337;p12"/>
              <p:cNvSpPr/>
              <p:nvPr/>
            </p:nvSpPr>
            <p:spPr>
              <a:xfrm>
                <a:off x="4223328" y="3479828"/>
                <a:ext cx="66218" cy="90245"/>
              </a:xfrm>
              <a:custGeom>
                <a:avLst/>
                <a:gdLst/>
                <a:ahLst/>
                <a:cxnLst/>
                <a:rect l="l" t="t" r="r" b="b"/>
                <a:pathLst>
                  <a:path w="82772" h="112806" extrusionOk="0">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338" name="Google Shape;338;p12"/>
          <p:cNvSpPr txBox="1">
            <a:spLocks noGrp="1"/>
          </p:cNvSpPr>
          <p:nvPr>
            <p:ph type="ctrTitle"/>
          </p:nvPr>
        </p:nvSpPr>
        <p:spPr>
          <a:xfrm>
            <a:off x="956146" y="1663269"/>
            <a:ext cx="5116350" cy="1970646"/>
          </a:xfrm>
          <a:prstGeom prst="rect">
            <a:avLst/>
          </a:prstGeom>
        </p:spPr>
        <p:txBody>
          <a:bodyPr spcFirstLastPara="1" wrap="square" lIns="0" tIns="0" rIns="0" bIns="0" anchor="ctr" anchorCtr="0">
            <a:noAutofit/>
          </a:bodyPr>
          <a:lstStyle/>
          <a:p>
            <a:r>
              <a:rPr lang="en-IN" sz="3200" dirty="0">
                <a:solidFill>
                  <a:srgbClr val="00B0F0"/>
                </a:solidFill>
                <a:latin typeface="Raleway SemiBold" panose="020B0604020202020204" charset="0"/>
              </a:rPr>
              <a:t>Welcomes you to the World of Online/Virtual Exhibitions </a:t>
            </a:r>
          </a:p>
        </p:txBody>
      </p:sp>
      <p:pic>
        <p:nvPicPr>
          <p:cNvPr id="5" name="Picture 4" descr="A close up of a logo&#10;&#10;Description automatically generated">
            <a:extLst>
              <a:ext uri="{FF2B5EF4-FFF2-40B4-BE49-F238E27FC236}">
                <a16:creationId xmlns:a16="http://schemas.microsoft.com/office/drawing/2014/main" xmlns="" id="{9759FDED-BCEB-486D-B0D9-AF9005C09141}"/>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966651" y="878729"/>
            <a:ext cx="1254035" cy="780206"/>
          </a:xfrm>
          <a:prstGeom prst="rect">
            <a:avLst/>
          </a:prstGeom>
        </p:spPr>
      </p:pic>
      <p:sp>
        <p:nvSpPr>
          <p:cNvPr id="2" name="Rectangle 1">
            <a:extLst>
              <a:ext uri="{FF2B5EF4-FFF2-40B4-BE49-F238E27FC236}">
                <a16:creationId xmlns:a16="http://schemas.microsoft.com/office/drawing/2014/main" xmlns="" id="{6DD7920F-B690-4B91-A873-C0A0F1A84B6A}"/>
              </a:ext>
            </a:extLst>
          </p:cNvPr>
          <p:cNvSpPr/>
          <p:nvPr/>
        </p:nvSpPr>
        <p:spPr>
          <a:xfrm>
            <a:off x="879001" y="3274786"/>
            <a:ext cx="5344144" cy="523220"/>
          </a:xfrm>
          <a:prstGeom prst="rect">
            <a:avLst/>
          </a:prstGeom>
        </p:spPr>
        <p:txBody>
          <a:bodyPr wrap="square">
            <a:spAutoFit/>
          </a:bodyPr>
          <a:lstStyle/>
          <a:p>
            <a:r>
              <a:rPr lang="en-IN" sz="2700" b="1" dirty="0">
                <a:solidFill>
                  <a:schemeClr val="lt1"/>
                </a:solidFill>
                <a:highlight>
                  <a:schemeClr val="accent1"/>
                </a:highlight>
                <a:latin typeface="Raleway SemiBold" panose="020B0604020202020204" charset="0"/>
                <a:ea typeface="Barlow SemiBold"/>
                <a:cs typeface="Barlow SemiBold"/>
                <a:sym typeface="Barlow SemiBold"/>
              </a:rPr>
              <a:t>In Tune with the Digital Age  </a:t>
            </a:r>
            <a:endParaRPr lang="en-IN" sz="2700" b="1" dirty="0">
              <a:latin typeface="Raleway SemiBold" panose="020B060402020202020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title"/>
          </p:nvPr>
        </p:nvSpPr>
        <p:spPr>
          <a:xfrm>
            <a:off x="347473" y="725775"/>
            <a:ext cx="7678346" cy="449879"/>
          </a:xfrm>
          <a:prstGeom prst="rect">
            <a:avLst/>
          </a:prstGeom>
        </p:spPr>
        <p:txBody>
          <a:bodyPr spcFirstLastPara="1" wrap="square" lIns="0" tIns="0" rIns="0" bIns="0" anchor="t" anchorCtr="0">
            <a:noAutofit/>
          </a:bodyPr>
          <a:lstStyle/>
          <a:p>
            <a:r>
              <a:rPr lang="en-US" sz="2600" dirty="0">
                <a:latin typeface="Raleway SemiBold" panose="020B0604020202020204" charset="0"/>
                <a:cs typeface="Gothic Uralic"/>
              </a:rPr>
              <a:t>Virtual Lobby </a:t>
            </a:r>
          </a:p>
        </p:txBody>
      </p:sp>
      <p:sp>
        <p:nvSpPr>
          <p:cNvPr id="345" name="Google Shape;345;p13"/>
          <p:cNvSpPr txBox="1">
            <a:spLocks noGrp="1"/>
          </p:cNvSpPr>
          <p:nvPr>
            <p:ph type="body" idx="1"/>
          </p:nvPr>
        </p:nvSpPr>
        <p:spPr>
          <a:xfrm>
            <a:off x="359984" y="1252183"/>
            <a:ext cx="7767176" cy="657675"/>
          </a:xfrm>
          <a:prstGeom prst="rect">
            <a:avLst/>
          </a:prstGeom>
        </p:spPr>
        <p:txBody>
          <a:bodyPr spcFirstLastPara="1" wrap="square" lIns="0" tIns="0" rIns="0" bIns="0" anchor="t" anchorCtr="0">
            <a:noAutofit/>
          </a:bodyPr>
          <a:lstStyle/>
          <a:p>
            <a:pPr marL="285750" marR="499109" indent="-285750">
              <a:lnSpc>
                <a:spcPct val="80000"/>
              </a:lnSpc>
            </a:pPr>
            <a:r>
              <a:rPr lang="en-US" sz="1300" spc="-5" dirty="0">
                <a:latin typeface="Barlow Light" panose="020B0604020202020204" charset="0"/>
                <a:cs typeface="Gothic Uralic"/>
              </a:rPr>
              <a:t>After </a:t>
            </a:r>
            <a:r>
              <a:rPr lang="en-US" sz="1300" spc="-10" dirty="0">
                <a:latin typeface="Barlow Light" panose="020B0604020202020204" charset="0"/>
                <a:cs typeface="Gothic Uralic"/>
              </a:rPr>
              <a:t>registering, all </a:t>
            </a:r>
            <a:r>
              <a:rPr lang="en-US" sz="1300" spc="-5" dirty="0">
                <a:latin typeface="Barlow Light" panose="020B0604020202020204" charset="0"/>
                <a:cs typeface="Gothic Uralic"/>
              </a:rPr>
              <a:t>visitors </a:t>
            </a:r>
            <a:r>
              <a:rPr lang="en-US" sz="1300" spc="-10" dirty="0">
                <a:latin typeface="Barlow Light" panose="020B0604020202020204" charset="0"/>
                <a:cs typeface="Gothic Uralic"/>
              </a:rPr>
              <a:t>will  </a:t>
            </a:r>
            <a:r>
              <a:rPr lang="en-US" sz="1300" spc="-5" dirty="0">
                <a:latin typeface="Barlow Light" panose="020B0604020202020204" charset="0"/>
                <a:cs typeface="Gothic Uralic"/>
              </a:rPr>
              <a:t>land on the  </a:t>
            </a:r>
            <a:r>
              <a:rPr lang="en-US" sz="1300" spc="-10" dirty="0">
                <a:latin typeface="Barlow Light" panose="020B0604020202020204" charset="0"/>
                <a:cs typeface="Gothic Uralic"/>
              </a:rPr>
              <a:t>virtual </a:t>
            </a:r>
            <a:r>
              <a:rPr lang="en-US" sz="1300" spc="-5" dirty="0">
                <a:latin typeface="Barlow Light" panose="020B0604020202020204" charset="0"/>
                <a:cs typeface="Gothic Uralic"/>
              </a:rPr>
              <a:t>lobby</a:t>
            </a:r>
            <a:r>
              <a:rPr lang="en-US" sz="1300" spc="20" dirty="0">
                <a:latin typeface="Barlow Light" panose="020B0604020202020204" charset="0"/>
                <a:cs typeface="Gothic Uralic"/>
              </a:rPr>
              <a:t> </a:t>
            </a:r>
            <a:r>
              <a:rPr lang="en-US" sz="1300" spc="-10" dirty="0">
                <a:latin typeface="Barlow Light" panose="020B0604020202020204" charset="0"/>
                <a:cs typeface="Gothic Uralic"/>
              </a:rPr>
              <a:t>page.</a:t>
            </a:r>
            <a:endParaRPr lang="en-US" sz="1300" dirty="0">
              <a:latin typeface="Barlow Light" panose="020B0604020202020204" charset="0"/>
              <a:cs typeface="Gothic Uralic"/>
            </a:endParaRPr>
          </a:p>
          <a:p>
            <a:pPr marL="285750" marR="381000" indent="-285750">
              <a:lnSpc>
                <a:spcPct val="80000"/>
              </a:lnSpc>
            </a:pPr>
            <a:r>
              <a:rPr lang="en-US" sz="1300" spc="-5" dirty="0">
                <a:latin typeface="Barlow Light" panose="020B0604020202020204" charset="0"/>
                <a:cs typeface="Gothic Uralic"/>
              </a:rPr>
              <a:t>Promo or About the Expo films </a:t>
            </a:r>
            <a:br>
              <a:rPr lang="en-US" sz="1300" spc="-5" dirty="0">
                <a:latin typeface="Barlow Light" panose="020B0604020202020204" charset="0"/>
                <a:cs typeface="Gothic Uralic"/>
              </a:rPr>
            </a:br>
            <a:r>
              <a:rPr lang="en-US" sz="1300" spc="-5" dirty="0">
                <a:latin typeface="Barlow Light" panose="020B0604020202020204" charset="0"/>
                <a:cs typeface="Gothic Uralic"/>
              </a:rPr>
              <a:t>can be screened here </a:t>
            </a:r>
          </a:p>
          <a:p>
            <a:pPr marL="285750" marR="275590" indent="-285750">
              <a:lnSpc>
                <a:spcPts val="1540"/>
              </a:lnSpc>
            </a:pPr>
            <a:r>
              <a:rPr lang="en-US" sz="1300" spc="-5" dirty="0">
                <a:latin typeface="Barlow Light" panose="020B0604020202020204" charset="0"/>
                <a:cs typeface="Gothic Uralic"/>
              </a:rPr>
              <a:t>Visitors </a:t>
            </a:r>
            <a:r>
              <a:rPr lang="en-US" sz="1300" spc="-10" dirty="0">
                <a:latin typeface="Barlow Light" panose="020B0604020202020204" charset="0"/>
                <a:cs typeface="Gothic Uralic"/>
              </a:rPr>
              <a:t>will enter the </a:t>
            </a:r>
            <a:r>
              <a:rPr lang="en-US" sz="1300" spc="-5" dirty="0">
                <a:latin typeface="Barlow Light" panose="020B0604020202020204" charset="0"/>
                <a:cs typeface="Gothic Uralic"/>
              </a:rPr>
              <a:t>stall</a:t>
            </a:r>
            <a:r>
              <a:rPr lang="en-US" sz="1300" spc="60" dirty="0">
                <a:latin typeface="Barlow Light" panose="020B0604020202020204" charset="0"/>
                <a:cs typeface="Gothic Uralic"/>
              </a:rPr>
              <a:t> </a:t>
            </a:r>
            <a:r>
              <a:rPr lang="en-US" sz="1300" spc="-5" dirty="0">
                <a:latin typeface="Barlow Light" panose="020B0604020202020204" charset="0"/>
                <a:cs typeface="Gothic Uralic"/>
              </a:rPr>
              <a:t>area  </a:t>
            </a:r>
            <a:br>
              <a:rPr lang="en-US" sz="1300" spc="-5" dirty="0">
                <a:latin typeface="Barlow Light" panose="020B0604020202020204" charset="0"/>
                <a:cs typeface="Gothic Uralic"/>
              </a:rPr>
            </a:br>
            <a:r>
              <a:rPr lang="en-US" sz="1300" spc="-5" dirty="0">
                <a:latin typeface="Barlow Light" panose="020B0604020202020204" charset="0"/>
                <a:cs typeface="Gothic Uralic"/>
              </a:rPr>
              <a:t>by  Clicking on </a:t>
            </a:r>
            <a:r>
              <a:rPr lang="en-US" sz="1300" spc="-10" dirty="0">
                <a:latin typeface="Barlow Light" panose="020B0604020202020204" charset="0"/>
                <a:cs typeface="Gothic Uralic"/>
              </a:rPr>
              <a:t>the </a:t>
            </a:r>
            <a:r>
              <a:rPr lang="en-US" sz="1300" dirty="0">
                <a:latin typeface="Barlow Light" panose="020B0604020202020204" charset="0"/>
                <a:cs typeface="Gothic Uralic"/>
              </a:rPr>
              <a:t>left </a:t>
            </a:r>
            <a:r>
              <a:rPr lang="en-US" sz="1300" spc="-10" dirty="0">
                <a:latin typeface="Barlow Light" panose="020B0604020202020204" charset="0"/>
                <a:cs typeface="Gothic Uralic"/>
              </a:rPr>
              <a:t>panel </a:t>
            </a:r>
            <a:endParaRPr lang="en-US" sz="1300" dirty="0">
              <a:latin typeface="Barlow Light" panose="020B0604020202020204" charset="0"/>
              <a:cs typeface="Gothic Uralic"/>
            </a:endParaRPr>
          </a:p>
          <a:p>
            <a:pPr marL="285750" marR="351155" indent="-285750">
              <a:lnSpc>
                <a:spcPts val="1540"/>
              </a:lnSpc>
            </a:pPr>
            <a:r>
              <a:rPr lang="en-US" sz="1300" spc="-5" dirty="0">
                <a:latin typeface="Barlow Light" panose="020B0604020202020204" charset="0"/>
                <a:cs typeface="Gothic Uralic"/>
              </a:rPr>
              <a:t>Enter the auditorium by clicking</a:t>
            </a:r>
          </a:p>
          <a:p>
            <a:pPr marL="0" marR="351155" indent="0">
              <a:lnSpc>
                <a:spcPts val="1540"/>
              </a:lnSpc>
              <a:buNone/>
            </a:pPr>
            <a:r>
              <a:rPr lang="en-US" sz="1300" spc="-5" dirty="0">
                <a:latin typeface="Barlow Light" panose="020B0604020202020204" charset="0"/>
                <a:cs typeface="Gothic Uralic"/>
              </a:rPr>
              <a:t>         the right panel</a:t>
            </a:r>
            <a:endParaRPr lang="en-US" sz="1300" dirty="0">
              <a:latin typeface="Barlow Light" panose="020B0604020202020204" charset="0"/>
              <a:cs typeface="Gothic Uralic"/>
            </a:endParaRPr>
          </a:p>
        </p:txBody>
      </p:sp>
      <p:sp>
        <p:nvSpPr>
          <p:cNvPr id="347" name="Google Shape;347;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10</a:t>
            </a:fld>
            <a:endParaRPr/>
          </a:p>
        </p:txBody>
      </p:sp>
      <p:pic>
        <p:nvPicPr>
          <p:cNvPr id="2" name="Picture 1">
            <a:extLst>
              <a:ext uri="{FF2B5EF4-FFF2-40B4-BE49-F238E27FC236}">
                <a16:creationId xmlns:a16="http://schemas.microsoft.com/office/drawing/2014/main" xmlns="" id="{74EDCC1C-EB1D-49B7-A264-0FA96061AF5B}"/>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070289" y="1579744"/>
            <a:ext cx="5731984" cy="3139967"/>
          </a:xfrm>
          <a:prstGeom prst="rect">
            <a:avLst/>
          </a:prstGeom>
        </p:spPr>
      </p:pic>
      <p:pic>
        <p:nvPicPr>
          <p:cNvPr id="8" name="Picture 7" descr="A close up of a logo&#10;&#10;Description automatically generated">
            <a:extLst>
              <a:ext uri="{FF2B5EF4-FFF2-40B4-BE49-F238E27FC236}">
                <a16:creationId xmlns:a16="http://schemas.microsoft.com/office/drawing/2014/main" xmlns="" id="{9F70E202-111E-4AAC-8D22-DBDC2FF39AA1}"/>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744533" y="4848931"/>
            <a:ext cx="887795" cy="243765"/>
          </a:xfrm>
          <a:prstGeom prst="rect">
            <a:avLst/>
          </a:prstGeom>
        </p:spPr>
      </p:pic>
    </p:spTree>
    <p:extLst>
      <p:ext uri="{BB962C8B-B14F-4D97-AF65-F5344CB8AC3E}">
        <p14:creationId xmlns:p14="http://schemas.microsoft.com/office/powerpoint/2010/main" xmlns="" val="26021188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title"/>
          </p:nvPr>
        </p:nvSpPr>
        <p:spPr>
          <a:xfrm>
            <a:off x="347473" y="725775"/>
            <a:ext cx="7678346" cy="449879"/>
          </a:xfrm>
          <a:prstGeom prst="rect">
            <a:avLst/>
          </a:prstGeom>
        </p:spPr>
        <p:txBody>
          <a:bodyPr spcFirstLastPara="1" wrap="square" lIns="0" tIns="0" rIns="0" bIns="0" anchor="t" anchorCtr="0">
            <a:noAutofit/>
          </a:bodyPr>
          <a:lstStyle/>
          <a:p>
            <a:r>
              <a:rPr lang="en-US" sz="2600" dirty="0">
                <a:latin typeface="Raleway SemiBold" panose="020B0604020202020204" charset="0"/>
                <a:cs typeface="Gothic Uralic"/>
              </a:rPr>
              <a:t>Information on Exhibitors  / Categories / Pavilions</a:t>
            </a:r>
          </a:p>
        </p:txBody>
      </p:sp>
      <p:sp>
        <p:nvSpPr>
          <p:cNvPr id="345" name="Google Shape;345;p13"/>
          <p:cNvSpPr txBox="1">
            <a:spLocks noGrp="1"/>
          </p:cNvSpPr>
          <p:nvPr>
            <p:ph type="body" idx="1"/>
          </p:nvPr>
        </p:nvSpPr>
        <p:spPr>
          <a:xfrm>
            <a:off x="384047" y="1192025"/>
            <a:ext cx="6493003" cy="657675"/>
          </a:xfrm>
          <a:prstGeom prst="rect">
            <a:avLst/>
          </a:prstGeom>
        </p:spPr>
        <p:txBody>
          <a:bodyPr spcFirstLastPara="1" wrap="square" lIns="0" tIns="0" rIns="0" bIns="0" anchor="t" anchorCtr="0">
            <a:noAutofit/>
          </a:bodyPr>
          <a:lstStyle/>
          <a:p>
            <a:pPr marL="0" marR="499109" indent="0">
              <a:lnSpc>
                <a:spcPct val="80000"/>
              </a:lnSpc>
              <a:buNone/>
            </a:pPr>
            <a:r>
              <a:rPr lang="en-US" sz="1300" dirty="0">
                <a:latin typeface="Barlow Light" panose="020B0604020202020204" charset="0"/>
                <a:cs typeface="Gothic Uralic"/>
              </a:rPr>
              <a:t>The Exhibitor Details can be viewed on different module</a:t>
            </a:r>
          </a:p>
          <a:p>
            <a:pPr marL="285750" marR="499109" indent="-285750">
              <a:lnSpc>
                <a:spcPct val="80000"/>
              </a:lnSpc>
            </a:pPr>
            <a:endParaRPr lang="en-US" sz="1300" dirty="0">
              <a:latin typeface="Barlow Light" panose="020B0604020202020204" charset="0"/>
              <a:cs typeface="Gothic Uralic"/>
            </a:endParaRPr>
          </a:p>
          <a:p>
            <a:pPr marL="285750" marR="499109" indent="-285750">
              <a:lnSpc>
                <a:spcPct val="80000"/>
              </a:lnSpc>
            </a:pPr>
            <a:r>
              <a:rPr lang="en-US" sz="1300" dirty="0">
                <a:latin typeface="Barlow Light" panose="020B0604020202020204" charset="0"/>
                <a:cs typeface="Gothic Uralic"/>
              </a:rPr>
              <a:t>Alphabetic wise </a:t>
            </a:r>
          </a:p>
          <a:p>
            <a:pPr marL="285750" marR="499109" indent="-285750">
              <a:lnSpc>
                <a:spcPct val="80000"/>
              </a:lnSpc>
            </a:pPr>
            <a:r>
              <a:rPr lang="en-US" sz="1300" dirty="0">
                <a:latin typeface="Barlow Light" panose="020B0604020202020204" charset="0"/>
                <a:cs typeface="Gothic Uralic"/>
              </a:rPr>
              <a:t>Exhibitor Category / Subcategory / </a:t>
            </a:r>
            <a:br>
              <a:rPr lang="en-US" sz="1300" dirty="0">
                <a:latin typeface="Barlow Light" panose="020B0604020202020204" charset="0"/>
                <a:cs typeface="Gothic Uralic"/>
              </a:rPr>
            </a:br>
            <a:r>
              <a:rPr lang="en-US" sz="1300" dirty="0">
                <a:latin typeface="Barlow Light" panose="020B0604020202020204" charset="0"/>
                <a:cs typeface="Gothic Uralic"/>
              </a:rPr>
              <a:t>Profile</a:t>
            </a:r>
          </a:p>
          <a:p>
            <a:pPr marL="285750" marR="499109" indent="-285750">
              <a:lnSpc>
                <a:spcPct val="80000"/>
              </a:lnSpc>
            </a:pPr>
            <a:r>
              <a:rPr lang="en-US" sz="1300" dirty="0">
                <a:latin typeface="Barlow Light" panose="020B0604020202020204" charset="0"/>
                <a:cs typeface="Gothic Uralic"/>
              </a:rPr>
              <a:t>Country wise </a:t>
            </a:r>
          </a:p>
          <a:p>
            <a:pPr marL="285750" marR="499109" indent="-285750">
              <a:lnSpc>
                <a:spcPct val="80000"/>
              </a:lnSpc>
            </a:pPr>
            <a:r>
              <a:rPr lang="en-US" sz="1300" dirty="0">
                <a:latin typeface="Barlow Light" panose="020B0604020202020204" charset="0"/>
                <a:cs typeface="Gothic Uralic"/>
              </a:rPr>
              <a:t>Search By Exhibitor name</a:t>
            </a:r>
          </a:p>
          <a:p>
            <a:pPr marL="285750" marR="499109" indent="-285750">
              <a:lnSpc>
                <a:spcPct val="80000"/>
              </a:lnSpc>
            </a:pPr>
            <a:endParaRPr lang="en-US" sz="1300" dirty="0">
              <a:latin typeface="Barlow Light" panose="020B0604020202020204" charset="0"/>
              <a:cs typeface="Gothic Uralic"/>
            </a:endParaRPr>
          </a:p>
          <a:p>
            <a:pPr marL="285750" marR="499109" indent="-285750">
              <a:lnSpc>
                <a:spcPct val="80000"/>
              </a:lnSpc>
            </a:pPr>
            <a:r>
              <a:rPr lang="en-US" sz="1300" dirty="0">
                <a:solidFill>
                  <a:srgbClr val="00B050"/>
                </a:solidFill>
                <a:latin typeface="Barlow Light" panose="020B0604020202020204" charset="0"/>
                <a:cs typeface="Gothic Uralic"/>
              </a:rPr>
              <a:t>This panel will undergo substantial</a:t>
            </a:r>
            <a:br>
              <a:rPr lang="en-US" sz="1300" dirty="0">
                <a:solidFill>
                  <a:srgbClr val="00B050"/>
                </a:solidFill>
                <a:latin typeface="Barlow Light" panose="020B0604020202020204" charset="0"/>
                <a:cs typeface="Gothic Uralic"/>
              </a:rPr>
            </a:br>
            <a:r>
              <a:rPr lang="en-US" sz="1300" dirty="0">
                <a:solidFill>
                  <a:srgbClr val="00B050"/>
                </a:solidFill>
                <a:latin typeface="Barlow Light" panose="020B0604020202020204" charset="0"/>
                <a:cs typeface="Gothic Uralic"/>
              </a:rPr>
              <a:t>change in Commercial Plot with </a:t>
            </a:r>
            <a:br>
              <a:rPr lang="en-US" sz="1300" dirty="0">
                <a:solidFill>
                  <a:srgbClr val="00B050"/>
                </a:solidFill>
                <a:latin typeface="Barlow Light" panose="020B0604020202020204" charset="0"/>
                <a:cs typeface="Gothic Uralic"/>
              </a:rPr>
            </a:br>
            <a:r>
              <a:rPr lang="en-US" sz="1300" dirty="0">
                <a:solidFill>
                  <a:srgbClr val="00B050"/>
                </a:solidFill>
                <a:latin typeface="Barlow Light" panose="020B0604020202020204" charset="0"/>
                <a:cs typeface="Gothic Uralic"/>
              </a:rPr>
              <a:t>more specification / well - routed</a:t>
            </a:r>
            <a:endParaRPr lang="en-US" sz="1300" dirty="0">
              <a:latin typeface="Barlow Light" panose="020B0604020202020204" charset="0"/>
              <a:cs typeface="Gothic Uralic"/>
            </a:endParaRPr>
          </a:p>
          <a:p>
            <a:pPr marL="285750" marR="499109" indent="-285750">
              <a:lnSpc>
                <a:spcPct val="80000"/>
              </a:lnSpc>
            </a:pPr>
            <a:endParaRPr lang="en-US" sz="1300" dirty="0">
              <a:latin typeface="Barlow Light" panose="020B0604020202020204" charset="0"/>
              <a:cs typeface="Gothic Uralic"/>
            </a:endParaRPr>
          </a:p>
          <a:p>
            <a:pPr marL="285750" marR="499109" indent="-285750">
              <a:lnSpc>
                <a:spcPct val="80000"/>
              </a:lnSpc>
            </a:pPr>
            <a:endParaRPr lang="en-US" sz="1300" dirty="0">
              <a:latin typeface="Barlow Light" panose="020B0604020202020204" charset="0"/>
              <a:cs typeface="Gothic Uralic"/>
            </a:endParaRPr>
          </a:p>
        </p:txBody>
      </p:sp>
      <p:sp>
        <p:nvSpPr>
          <p:cNvPr id="347" name="Google Shape;347;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11</a:t>
            </a:fld>
            <a:endParaRPr/>
          </a:p>
        </p:txBody>
      </p:sp>
      <p:pic>
        <p:nvPicPr>
          <p:cNvPr id="3" name="Picture 2">
            <a:extLst>
              <a:ext uri="{FF2B5EF4-FFF2-40B4-BE49-F238E27FC236}">
                <a16:creationId xmlns:a16="http://schemas.microsoft.com/office/drawing/2014/main" xmlns="" id="{3566D156-905F-4975-8724-59BC9BF2235D}"/>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406009" y="1901757"/>
            <a:ext cx="5559951" cy="2682161"/>
          </a:xfrm>
          <a:prstGeom prst="rect">
            <a:avLst/>
          </a:prstGeom>
        </p:spPr>
      </p:pic>
      <p:pic>
        <p:nvPicPr>
          <p:cNvPr id="7" name="Picture 6" descr="A close up of a logo&#10;&#10;Description automatically generated">
            <a:extLst>
              <a:ext uri="{FF2B5EF4-FFF2-40B4-BE49-F238E27FC236}">
                <a16:creationId xmlns:a16="http://schemas.microsoft.com/office/drawing/2014/main" xmlns="" id="{D1189205-EC91-4AB6-9175-717A23C0714B}"/>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744533" y="4848931"/>
            <a:ext cx="887795" cy="243765"/>
          </a:xfrm>
          <a:prstGeom prst="rect">
            <a:avLst/>
          </a:prstGeom>
        </p:spPr>
      </p:pic>
    </p:spTree>
    <p:extLst>
      <p:ext uri="{BB962C8B-B14F-4D97-AF65-F5344CB8AC3E}">
        <p14:creationId xmlns:p14="http://schemas.microsoft.com/office/powerpoint/2010/main" xmlns="" val="881328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9"/>
        <p:cNvGrpSpPr/>
        <p:nvPr/>
      </p:nvGrpSpPr>
      <p:grpSpPr>
        <a:xfrm>
          <a:off x="0" y="0"/>
          <a:ext cx="0" cy="0"/>
          <a:chOff x="0" y="0"/>
          <a:chExt cx="0" cy="0"/>
        </a:xfrm>
      </p:grpSpPr>
      <p:sp>
        <p:nvSpPr>
          <p:cNvPr id="1700" name="Google Shape;1700;p28"/>
          <p:cNvSpPr txBox="1">
            <a:spLocks noGrp="1"/>
          </p:cNvSpPr>
          <p:nvPr>
            <p:ph type="title"/>
          </p:nvPr>
        </p:nvSpPr>
        <p:spPr>
          <a:xfrm>
            <a:off x="457200" y="605600"/>
            <a:ext cx="5640900" cy="423753"/>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IN" sz="2600" dirty="0"/>
              <a:t>The New Panel will have</a:t>
            </a:r>
            <a:endParaRPr sz="2600" dirty="0"/>
          </a:p>
        </p:txBody>
      </p:sp>
      <p:sp>
        <p:nvSpPr>
          <p:cNvPr id="1701" name="Google Shape;1701;p28"/>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a:p>
        </p:txBody>
      </p:sp>
      <p:grpSp>
        <p:nvGrpSpPr>
          <p:cNvPr id="1702" name="Google Shape;1702;p28"/>
          <p:cNvGrpSpPr/>
          <p:nvPr/>
        </p:nvGrpSpPr>
        <p:grpSpPr>
          <a:xfrm>
            <a:off x="477963" y="1650359"/>
            <a:ext cx="2051418" cy="1752353"/>
            <a:chOff x="1083025" y="1574025"/>
            <a:chExt cx="1834900" cy="1567400"/>
          </a:xfrm>
        </p:grpSpPr>
        <p:sp>
          <p:nvSpPr>
            <p:cNvPr id="1703" name="Google Shape;1703;p28"/>
            <p:cNvSpPr txBox="1"/>
            <p:nvPr/>
          </p:nvSpPr>
          <p:spPr>
            <a:xfrm>
              <a:off x="1197653" y="1574025"/>
              <a:ext cx="103092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IN" sz="1300" dirty="0">
                  <a:solidFill>
                    <a:schemeClr val="accent2"/>
                  </a:solidFill>
                  <a:latin typeface="Barlow"/>
                  <a:ea typeface="Barlow"/>
                  <a:cs typeface="Barlow"/>
                  <a:sym typeface="Barlow"/>
                </a:rPr>
                <a:t>MAIN CATEGORY</a:t>
              </a:r>
              <a:endParaRPr sz="1300" dirty="0">
                <a:solidFill>
                  <a:schemeClr val="accent2"/>
                </a:solidFill>
                <a:latin typeface="Barlow"/>
                <a:ea typeface="Barlow"/>
                <a:cs typeface="Barlow"/>
                <a:sym typeface="Barlow"/>
              </a:endParaRPr>
            </a:p>
          </p:txBody>
        </p:sp>
        <p:sp>
          <p:nvSpPr>
            <p:cNvPr id="1704" name="Google Shape;1704;p28"/>
            <p:cNvSpPr txBox="1"/>
            <p:nvPr/>
          </p:nvSpPr>
          <p:spPr>
            <a:xfrm>
              <a:off x="1235825" y="2695025"/>
              <a:ext cx="1505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IN" sz="1200" b="1" dirty="0">
                  <a:solidFill>
                    <a:schemeClr val="accent2"/>
                  </a:solidFill>
                  <a:latin typeface="Barlow"/>
                  <a:ea typeface="Barlow"/>
                  <a:cs typeface="Barlow"/>
                  <a:sym typeface="Barlow"/>
                </a:rPr>
                <a:t>Broader Categories of the Sector</a:t>
              </a:r>
              <a:endParaRPr sz="1200" b="1" dirty="0">
                <a:solidFill>
                  <a:schemeClr val="accent2"/>
                </a:solidFill>
                <a:latin typeface="Barlow"/>
                <a:ea typeface="Barlow"/>
                <a:cs typeface="Barlow"/>
                <a:sym typeface="Barlow"/>
              </a:endParaRPr>
            </a:p>
          </p:txBody>
        </p:sp>
        <p:cxnSp>
          <p:nvCxnSpPr>
            <p:cNvPr id="1706" name="Google Shape;1706;p28"/>
            <p:cNvCxnSpPr/>
            <p:nvPr/>
          </p:nvCxnSpPr>
          <p:spPr>
            <a:xfrm>
              <a:off x="2180202" y="1695421"/>
              <a:ext cx="718500" cy="741900"/>
            </a:xfrm>
            <a:prstGeom prst="straightConnector1">
              <a:avLst/>
            </a:prstGeom>
            <a:noFill/>
            <a:ln w="9525" cap="flat" cmpd="sng">
              <a:solidFill>
                <a:schemeClr val="accent1"/>
              </a:solidFill>
              <a:prstDash val="solid"/>
              <a:round/>
              <a:headEnd type="none" w="sm" len="sm"/>
              <a:tailEnd type="none" w="sm" len="sm"/>
            </a:ln>
          </p:spPr>
        </p:cxnSp>
        <p:sp>
          <p:nvSpPr>
            <p:cNvPr id="1707" name="Google Shape;1707;p28"/>
            <p:cNvSpPr/>
            <p:nvPr/>
          </p:nvSpPr>
          <p:spPr>
            <a:xfrm flipH="1">
              <a:off x="1083025" y="2306625"/>
              <a:ext cx="1834800" cy="143400"/>
            </a:xfrm>
            <a:prstGeom prst="parallelogram">
              <a:avLst>
                <a:gd name="adj" fmla="val 9695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08" name="Google Shape;1708;p28"/>
            <p:cNvSpPr/>
            <p:nvPr/>
          </p:nvSpPr>
          <p:spPr>
            <a:xfrm>
              <a:off x="1083125" y="2460449"/>
              <a:ext cx="1834800" cy="143400"/>
            </a:xfrm>
            <a:prstGeom prst="parallelogram">
              <a:avLst>
                <a:gd name="adj" fmla="val 9695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09" name="Google Shape;1709;p28"/>
          <p:cNvGrpSpPr/>
          <p:nvPr/>
        </p:nvGrpSpPr>
        <p:grpSpPr>
          <a:xfrm>
            <a:off x="2388508" y="1786081"/>
            <a:ext cx="2051418" cy="3116251"/>
            <a:chOff x="1083025" y="1695421"/>
            <a:chExt cx="1834900" cy="2787343"/>
          </a:xfrm>
        </p:grpSpPr>
        <p:sp>
          <p:nvSpPr>
            <p:cNvPr id="1711" name="Google Shape;1711;p28"/>
            <p:cNvSpPr txBox="1"/>
            <p:nvPr/>
          </p:nvSpPr>
          <p:spPr>
            <a:xfrm>
              <a:off x="1263866" y="4036364"/>
              <a:ext cx="1505100" cy="446400"/>
            </a:xfrm>
            <a:prstGeom prst="rect">
              <a:avLst/>
            </a:prstGeom>
            <a:noFill/>
            <a:ln>
              <a:noFill/>
            </a:ln>
          </p:spPr>
          <p:txBody>
            <a:bodyPr spcFirstLastPara="1" wrap="square" lIns="91425" tIns="91425" rIns="91425" bIns="91425" anchor="b" anchorCtr="0">
              <a:noAutofit/>
            </a:bodyPr>
            <a:lstStyle/>
            <a:p>
              <a:pPr marL="0" lvl="0" indent="0" algn="l" rtl="0">
                <a:lnSpc>
                  <a:spcPct val="115000"/>
                </a:lnSpc>
                <a:spcBef>
                  <a:spcPts val="0"/>
                </a:spcBef>
                <a:spcAft>
                  <a:spcPts val="0"/>
                </a:spcAft>
                <a:buNone/>
              </a:pPr>
              <a:r>
                <a:rPr lang="en-IN" sz="1200" b="1" dirty="0">
                  <a:solidFill>
                    <a:schemeClr val="accent2"/>
                  </a:solidFill>
                  <a:latin typeface="Barlow"/>
                  <a:ea typeface="Barlow"/>
                  <a:cs typeface="Barlow"/>
                  <a:sym typeface="Barlow"/>
                </a:rPr>
                <a:t>Exhibitor List under Each Category</a:t>
              </a:r>
            </a:p>
            <a:p>
              <a:pPr marL="171450" lvl="0" indent="-171450" algn="l" rtl="0">
                <a:lnSpc>
                  <a:spcPct val="115000"/>
                </a:lnSpc>
                <a:spcBef>
                  <a:spcPts val="0"/>
                </a:spcBef>
                <a:spcAft>
                  <a:spcPts val="0"/>
                </a:spcAft>
                <a:buFont typeface="Arial" panose="020B0604020202020204" pitchFamily="34" charset="0"/>
                <a:buChar char="•"/>
              </a:pPr>
              <a:r>
                <a:rPr lang="en-IN" sz="1200" dirty="0">
                  <a:solidFill>
                    <a:schemeClr val="accent2"/>
                  </a:solidFill>
                  <a:latin typeface="Barlow"/>
                  <a:ea typeface="Barlow"/>
                  <a:cs typeface="Barlow"/>
                  <a:sym typeface="Barlow"/>
                </a:rPr>
                <a:t>Which will take you directly to the Booth</a:t>
              </a:r>
            </a:p>
            <a:p>
              <a:pPr marL="171450" lvl="0" indent="-171450" algn="l" rtl="0">
                <a:lnSpc>
                  <a:spcPct val="115000"/>
                </a:lnSpc>
                <a:spcBef>
                  <a:spcPts val="0"/>
                </a:spcBef>
                <a:spcAft>
                  <a:spcPts val="0"/>
                </a:spcAft>
                <a:buFont typeface="Arial" panose="020B0604020202020204" pitchFamily="34" charset="0"/>
                <a:buChar char="•"/>
              </a:pPr>
              <a:r>
                <a:rPr lang="en-IN" sz="1200" dirty="0">
                  <a:solidFill>
                    <a:schemeClr val="accent2"/>
                  </a:solidFill>
                  <a:latin typeface="Barlow"/>
                  <a:ea typeface="Barlow"/>
                  <a:cs typeface="Barlow"/>
                  <a:sym typeface="Barlow"/>
                </a:rPr>
                <a:t>Gives More Information about them</a:t>
              </a:r>
            </a:p>
            <a:p>
              <a:pPr marL="0" lvl="0" indent="0" algn="l" rtl="0">
                <a:lnSpc>
                  <a:spcPct val="115000"/>
                </a:lnSpc>
                <a:spcBef>
                  <a:spcPts val="0"/>
                </a:spcBef>
                <a:spcAft>
                  <a:spcPts val="0"/>
                </a:spcAft>
                <a:buNone/>
              </a:pPr>
              <a:endParaRPr lang="en-IN" sz="1200" dirty="0">
                <a:solidFill>
                  <a:schemeClr val="accent2"/>
                </a:solidFill>
                <a:latin typeface="Barlow"/>
                <a:ea typeface="Barlow"/>
                <a:cs typeface="Barlow"/>
                <a:sym typeface="Barlow"/>
              </a:endParaRPr>
            </a:p>
          </p:txBody>
        </p:sp>
        <p:cxnSp>
          <p:nvCxnSpPr>
            <p:cNvPr id="1713" name="Google Shape;1713;p28"/>
            <p:cNvCxnSpPr/>
            <p:nvPr/>
          </p:nvCxnSpPr>
          <p:spPr>
            <a:xfrm>
              <a:off x="2180202" y="1695421"/>
              <a:ext cx="718500" cy="741900"/>
            </a:xfrm>
            <a:prstGeom prst="straightConnector1">
              <a:avLst/>
            </a:prstGeom>
            <a:noFill/>
            <a:ln w="9525" cap="flat" cmpd="sng">
              <a:solidFill>
                <a:schemeClr val="accent1"/>
              </a:solidFill>
              <a:prstDash val="solid"/>
              <a:round/>
              <a:headEnd type="none" w="sm" len="sm"/>
              <a:tailEnd type="none" w="sm" len="sm"/>
            </a:ln>
          </p:spPr>
        </p:cxnSp>
        <p:sp>
          <p:nvSpPr>
            <p:cNvPr id="1714" name="Google Shape;1714;p28"/>
            <p:cNvSpPr/>
            <p:nvPr/>
          </p:nvSpPr>
          <p:spPr>
            <a:xfrm flipH="1">
              <a:off x="1083025" y="2306625"/>
              <a:ext cx="1834800" cy="143400"/>
            </a:xfrm>
            <a:prstGeom prst="parallelogram">
              <a:avLst>
                <a:gd name="adj" fmla="val 9695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15" name="Google Shape;1715;p28"/>
            <p:cNvSpPr/>
            <p:nvPr/>
          </p:nvSpPr>
          <p:spPr>
            <a:xfrm>
              <a:off x="1083125" y="2460449"/>
              <a:ext cx="1834800" cy="143400"/>
            </a:xfrm>
            <a:prstGeom prst="parallelogram">
              <a:avLst>
                <a:gd name="adj" fmla="val 9695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6" name="Google Shape;1716;p28"/>
          <p:cNvGrpSpPr/>
          <p:nvPr/>
        </p:nvGrpSpPr>
        <p:grpSpPr>
          <a:xfrm>
            <a:off x="4302291" y="1649564"/>
            <a:ext cx="2051418" cy="2650728"/>
            <a:chOff x="1083025" y="1574025"/>
            <a:chExt cx="1834900" cy="2370955"/>
          </a:xfrm>
        </p:grpSpPr>
        <p:sp>
          <p:nvSpPr>
            <p:cNvPr id="1717" name="Google Shape;1717;p28"/>
            <p:cNvSpPr txBox="1"/>
            <p:nvPr/>
          </p:nvSpPr>
          <p:spPr>
            <a:xfrm>
              <a:off x="1319594" y="1574025"/>
              <a:ext cx="908980"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IN" sz="1300" dirty="0">
                  <a:solidFill>
                    <a:schemeClr val="dk2"/>
                  </a:solidFill>
                  <a:latin typeface="Barlow"/>
                  <a:ea typeface="Barlow"/>
                  <a:cs typeface="Barlow"/>
                  <a:sym typeface="Barlow"/>
                </a:rPr>
                <a:t>CAN BE SORTED BY</a:t>
              </a:r>
              <a:endParaRPr sz="1300" dirty="0">
                <a:solidFill>
                  <a:schemeClr val="dk2"/>
                </a:solidFill>
                <a:latin typeface="Barlow"/>
                <a:ea typeface="Barlow"/>
                <a:cs typeface="Barlow"/>
                <a:sym typeface="Barlow"/>
              </a:endParaRPr>
            </a:p>
          </p:txBody>
        </p:sp>
        <p:sp>
          <p:nvSpPr>
            <p:cNvPr id="1718" name="Google Shape;1718;p28"/>
            <p:cNvSpPr txBox="1"/>
            <p:nvPr/>
          </p:nvSpPr>
          <p:spPr>
            <a:xfrm>
              <a:off x="1235824" y="2664399"/>
              <a:ext cx="1616727" cy="1280581"/>
            </a:xfrm>
            <a:prstGeom prst="rect">
              <a:avLst/>
            </a:prstGeom>
            <a:noFill/>
            <a:ln>
              <a:noFill/>
            </a:ln>
          </p:spPr>
          <p:txBody>
            <a:bodyPr spcFirstLastPara="1" wrap="square" lIns="91425" tIns="91425" rIns="91425" bIns="91425" anchor="b" anchorCtr="0">
              <a:noAutofit/>
            </a:bodyPr>
            <a:lstStyle/>
            <a:p>
              <a:pPr marL="171450" lvl="0" indent="-171450" algn="l" rtl="0">
                <a:lnSpc>
                  <a:spcPct val="115000"/>
                </a:lnSpc>
                <a:spcBef>
                  <a:spcPts val="0"/>
                </a:spcBef>
                <a:spcAft>
                  <a:spcPts val="0"/>
                </a:spcAft>
                <a:buFont typeface="Arial" panose="020B0604020202020204" pitchFamily="34" charset="0"/>
                <a:buChar char="•"/>
              </a:pPr>
              <a:r>
                <a:rPr lang="en" sz="1200" b="1" dirty="0">
                  <a:solidFill>
                    <a:schemeClr val="dk2"/>
                  </a:solidFill>
                  <a:latin typeface="Barlow"/>
                  <a:ea typeface="Barlow"/>
                  <a:cs typeface="Barlow"/>
                  <a:sym typeface="Barlow"/>
                </a:rPr>
                <a:t>Exhibitor Index A-Z</a:t>
              </a:r>
              <a:endParaRPr lang="en-IN" sz="1200" b="1" dirty="0">
                <a:solidFill>
                  <a:schemeClr val="dk2"/>
                </a:solidFill>
                <a:latin typeface="Barlow"/>
                <a:ea typeface="Barlow"/>
                <a:cs typeface="Barlow"/>
                <a:sym typeface="Barlow"/>
              </a:endParaRPr>
            </a:p>
            <a:p>
              <a:pPr marL="171450" lvl="0" indent="-171450" algn="l" rtl="0">
                <a:lnSpc>
                  <a:spcPct val="115000"/>
                </a:lnSpc>
                <a:spcBef>
                  <a:spcPts val="0"/>
                </a:spcBef>
                <a:spcAft>
                  <a:spcPts val="0"/>
                </a:spcAft>
                <a:buFont typeface="Arial" panose="020B0604020202020204" pitchFamily="34" charset="0"/>
                <a:buChar char="•"/>
              </a:pPr>
              <a:r>
                <a:rPr lang="en-IN" sz="1200" b="1" dirty="0">
                  <a:solidFill>
                    <a:schemeClr val="dk2"/>
                  </a:solidFill>
                  <a:latin typeface="Barlow"/>
                  <a:ea typeface="Barlow"/>
                  <a:cs typeface="Barlow"/>
                  <a:sym typeface="Barlow"/>
                </a:rPr>
                <a:t>By Region / Country</a:t>
              </a:r>
            </a:p>
            <a:p>
              <a:pPr marL="171450" lvl="0" indent="-171450" algn="l" rtl="0">
                <a:lnSpc>
                  <a:spcPct val="115000"/>
                </a:lnSpc>
                <a:spcBef>
                  <a:spcPts val="0"/>
                </a:spcBef>
                <a:spcAft>
                  <a:spcPts val="0"/>
                </a:spcAft>
                <a:buFont typeface="Arial" panose="020B0604020202020204" pitchFamily="34" charset="0"/>
                <a:buChar char="•"/>
              </a:pPr>
              <a:r>
                <a:rPr lang="en-IN" sz="1200" b="1" dirty="0">
                  <a:solidFill>
                    <a:schemeClr val="dk2"/>
                  </a:solidFill>
                  <a:latin typeface="Barlow"/>
                  <a:ea typeface="Barlow"/>
                  <a:cs typeface="Barlow"/>
                  <a:sym typeface="Barlow"/>
                </a:rPr>
                <a:t>Product Wise</a:t>
              </a:r>
            </a:p>
            <a:p>
              <a:pPr marL="171450" lvl="0" indent="-171450" algn="l" rtl="0">
                <a:lnSpc>
                  <a:spcPct val="115000"/>
                </a:lnSpc>
                <a:spcBef>
                  <a:spcPts val="0"/>
                </a:spcBef>
                <a:spcAft>
                  <a:spcPts val="0"/>
                </a:spcAft>
                <a:buFont typeface="Arial" panose="020B0604020202020204" pitchFamily="34" charset="0"/>
                <a:buChar char="•"/>
              </a:pPr>
              <a:r>
                <a:rPr lang="en-IN" sz="1200" b="1" dirty="0">
                  <a:solidFill>
                    <a:schemeClr val="dk2"/>
                  </a:solidFill>
                  <a:latin typeface="Barlow"/>
                  <a:ea typeface="Barlow"/>
                  <a:cs typeface="Barlow"/>
                  <a:sym typeface="Barlow"/>
                </a:rPr>
                <a:t>Stand Activity Wise</a:t>
              </a:r>
            </a:p>
            <a:p>
              <a:pPr lvl="0">
                <a:lnSpc>
                  <a:spcPct val="115000"/>
                </a:lnSpc>
              </a:pPr>
              <a:endParaRPr sz="1200" b="1" dirty="0">
                <a:solidFill>
                  <a:schemeClr val="dk2"/>
                </a:solidFill>
                <a:latin typeface="Barlow"/>
                <a:ea typeface="Barlow"/>
                <a:cs typeface="Barlow"/>
                <a:sym typeface="Barlow"/>
              </a:endParaRPr>
            </a:p>
          </p:txBody>
        </p:sp>
        <p:cxnSp>
          <p:nvCxnSpPr>
            <p:cNvPr id="1720" name="Google Shape;1720;p28"/>
            <p:cNvCxnSpPr/>
            <p:nvPr/>
          </p:nvCxnSpPr>
          <p:spPr>
            <a:xfrm>
              <a:off x="2180202" y="1695421"/>
              <a:ext cx="718500" cy="741900"/>
            </a:xfrm>
            <a:prstGeom prst="straightConnector1">
              <a:avLst/>
            </a:prstGeom>
            <a:noFill/>
            <a:ln w="9525" cap="flat" cmpd="sng">
              <a:solidFill>
                <a:srgbClr val="DADCE5"/>
              </a:solidFill>
              <a:prstDash val="solid"/>
              <a:round/>
              <a:headEnd type="none" w="sm" len="sm"/>
              <a:tailEnd type="none" w="sm" len="sm"/>
            </a:ln>
          </p:spPr>
        </p:cxnSp>
        <p:sp>
          <p:nvSpPr>
            <p:cNvPr id="1721" name="Google Shape;1721;p28"/>
            <p:cNvSpPr/>
            <p:nvPr/>
          </p:nvSpPr>
          <p:spPr>
            <a:xfrm flipH="1">
              <a:off x="1083025" y="2306625"/>
              <a:ext cx="1834800" cy="143400"/>
            </a:xfrm>
            <a:prstGeom prst="parallelogram">
              <a:avLst>
                <a:gd name="adj" fmla="val 96952"/>
              </a:avLst>
            </a:prstGeom>
            <a:solidFill>
              <a:srgbClr val="DA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22" name="Google Shape;1722;p28"/>
            <p:cNvSpPr/>
            <p:nvPr/>
          </p:nvSpPr>
          <p:spPr>
            <a:xfrm>
              <a:off x="1083125" y="2460449"/>
              <a:ext cx="1834800" cy="143400"/>
            </a:xfrm>
            <a:prstGeom prst="parallelogram">
              <a:avLst>
                <a:gd name="adj" fmla="val 96952"/>
              </a:avLst>
            </a:prstGeom>
            <a:solidFill>
              <a:srgbClr val="B0B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23" name="Google Shape;1723;p28"/>
          <p:cNvGrpSpPr/>
          <p:nvPr/>
        </p:nvGrpSpPr>
        <p:grpSpPr>
          <a:xfrm>
            <a:off x="6217659" y="1649551"/>
            <a:ext cx="2051418" cy="2395046"/>
            <a:chOff x="1083025" y="1574025"/>
            <a:chExt cx="1834900" cy="2142260"/>
          </a:xfrm>
        </p:grpSpPr>
        <p:sp>
          <p:nvSpPr>
            <p:cNvPr id="1724" name="Google Shape;1724;p28"/>
            <p:cNvSpPr txBox="1"/>
            <p:nvPr/>
          </p:nvSpPr>
          <p:spPr>
            <a:xfrm>
              <a:off x="1316940" y="1574025"/>
              <a:ext cx="1075677" cy="2412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IN" sz="1300" dirty="0">
                  <a:solidFill>
                    <a:schemeClr val="dk2"/>
                  </a:solidFill>
                  <a:latin typeface="Barlow"/>
                  <a:ea typeface="Barlow"/>
                  <a:cs typeface="Barlow"/>
                  <a:sym typeface="Barlow"/>
                </a:rPr>
                <a:t>EXTENDED SEARCH</a:t>
              </a:r>
              <a:endParaRPr sz="1300" dirty="0">
                <a:solidFill>
                  <a:schemeClr val="dk2"/>
                </a:solidFill>
                <a:latin typeface="Barlow"/>
                <a:ea typeface="Barlow"/>
                <a:cs typeface="Barlow"/>
                <a:sym typeface="Barlow"/>
              </a:endParaRPr>
            </a:p>
          </p:txBody>
        </p:sp>
        <p:sp>
          <p:nvSpPr>
            <p:cNvPr id="1725" name="Google Shape;1725;p28"/>
            <p:cNvSpPr txBox="1"/>
            <p:nvPr/>
          </p:nvSpPr>
          <p:spPr>
            <a:xfrm>
              <a:off x="1263867" y="3269885"/>
              <a:ext cx="1505100" cy="446400"/>
            </a:xfrm>
            <a:prstGeom prst="rect">
              <a:avLst/>
            </a:prstGeom>
            <a:noFill/>
            <a:ln>
              <a:noFill/>
            </a:ln>
          </p:spPr>
          <p:txBody>
            <a:bodyPr spcFirstLastPara="1" wrap="square" lIns="91425" tIns="91425" rIns="91425" bIns="91425" anchor="b" anchorCtr="0">
              <a:noAutofit/>
            </a:bodyPr>
            <a:lstStyle/>
            <a:p>
              <a:pPr marL="171450" lvl="0" indent="-171450">
                <a:lnSpc>
                  <a:spcPct val="115000"/>
                </a:lnSpc>
                <a:buFont typeface="Arial" panose="020B0604020202020204" pitchFamily="34" charset="0"/>
                <a:buChar char="•"/>
              </a:pPr>
              <a:r>
                <a:rPr lang="en-IN" sz="1200" b="1" dirty="0">
                  <a:solidFill>
                    <a:schemeClr val="dk2"/>
                  </a:solidFill>
                  <a:latin typeface="Barlow"/>
                  <a:ea typeface="Barlow"/>
                  <a:cs typeface="Barlow"/>
                  <a:sym typeface="Barlow"/>
                </a:rPr>
                <a:t>Area of Business</a:t>
              </a:r>
            </a:p>
            <a:p>
              <a:pPr marL="171450" lvl="0" indent="-171450">
                <a:lnSpc>
                  <a:spcPct val="115000"/>
                </a:lnSpc>
                <a:buFont typeface="Arial" panose="020B0604020202020204" pitchFamily="34" charset="0"/>
                <a:buChar char="•"/>
              </a:pPr>
              <a:r>
                <a:rPr lang="en-IN" sz="1200" b="1" dirty="0">
                  <a:solidFill>
                    <a:schemeClr val="dk2"/>
                  </a:solidFill>
                  <a:latin typeface="Barlow"/>
                  <a:ea typeface="Barlow"/>
                  <a:cs typeface="Barlow"/>
                  <a:sym typeface="Barlow"/>
                </a:rPr>
                <a:t>Exhibitor Criteria</a:t>
              </a:r>
            </a:p>
            <a:p>
              <a:pPr marL="171450" lvl="0" indent="-171450">
                <a:lnSpc>
                  <a:spcPct val="115000"/>
                </a:lnSpc>
                <a:buFont typeface="Arial" panose="020B0604020202020204" pitchFamily="34" charset="0"/>
                <a:buChar char="•"/>
              </a:pPr>
              <a:r>
                <a:rPr lang="en" sz="1200" b="1" dirty="0">
                  <a:solidFill>
                    <a:schemeClr val="dk2"/>
                  </a:solidFill>
                  <a:latin typeface="Barlow"/>
                  <a:ea typeface="Barlow"/>
                  <a:cs typeface="Barlow"/>
                  <a:sym typeface="Barlow"/>
                </a:rPr>
                <a:t>Topic Oriented</a:t>
              </a:r>
            </a:p>
            <a:p>
              <a:pPr marL="171450" lvl="0" indent="-171450">
                <a:lnSpc>
                  <a:spcPct val="115000"/>
                </a:lnSpc>
                <a:buFont typeface="Arial" panose="020B0604020202020204" pitchFamily="34" charset="0"/>
                <a:buChar char="•"/>
              </a:pPr>
              <a:r>
                <a:rPr lang="en-IN" sz="1200" b="1" dirty="0">
                  <a:solidFill>
                    <a:schemeClr val="dk2"/>
                  </a:solidFill>
                  <a:latin typeface="Barlow"/>
                  <a:ea typeface="Barlow"/>
                  <a:cs typeface="Barlow"/>
                  <a:sym typeface="Barlow"/>
                </a:rPr>
                <a:t>Product Oriented</a:t>
              </a:r>
            </a:p>
            <a:p>
              <a:pPr marL="171450" lvl="0" indent="-171450">
                <a:lnSpc>
                  <a:spcPct val="115000"/>
                </a:lnSpc>
                <a:buFont typeface="Arial" panose="020B0604020202020204" pitchFamily="34" charset="0"/>
                <a:buChar char="•"/>
              </a:pPr>
              <a:r>
                <a:rPr lang="en-IN" sz="1200" b="1" dirty="0">
                  <a:solidFill>
                    <a:schemeClr val="dk2"/>
                  </a:solidFill>
                  <a:latin typeface="Barlow"/>
                  <a:ea typeface="Barlow"/>
                  <a:cs typeface="Barlow"/>
                  <a:sym typeface="Barlow"/>
                </a:rPr>
                <a:t>Hall Wise</a:t>
              </a:r>
            </a:p>
          </p:txBody>
        </p:sp>
        <p:cxnSp>
          <p:nvCxnSpPr>
            <p:cNvPr id="1727" name="Google Shape;1727;p28"/>
            <p:cNvCxnSpPr/>
            <p:nvPr/>
          </p:nvCxnSpPr>
          <p:spPr>
            <a:xfrm>
              <a:off x="2180202" y="1695421"/>
              <a:ext cx="718500" cy="741900"/>
            </a:xfrm>
            <a:prstGeom prst="straightConnector1">
              <a:avLst/>
            </a:prstGeom>
            <a:noFill/>
            <a:ln w="9525" cap="flat" cmpd="sng">
              <a:solidFill>
                <a:srgbClr val="DADCE5"/>
              </a:solidFill>
              <a:prstDash val="solid"/>
              <a:round/>
              <a:headEnd type="none" w="sm" len="sm"/>
              <a:tailEnd type="none" w="sm" len="sm"/>
            </a:ln>
          </p:spPr>
        </p:cxnSp>
        <p:sp>
          <p:nvSpPr>
            <p:cNvPr id="1728" name="Google Shape;1728;p28"/>
            <p:cNvSpPr/>
            <p:nvPr/>
          </p:nvSpPr>
          <p:spPr>
            <a:xfrm flipH="1">
              <a:off x="1083025" y="2306625"/>
              <a:ext cx="1834800" cy="143400"/>
            </a:xfrm>
            <a:prstGeom prst="parallelogram">
              <a:avLst>
                <a:gd name="adj" fmla="val 96952"/>
              </a:avLst>
            </a:prstGeom>
            <a:solidFill>
              <a:srgbClr val="DADC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729" name="Google Shape;1729;p28"/>
            <p:cNvSpPr/>
            <p:nvPr/>
          </p:nvSpPr>
          <p:spPr>
            <a:xfrm>
              <a:off x="1083125" y="2460449"/>
              <a:ext cx="1834800" cy="143400"/>
            </a:xfrm>
            <a:prstGeom prst="parallelogram">
              <a:avLst>
                <a:gd name="adj" fmla="val 96952"/>
              </a:avLst>
            </a:prstGeom>
            <a:solidFill>
              <a:srgbClr val="B0B3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1703;p28">
            <a:extLst>
              <a:ext uri="{FF2B5EF4-FFF2-40B4-BE49-F238E27FC236}">
                <a16:creationId xmlns:a16="http://schemas.microsoft.com/office/drawing/2014/main" xmlns="" id="{33FA836B-E6AF-435D-8096-9DC021248097}"/>
              </a:ext>
            </a:extLst>
          </p:cNvPr>
          <p:cNvSpPr txBox="1"/>
          <p:nvPr/>
        </p:nvSpPr>
        <p:spPr>
          <a:xfrm>
            <a:off x="2498490" y="1625104"/>
            <a:ext cx="1152568" cy="269662"/>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1600"/>
              </a:spcAft>
              <a:buNone/>
            </a:pPr>
            <a:r>
              <a:rPr lang="en-IN" sz="1300" dirty="0">
                <a:solidFill>
                  <a:schemeClr val="accent2"/>
                </a:solidFill>
                <a:latin typeface="Barlow"/>
                <a:ea typeface="Barlow"/>
                <a:cs typeface="Barlow"/>
                <a:sym typeface="Barlow"/>
              </a:rPr>
              <a:t>SUB CATEGORY</a:t>
            </a:r>
            <a:endParaRPr sz="1300" dirty="0">
              <a:solidFill>
                <a:schemeClr val="accent2"/>
              </a:solidFill>
              <a:latin typeface="Barlow"/>
              <a:ea typeface="Barlow"/>
              <a:cs typeface="Barlow"/>
              <a:sym typeface="Barlow"/>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4"/>
          <p:cNvSpPr txBox="1">
            <a:spLocks noGrp="1"/>
          </p:cNvSpPr>
          <p:nvPr>
            <p:ph type="ctrTitle" idx="4294967295"/>
          </p:nvPr>
        </p:nvSpPr>
        <p:spPr>
          <a:xfrm>
            <a:off x="340701" y="1202438"/>
            <a:ext cx="4343700" cy="832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IN" sz="4600" dirty="0"/>
              <a:t>VIRTUAL</a:t>
            </a:r>
            <a:r>
              <a:rPr lang="en" sz="4600" dirty="0"/>
              <a:t/>
            </a:r>
            <a:br>
              <a:rPr lang="en" sz="4600" dirty="0"/>
            </a:br>
            <a:r>
              <a:rPr lang="en" sz="4600" dirty="0"/>
              <a:t>BOOTH OPTIONS!</a:t>
            </a:r>
            <a:endParaRPr sz="4600" dirty="0"/>
          </a:p>
        </p:txBody>
      </p:sp>
      <p:sp>
        <p:nvSpPr>
          <p:cNvPr id="381" name="Google Shape;381;p1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13</a:t>
            </a:fld>
            <a:endParaRPr/>
          </a:p>
        </p:txBody>
      </p:sp>
      <p:grpSp>
        <p:nvGrpSpPr>
          <p:cNvPr id="133" name="Google Shape;744;p18">
            <a:extLst>
              <a:ext uri="{FF2B5EF4-FFF2-40B4-BE49-F238E27FC236}">
                <a16:creationId xmlns:a16="http://schemas.microsoft.com/office/drawing/2014/main" xmlns="" id="{76BE31F8-6FB5-4B70-97B4-725A0297839A}"/>
              </a:ext>
            </a:extLst>
          </p:cNvPr>
          <p:cNvGrpSpPr/>
          <p:nvPr/>
        </p:nvGrpSpPr>
        <p:grpSpPr>
          <a:xfrm>
            <a:off x="5038937" y="624256"/>
            <a:ext cx="3428994" cy="3803332"/>
            <a:chOff x="2152750" y="190500"/>
            <a:chExt cx="4293756" cy="4762499"/>
          </a:xfrm>
        </p:grpSpPr>
        <p:sp>
          <p:nvSpPr>
            <p:cNvPr id="134" name="Google Shape;745;p18">
              <a:extLst>
                <a:ext uri="{FF2B5EF4-FFF2-40B4-BE49-F238E27FC236}">
                  <a16:creationId xmlns:a16="http://schemas.microsoft.com/office/drawing/2014/main" xmlns="" id="{6982478F-9BB9-4451-9060-8EB25D798D73}"/>
                </a:ext>
              </a:extLst>
            </p:cNvPr>
            <p:cNvSpPr/>
            <p:nvPr/>
          </p:nvSpPr>
          <p:spPr>
            <a:xfrm>
              <a:off x="2152750" y="2957607"/>
              <a:ext cx="756691" cy="437959"/>
            </a:xfrm>
            <a:custGeom>
              <a:avLst/>
              <a:gdLst/>
              <a:ahLst/>
              <a:cxnLst/>
              <a:rect l="l" t="t" r="r" b="b"/>
              <a:pathLst>
                <a:path w="756691" h="437959" extrusionOk="0">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746;p18">
              <a:extLst>
                <a:ext uri="{FF2B5EF4-FFF2-40B4-BE49-F238E27FC236}">
                  <a16:creationId xmlns:a16="http://schemas.microsoft.com/office/drawing/2014/main" xmlns="" id="{56A7A6C3-B4EC-4AAE-84E3-76CD351EFD53}"/>
                </a:ext>
              </a:extLst>
            </p:cNvPr>
            <p:cNvSpPr/>
            <p:nvPr/>
          </p:nvSpPr>
          <p:spPr>
            <a:xfrm>
              <a:off x="2318956" y="3109336"/>
              <a:ext cx="225716" cy="175248"/>
            </a:xfrm>
            <a:custGeom>
              <a:avLst/>
              <a:gdLst/>
              <a:ahLst/>
              <a:cxnLst/>
              <a:rect l="l" t="t" r="r" b="b"/>
              <a:pathLst>
                <a:path w="225716" h="175248" extrusionOk="0">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747;p18">
              <a:extLst>
                <a:ext uri="{FF2B5EF4-FFF2-40B4-BE49-F238E27FC236}">
                  <a16:creationId xmlns:a16="http://schemas.microsoft.com/office/drawing/2014/main" xmlns="" id="{B03C43A6-F170-4AFF-80E9-F63A97EC8E77}"/>
                </a:ext>
              </a:extLst>
            </p:cNvPr>
            <p:cNvSpPr/>
            <p:nvPr/>
          </p:nvSpPr>
          <p:spPr>
            <a:xfrm>
              <a:off x="2319304" y="3166967"/>
              <a:ext cx="224715" cy="117585"/>
            </a:xfrm>
            <a:custGeom>
              <a:avLst/>
              <a:gdLst/>
              <a:ahLst/>
              <a:cxnLst/>
              <a:rect l="l" t="t" r="r" b="b"/>
              <a:pathLst>
                <a:path w="224715" h="117585" extrusionOk="0">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748;p18">
              <a:extLst>
                <a:ext uri="{FF2B5EF4-FFF2-40B4-BE49-F238E27FC236}">
                  <a16:creationId xmlns:a16="http://schemas.microsoft.com/office/drawing/2014/main" xmlns="" id="{5D412029-922C-4099-9CE9-7F1EEAAEFD25}"/>
                </a:ext>
              </a:extLst>
            </p:cNvPr>
            <p:cNvSpPr/>
            <p:nvPr/>
          </p:nvSpPr>
          <p:spPr>
            <a:xfrm>
              <a:off x="2550431" y="3021675"/>
              <a:ext cx="225586" cy="168802"/>
            </a:xfrm>
            <a:custGeom>
              <a:avLst/>
              <a:gdLst/>
              <a:ahLst/>
              <a:cxnLst/>
              <a:rect l="l" t="t" r="r" b="b"/>
              <a:pathLst>
                <a:path w="225586" h="168802" extrusionOk="0">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749;p18">
              <a:extLst>
                <a:ext uri="{FF2B5EF4-FFF2-40B4-BE49-F238E27FC236}">
                  <a16:creationId xmlns:a16="http://schemas.microsoft.com/office/drawing/2014/main" xmlns="" id="{EB33A183-4D88-4BB6-A859-53AD7A0413AD}"/>
                </a:ext>
              </a:extLst>
            </p:cNvPr>
            <p:cNvSpPr/>
            <p:nvPr/>
          </p:nvSpPr>
          <p:spPr>
            <a:xfrm>
              <a:off x="2551534" y="3076575"/>
              <a:ext cx="224758" cy="117584"/>
            </a:xfrm>
            <a:custGeom>
              <a:avLst/>
              <a:gdLst/>
              <a:ahLst/>
              <a:cxnLst/>
              <a:rect l="l" t="t" r="r" b="b"/>
              <a:pathLst>
                <a:path w="224758" h="117584" extrusionOk="0">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750;p18">
              <a:extLst>
                <a:ext uri="{FF2B5EF4-FFF2-40B4-BE49-F238E27FC236}">
                  <a16:creationId xmlns:a16="http://schemas.microsoft.com/office/drawing/2014/main" xmlns="" id="{72C87498-5A2D-459C-9712-BCE9C6FB8E23}"/>
                </a:ext>
              </a:extLst>
            </p:cNvPr>
            <p:cNvSpPr/>
            <p:nvPr/>
          </p:nvSpPr>
          <p:spPr>
            <a:xfrm>
              <a:off x="2330724" y="2010537"/>
              <a:ext cx="387976" cy="1115665"/>
            </a:xfrm>
            <a:custGeom>
              <a:avLst/>
              <a:gdLst/>
              <a:ahLst/>
              <a:cxnLst/>
              <a:rect l="l" t="t" r="r" b="b"/>
              <a:pathLst>
                <a:path w="387976" h="1115665" extrusionOk="0">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751;p18">
              <a:extLst>
                <a:ext uri="{FF2B5EF4-FFF2-40B4-BE49-F238E27FC236}">
                  <a16:creationId xmlns:a16="http://schemas.microsoft.com/office/drawing/2014/main" xmlns="" id="{1080E224-27EE-4D63-B07D-05733020CA55}"/>
                </a:ext>
              </a:extLst>
            </p:cNvPr>
            <p:cNvSpPr/>
            <p:nvPr/>
          </p:nvSpPr>
          <p:spPr>
            <a:xfrm>
              <a:off x="2382705" y="1314450"/>
              <a:ext cx="248692" cy="242377"/>
            </a:xfrm>
            <a:custGeom>
              <a:avLst/>
              <a:gdLst/>
              <a:ahLst/>
              <a:cxnLst/>
              <a:rect l="l" t="t" r="r" b="b"/>
              <a:pathLst>
                <a:path w="248692" h="242377" extrusionOk="0">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752;p18">
              <a:extLst>
                <a:ext uri="{FF2B5EF4-FFF2-40B4-BE49-F238E27FC236}">
                  <a16:creationId xmlns:a16="http://schemas.microsoft.com/office/drawing/2014/main" xmlns="" id="{7526C297-986B-44D8-8793-218D9C3A747B}"/>
                </a:ext>
              </a:extLst>
            </p:cNvPr>
            <p:cNvSpPr/>
            <p:nvPr/>
          </p:nvSpPr>
          <p:spPr>
            <a:xfrm>
              <a:off x="2671394" y="1371981"/>
              <a:ext cx="353519" cy="695039"/>
            </a:xfrm>
            <a:custGeom>
              <a:avLst/>
              <a:gdLst/>
              <a:ahLst/>
              <a:cxnLst/>
              <a:rect l="l" t="t" r="r" b="b"/>
              <a:pathLst>
                <a:path w="353519" h="695039" extrusionOk="0">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753;p18">
              <a:extLst>
                <a:ext uri="{FF2B5EF4-FFF2-40B4-BE49-F238E27FC236}">
                  <a16:creationId xmlns:a16="http://schemas.microsoft.com/office/drawing/2014/main" xmlns="" id="{4001FCCE-23A5-4347-878D-88ACA2DEB656}"/>
                </a:ext>
              </a:extLst>
            </p:cNvPr>
            <p:cNvSpPr/>
            <p:nvPr/>
          </p:nvSpPr>
          <p:spPr>
            <a:xfrm>
              <a:off x="2315965" y="1348763"/>
              <a:ext cx="403432" cy="814679"/>
            </a:xfrm>
            <a:custGeom>
              <a:avLst/>
              <a:gdLst/>
              <a:ahLst/>
              <a:cxnLst/>
              <a:rect l="l" t="t" r="r" b="b"/>
              <a:pathLst>
                <a:path w="403432" h="814679" extrusionOk="0">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754;p18">
              <a:extLst>
                <a:ext uri="{FF2B5EF4-FFF2-40B4-BE49-F238E27FC236}">
                  <a16:creationId xmlns:a16="http://schemas.microsoft.com/office/drawing/2014/main" xmlns="" id="{116ED694-A286-4B6C-9EBC-43B2C471EA21}"/>
                </a:ext>
              </a:extLst>
            </p:cNvPr>
            <p:cNvSpPr/>
            <p:nvPr/>
          </p:nvSpPr>
          <p:spPr>
            <a:xfrm>
              <a:off x="2373403" y="1062776"/>
              <a:ext cx="268166" cy="327122"/>
            </a:xfrm>
            <a:custGeom>
              <a:avLst/>
              <a:gdLst/>
              <a:ahLst/>
              <a:cxnLst/>
              <a:rect l="l" t="t" r="r" b="b"/>
              <a:pathLst>
                <a:path w="268166" h="327122" extrusionOk="0">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755;p18">
              <a:extLst>
                <a:ext uri="{FF2B5EF4-FFF2-40B4-BE49-F238E27FC236}">
                  <a16:creationId xmlns:a16="http://schemas.microsoft.com/office/drawing/2014/main" xmlns="" id="{4AEDF936-CC0A-462D-BFF4-F075288F989B}"/>
                </a:ext>
              </a:extLst>
            </p:cNvPr>
            <p:cNvSpPr/>
            <p:nvPr/>
          </p:nvSpPr>
          <p:spPr>
            <a:xfrm>
              <a:off x="2348404" y="1033740"/>
              <a:ext cx="282986" cy="280709"/>
            </a:xfrm>
            <a:custGeom>
              <a:avLst/>
              <a:gdLst/>
              <a:ahLst/>
              <a:cxnLst/>
              <a:rect l="l" t="t" r="r" b="b"/>
              <a:pathLst>
                <a:path w="282986" h="280709" extrusionOk="0">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756;p18">
              <a:extLst>
                <a:ext uri="{FF2B5EF4-FFF2-40B4-BE49-F238E27FC236}">
                  <a16:creationId xmlns:a16="http://schemas.microsoft.com/office/drawing/2014/main" xmlns="" id="{11FBDBE9-83F2-4595-A108-54C3FD7CEE62}"/>
                </a:ext>
              </a:extLst>
            </p:cNvPr>
            <p:cNvSpPr/>
            <p:nvPr/>
          </p:nvSpPr>
          <p:spPr>
            <a:xfrm>
              <a:off x="2295460" y="1509426"/>
              <a:ext cx="362138" cy="623316"/>
            </a:xfrm>
            <a:custGeom>
              <a:avLst/>
              <a:gdLst/>
              <a:ahLst/>
              <a:cxnLst/>
              <a:rect l="l" t="t" r="r" b="b"/>
              <a:pathLst>
                <a:path w="362138" h="623316" extrusionOk="0">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757;p18">
              <a:extLst>
                <a:ext uri="{FF2B5EF4-FFF2-40B4-BE49-F238E27FC236}">
                  <a16:creationId xmlns:a16="http://schemas.microsoft.com/office/drawing/2014/main" xmlns="" id="{F6D1FCB6-476A-401E-8B07-C548599CB7F3}"/>
                </a:ext>
              </a:extLst>
            </p:cNvPr>
            <p:cNvSpPr/>
            <p:nvPr/>
          </p:nvSpPr>
          <p:spPr>
            <a:xfrm>
              <a:off x="2681160" y="1699641"/>
              <a:ext cx="419212" cy="565118"/>
            </a:xfrm>
            <a:custGeom>
              <a:avLst/>
              <a:gdLst/>
              <a:ahLst/>
              <a:cxnLst/>
              <a:rect l="l" t="t" r="r" b="b"/>
              <a:pathLst>
                <a:path w="419212" h="565118" extrusionOk="0">
                  <a:moveTo>
                    <a:pt x="419212" y="0"/>
                  </a:moveTo>
                  <a:lnTo>
                    <a:pt x="287965" y="449771"/>
                  </a:lnTo>
                  <a:lnTo>
                    <a:pt x="0" y="565118"/>
                  </a:lnTo>
                  <a:lnTo>
                    <a:pt x="105017" y="126968"/>
                  </a:lnTo>
                  <a:lnTo>
                    <a:pt x="419212"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758;p18">
              <a:extLst>
                <a:ext uri="{FF2B5EF4-FFF2-40B4-BE49-F238E27FC236}">
                  <a16:creationId xmlns:a16="http://schemas.microsoft.com/office/drawing/2014/main" xmlns="" id="{4F147233-4747-4FDD-8E3E-420514FB80C2}"/>
                </a:ext>
              </a:extLst>
            </p:cNvPr>
            <p:cNvSpPr/>
            <p:nvPr/>
          </p:nvSpPr>
          <p:spPr>
            <a:xfrm>
              <a:off x="2608827" y="2053875"/>
              <a:ext cx="212446" cy="104783"/>
            </a:xfrm>
            <a:custGeom>
              <a:avLst/>
              <a:gdLst/>
              <a:ahLst/>
              <a:cxnLst/>
              <a:rect l="l" t="t" r="r" b="b"/>
              <a:pathLst>
                <a:path w="212446" h="104783" extrusionOk="0">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759;p18">
              <a:extLst>
                <a:ext uri="{FF2B5EF4-FFF2-40B4-BE49-F238E27FC236}">
                  <a16:creationId xmlns:a16="http://schemas.microsoft.com/office/drawing/2014/main" xmlns="" id="{53D97AF1-4436-400E-B0FE-A7A5E9FCAD95}"/>
                </a:ext>
              </a:extLst>
            </p:cNvPr>
            <p:cNvSpPr/>
            <p:nvPr/>
          </p:nvSpPr>
          <p:spPr>
            <a:xfrm>
              <a:off x="2916099" y="1987646"/>
              <a:ext cx="131568" cy="109091"/>
            </a:xfrm>
            <a:custGeom>
              <a:avLst/>
              <a:gdLst/>
              <a:ahLst/>
              <a:cxnLst/>
              <a:rect l="l" t="t" r="r" b="b"/>
              <a:pathLst>
                <a:path w="131568" h="109091" extrusionOk="0">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760;p18">
              <a:extLst>
                <a:ext uri="{FF2B5EF4-FFF2-40B4-BE49-F238E27FC236}">
                  <a16:creationId xmlns:a16="http://schemas.microsoft.com/office/drawing/2014/main" xmlns="" id="{1AD340B7-B56B-4D01-BA71-F7A582BB50C0}"/>
                </a:ext>
              </a:extLst>
            </p:cNvPr>
            <p:cNvSpPr/>
            <p:nvPr/>
          </p:nvSpPr>
          <p:spPr>
            <a:xfrm>
              <a:off x="2631550" y="1349025"/>
              <a:ext cx="130391" cy="190023"/>
            </a:xfrm>
            <a:custGeom>
              <a:avLst/>
              <a:gdLst/>
              <a:ahLst/>
              <a:cxnLst/>
              <a:rect l="l" t="t" r="r" b="b"/>
              <a:pathLst>
                <a:path w="130391" h="190023" extrusionOk="0">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761;p18">
              <a:extLst>
                <a:ext uri="{FF2B5EF4-FFF2-40B4-BE49-F238E27FC236}">
                  <a16:creationId xmlns:a16="http://schemas.microsoft.com/office/drawing/2014/main" xmlns="" id="{91B00224-3F81-49A9-8521-A810E1A9A185}"/>
                </a:ext>
              </a:extLst>
            </p:cNvPr>
            <p:cNvSpPr/>
            <p:nvPr/>
          </p:nvSpPr>
          <p:spPr>
            <a:xfrm>
              <a:off x="2269458" y="1478036"/>
              <a:ext cx="157611" cy="236452"/>
            </a:xfrm>
            <a:custGeom>
              <a:avLst/>
              <a:gdLst/>
              <a:ahLst/>
              <a:cxnLst/>
              <a:rect l="l" t="t" r="r" b="b"/>
              <a:pathLst>
                <a:path w="157611" h="236452" extrusionOk="0">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762;p18">
              <a:extLst>
                <a:ext uri="{FF2B5EF4-FFF2-40B4-BE49-F238E27FC236}">
                  <a16:creationId xmlns:a16="http://schemas.microsoft.com/office/drawing/2014/main" xmlns="" id="{C90CBA09-21E0-4C5D-A5B7-5DE328E376A9}"/>
                </a:ext>
              </a:extLst>
            </p:cNvPr>
            <p:cNvSpPr/>
            <p:nvPr/>
          </p:nvSpPr>
          <p:spPr>
            <a:xfrm>
              <a:off x="3098756" y="3983831"/>
              <a:ext cx="98079" cy="56769"/>
            </a:xfrm>
            <a:custGeom>
              <a:avLst/>
              <a:gdLst/>
              <a:ahLst/>
              <a:cxnLst/>
              <a:rect l="l" t="t" r="r" b="b"/>
              <a:pathLst>
                <a:path w="98079" h="56769" extrusionOk="0">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763;p18">
              <a:extLst>
                <a:ext uri="{FF2B5EF4-FFF2-40B4-BE49-F238E27FC236}">
                  <a16:creationId xmlns:a16="http://schemas.microsoft.com/office/drawing/2014/main" xmlns="" id="{8A79E9D8-78D4-424A-8724-54B69D956FFF}"/>
                </a:ext>
              </a:extLst>
            </p:cNvPr>
            <p:cNvSpPr/>
            <p:nvPr/>
          </p:nvSpPr>
          <p:spPr>
            <a:xfrm>
              <a:off x="4017202" y="4508754"/>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764;p18">
              <a:extLst>
                <a:ext uri="{FF2B5EF4-FFF2-40B4-BE49-F238E27FC236}">
                  <a16:creationId xmlns:a16="http://schemas.microsoft.com/office/drawing/2014/main" xmlns="" id="{F0ACDB63-4A5F-4F6F-AD86-083F3FB0A4B0}"/>
                </a:ext>
              </a:extLst>
            </p:cNvPr>
            <p:cNvSpPr/>
            <p:nvPr/>
          </p:nvSpPr>
          <p:spPr>
            <a:xfrm>
              <a:off x="5609182" y="3535680"/>
              <a:ext cx="98079" cy="56769"/>
            </a:xfrm>
            <a:custGeom>
              <a:avLst/>
              <a:gdLst/>
              <a:ahLst/>
              <a:cxnLst/>
              <a:rect l="l" t="t" r="r" b="b"/>
              <a:pathLst>
                <a:path w="98079" h="56769" extrusionOk="0">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765;p18">
              <a:extLst>
                <a:ext uri="{FF2B5EF4-FFF2-40B4-BE49-F238E27FC236}">
                  <a16:creationId xmlns:a16="http://schemas.microsoft.com/office/drawing/2014/main" xmlns="" id="{E73BED59-E424-4E75-9897-5E852C5DCECA}"/>
                </a:ext>
              </a:extLst>
            </p:cNvPr>
            <p:cNvSpPr/>
            <p:nvPr/>
          </p:nvSpPr>
          <p:spPr>
            <a:xfrm>
              <a:off x="3115863" y="3050952"/>
              <a:ext cx="67191" cy="975240"/>
            </a:xfrm>
            <a:custGeom>
              <a:avLst/>
              <a:gdLst/>
              <a:ahLst/>
              <a:cxnLst/>
              <a:rect l="l" t="t" r="r" b="b"/>
              <a:pathLst>
                <a:path w="67191" h="975240" extrusionOk="0">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766;p18">
              <a:extLst>
                <a:ext uri="{FF2B5EF4-FFF2-40B4-BE49-F238E27FC236}">
                  <a16:creationId xmlns:a16="http://schemas.microsoft.com/office/drawing/2014/main" xmlns="" id="{5FCE7CCA-C47B-43A4-9AF0-69BBB15A53B2}"/>
                </a:ext>
              </a:extLst>
            </p:cNvPr>
            <p:cNvSpPr/>
            <p:nvPr/>
          </p:nvSpPr>
          <p:spPr>
            <a:xfrm>
              <a:off x="4036495" y="3422808"/>
              <a:ext cx="59588" cy="1128783"/>
            </a:xfrm>
            <a:custGeom>
              <a:avLst/>
              <a:gdLst/>
              <a:ahLst/>
              <a:cxnLst/>
              <a:rect l="l" t="t" r="r" b="b"/>
              <a:pathLst>
                <a:path w="59588" h="1128783" extrusionOk="0">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767;p18">
              <a:extLst>
                <a:ext uri="{FF2B5EF4-FFF2-40B4-BE49-F238E27FC236}">
                  <a16:creationId xmlns:a16="http://schemas.microsoft.com/office/drawing/2014/main" xmlns="" id="{8F81166F-9A78-43C6-84DF-5A27B089F7BF}"/>
                </a:ext>
              </a:extLst>
            </p:cNvPr>
            <p:cNvSpPr/>
            <p:nvPr/>
          </p:nvSpPr>
          <p:spPr>
            <a:xfrm>
              <a:off x="5628379" y="2652522"/>
              <a:ext cx="59588" cy="923996"/>
            </a:xfrm>
            <a:custGeom>
              <a:avLst/>
              <a:gdLst/>
              <a:ahLst/>
              <a:cxnLst/>
              <a:rect l="l" t="t" r="r" b="b"/>
              <a:pathLst>
                <a:path w="59588" h="923996" extrusionOk="0">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768;p18">
              <a:extLst>
                <a:ext uri="{FF2B5EF4-FFF2-40B4-BE49-F238E27FC236}">
                  <a16:creationId xmlns:a16="http://schemas.microsoft.com/office/drawing/2014/main" xmlns="" id="{1C3D6EAB-3A75-427B-B38E-4DD5B757A2B7}"/>
                </a:ext>
              </a:extLst>
            </p:cNvPr>
            <p:cNvSpPr/>
            <p:nvPr/>
          </p:nvSpPr>
          <p:spPr>
            <a:xfrm>
              <a:off x="3056370" y="3054762"/>
              <a:ext cx="1009872" cy="652653"/>
            </a:xfrm>
            <a:custGeom>
              <a:avLst/>
              <a:gdLst/>
              <a:ahLst/>
              <a:cxnLst/>
              <a:rect l="l" t="t" r="r" b="b"/>
              <a:pathLst>
                <a:path w="1009872" h="652653" extrusionOk="0">
                  <a:moveTo>
                    <a:pt x="1009872" y="652653"/>
                  </a:moveTo>
                  <a:lnTo>
                    <a:pt x="0" y="68294"/>
                  </a:lnTo>
                  <a:lnTo>
                    <a:pt x="0" y="0"/>
                  </a:lnTo>
                  <a:lnTo>
                    <a:pt x="1009872" y="584454"/>
                  </a:lnTo>
                  <a:lnTo>
                    <a:pt x="1009872" y="652653"/>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769;p18">
              <a:extLst>
                <a:ext uri="{FF2B5EF4-FFF2-40B4-BE49-F238E27FC236}">
                  <a16:creationId xmlns:a16="http://schemas.microsoft.com/office/drawing/2014/main" xmlns="" id="{70D2E2C5-C247-43CB-B95E-8E79E1DF0032}"/>
                </a:ext>
              </a:extLst>
            </p:cNvPr>
            <p:cNvSpPr/>
            <p:nvPr/>
          </p:nvSpPr>
          <p:spPr>
            <a:xfrm>
              <a:off x="3056084" y="2071592"/>
              <a:ext cx="2712855" cy="1569720"/>
            </a:xfrm>
            <a:custGeom>
              <a:avLst/>
              <a:gdLst/>
              <a:ahLst/>
              <a:cxnLst/>
              <a:rect l="l" t="t" r="r" b="b"/>
              <a:pathLst>
                <a:path w="2712855" h="1569720" extrusionOk="0">
                  <a:moveTo>
                    <a:pt x="2712856" y="584359"/>
                  </a:moveTo>
                  <a:lnTo>
                    <a:pt x="1009967" y="1569720"/>
                  </a:lnTo>
                  <a:lnTo>
                    <a:pt x="0" y="985361"/>
                  </a:lnTo>
                  <a:lnTo>
                    <a:pt x="1702889" y="0"/>
                  </a:lnTo>
                  <a:lnTo>
                    <a:pt x="2712856" y="58435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770;p18">
              <a:extLst>
                <a:ext uri="{FF2B5EF4-FFF2-40B4-BE49-F238E27FC236}">
                  <a16:creationId xmlns:a16="http://schemas.microsoft.com/office/drawing/2014/main" xmlns="" id="{E424D053-7840-4E37-8B1A-99280322CCDD}"/>
                </a:ext>
              </a:extLst>
            </p:cNvPr>
            <p:cNvSpPr/>
            <p:nvPr/>
          </p:nvSpPr>
          <p:spPr>
            <a:xfrm>
              <a:off x="4066242" y="2653855"/>
              <a:ext cx="1702888" cy="1053560"/>
            </a:xfrm>
            <a:custGeom>
              <a:avLst/>
              <a:gdLst/>
              <a:ahLst/>
              <a:cxnLst/>
              <a:rect l="l" t="t" r="r" b="b"/>
              <a:pathLst>
                <a:path w="1702888" h="1053560" extrusionOk="0">
                  <a:moveTo>
                    <a:pt x="1702888" y="68199"/>
                  </a:moveTo>
                  <a:lnTo>
                    <a:pt x="0" y="1053560"/>
                  </a:lnTo>
                  <a:lnTo>
                    <a:pt x="0" y="985361"/>
                  </a:lnTo>
                  <a:lnTo>
                    <a:pt x="1702888" y="0"/>
                  </a:lnTo>
                  <a:lnTo>
                    <a:pt x="1702888" y="68199"/>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771;p18">
              <a:extLst>
                <a:ext uri="{FF2B5EF4-FFF2-40B4-BE49-F238E27FC236}">
                  <a16:creationId xmlns:a16="http://schemas.microsoft.com/office/drawing/2014/main" xmlns="" id="{9015AA22-7284-48AB-8379-2A94ADF52AED}"/>
                </a:ext>
              </a:extLst>
            </p:cNvPr>
            <p:cNvSpPr/>
            <p:nvPr/>
          </p:nvSpPr>
          <p:spPr>
            <a:xfrm>
              <a:off x="4763535" y="2360390"/>
              <a:ext cx="519572" cy="326898"/>
            </a:xfrm>
            <a:custGeom>
              <a:avLst/>
              <a:gdLst/>
              <a:ahLst/>
              <a:cxnLst/>
              <a:rect l="l" t="t" r="r" b="b"/>
              <a:pathLst>
                <a:path w="519572" h="326898" extrusionOk="0">
                  <a:moveTo>
                    <a:pt x="519572" y="98965"/>
                  </a:moveTo>
                  <a:lnTo>
                    <a:pt x="248049" y="326898"/>
                  </a:lnTo>
                  <a:lnTo>
                    <a:pt x="0" y="227933"/>
                  </a:lnTo>
                  <a:lnTo>
                    <a:pt x="271523" y="0"/>
                  </a:lnTo>
                  <a:lnTo>
                    <a:pt x="519572" y="98965"/>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772;p18">
              <a:extLst>
                <a:ext uri="{FF2B5EF4-FFF2-40B4-BE49-F238E27FC236}">
                  <a16:creationId xmlns:a16="http://schemas.microsoft.com/office/drawing/2014/main" xmlns="" id="{BAC2CB94-AD9A-45B8-B213-593C3BD4F4A9}"/>
                </a:ext>
              </a:extLst>
            </p:cNvPr>
            <p:cNvSpPr/>
            <p:nvPr/>
          </p:nvSpPr>
          <p:spPr>
            <a:xfrm>
              <a:off x="4668877" y="2346674"/>
              <a:ext cx="551219" cy="318992"/>
            </a:xfrm>
            <a:custGeom>
              <a:avLst/>
              <a:gdLst/>
              <a:ahLst/>
              <a:cxnLst/>
              <a:rect l="l" t="t" r="r" b="b"/>
              <a:pathLst>
                <a:path w="551219" h="318992" extrusionOk="0">
                  <a:moveTo>
                    <a:pt x="551220" y="123254"/>
                  </a:moveTo>
                  <a:lnTo>
                    <a:pt x="212980" y="318992"/>
                  </a:lnTo>
                  <a:lnTo>
                    <a:pt x="0" y="195739"/>
                  </a:lnTo>
                  <a:lnTo>
                    <a:pt x="338240" y="0"/>
                  </a:lnTo>
                  <a:lnTo>
                    <a:pt x="551220" y="123254"/>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773;p18">
              <a:extLst>
                <a:ext uri="{FF2B5EF4-FFF2-40B4-BE49-F238E27FC236}">
                  <a16:creationId xmlns:a16="http://schemas.microsoft.com/office/drawing/2014/main" xmlns="" id="{0DB2157F-CCEC-43A1-B292-06F3BDF2DB92}"/>
                </a:ext>
              </a:extLst>
            </p:cNvPr>
            <p:cNvSpPr/>
            <p:nvPr/>
          </p:nvSpPr>
          <p:spPr>
            <a:xfrm>
              <a:off x="4743291" y="2531554"/>
              <a:ext cx="161184" cy="93249"/>
            </a:xfrm>
            <a:custGeom>
              <a:avLst/>
              <a:gdLst/>
              <a:ahLst/>
              <a:cxnLst/>
              <a:rect l="l" t="t" r="r" b="b"/>
              <a:pathLst>
                <a:path w="161184" h="93249" extrusionOk="0">
                  <a:moveTo>
                    <a:pt x="161184" y="81248"/>
                  </a:moveTo>
                  <a:lnTo>
                    <a:pt x="140466" y="93250"/>
                  </a:lnTo>
                  <a:lnTo>
                    <a:pt x="0" y="12001"/>
                  </a:lnTo>
                  <a:lnTo>
                    <a:pt x="20718" y="0"/>
                  </a:lnTo>
                  <a:lnTo>
                    <a:pt x="161184"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774;p18">
              <a:extLst>
                <a:ext uri="{FF2B5EF4-FFF2-40B4-BE49-F238E27FC236}">
                  <a16:creationId xmlns:a16="http://schemas.microsoft.com/office/drawing/2014/main" xmlns="" id="{F5925ED6-9280-4B2E-B41D-FCF82992EFAF}"/>
                </a:ext>
              </a:extLst>
            </p:cNvPr>
            <p:cNvSpPr/>
            <p:nvPr/>
          </p:nvSpPr>
          <p:spPr>
            <a:xfrm>
              <a:off x="4789955" y="2504598"/>
              <a:ext cx="161089" cy="93249"/>
            </a:xfrm>
            <a:custGeom>
              <a:avLst/>
              <a:gdLst/>
              <a:ahLst/>
              <a:cxnLst/>
              <a:rect l="l" t="t" r="r" b="b"/>
              <a:pathLst>
                <a:path w="161089" h="93249" extrusionOk="0">
                  <a:moveTo>
                    <a:pt x="161089" y="81248"/>
                  </a:moveTo>
                  <a:lnTo>
                    <a:pt x="140371" y="93250"/>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775;p18">
              <a:extLst>
                <a:ext uri="{FF2B5EF4-FFF2-40B4-BE49-F238E27FC236}">
                  <a16:creationId xmlns:a16="http://schemas.microsoft.com/office/drawing/2014/main" xmlns="" id="{C4BC6F64-1F9B-41C6-837F-ABA49526226C}"/>
                </a:ext>
              </a:extLst>
            </p:cNvPr>
            <p:cNvSpPr/>
            <p:nvPr/>
          </p:nvSpPr>
          <p:spPr>
            <a:xfrm>
              <a:off x="4834813" y="2478690"/>
              <a:ext cx="161089" cy="93154"/>
            </a:xfrm>
            <a:custGeom>
              <a:avLst/>
              <a:gdLst/>
              <a:ahLst/>
              <a:cxnLst/>
              <a:rect l="l" t="t" r="r" b="b"/>
              <a:pathLst>
                <a:path w="161089" h="93154" extrusionOk="0">
                  <a:moveTo>
                    <a:pt x="161089" y="81248"/>
                  </a:moveTo>
                  <a:lnTo>
                    <a:pt x="140371" y="93154"/>
                  </a:lnTo>
                  <a:lnTo>
                    <a:pt x="0" y="12002"/>
                  </a:lnTo>
                  <a:lnTo>
                    <a:pt x="20718" y="0"/>
                  </a:lnTo>
                  <a:lnTo>
                    <a:pt x="161089" y="81248"/>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776;p18">
              <a:extLst>
                <a:ext uri="{FF2B5EF4-FFF2-40B4-BE49-F238E27FC236}">
                  <a16:creationId xmlns:a16="http://schemas.microsoft.com/office/drawing/2014/main" xmlns="" id="{2EE0D216-44A3-40BC-AF97-DF84D251CC7E}"/>
                </a:ext>
              </a:extLst>
            </p:cNvPr>
            <p:cNvSpPr/>
            <p:nvPr/>
          </p:nvSpPr>
          <p:spPr>
            <a:xfrm>
              <a:off x="4998753" y="2451734"/>
              <a:ext cx="102450" cy="59245"/>
            </a:xfrm>
            <a:custGeom>
              <a:avLst/>
              <a:gdLst/>
              <a:ahLst/>
              <a:cxnLst/>
              <a:rect l="l" t="t" r="r" b="b"/>
              <a:pathLst>
                <a:path w="102450" h="59245" extrusionOk="0">
                  <a:moveTo>
                    <a:pt x="102451" y="47244"/>
                  </a:moveTo>
                  <a:lnTo>
                    <a:pt x="81733" y="59246"/>
                  </a:lnTo>
                  <a:lnTo>
                    <a:pt x="0" y="12002"/>
                  </a:lnTo>
                  <a:lnTo>
                    <a:pt x="20718" y="0"/>
                  </a:lnTo>
                  <a:lnTo>
                    <a:pt x="102451" y="47244"/>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777;p18">
              <a:extLst>
                <a:ext uri="{FF2B5EF4-FFF2-40B4-BE49-F238E27FC236}">
                  <a16:creationId xmlns:a16="http://schemas.microsoft.com/office/drawing/2014/main" xmlns="" id="{2B12FFDB-EA36-47A1-BF29-26EEE47AC964}"/>
                </a:ext>
              </a:extLst>
            </p:cNvPr>
            <p:cNvSpPr/>
            <p:nvPr/>
          </p:nvSpPr>
          <p:spPr>
            <a:xfrm>
              <a:off x="5043611" y="2425731"/>
              <a:ext cx="102450" cy="59245"/>
            </a:xfrm>
            <a:custGeom>
              <a:avLst/>
              <a:gdLst/>
              <a:ahLst/>
              <a:cxnLst/>
              <a:rect l="l" t="t" r="r" b="b"/>
              <a:pathLst>
                <a:path w="102450" h="59245" extrusionOk="0">
                  <a:moveTo>
                    <a:pt x="102451" y="47339"/>
                  </a:moveTo>
                  <a:lnTo>
                    <a:pt x="81733" y="59246"/>
                  </a:lnTo>
                  <a:lnTo>
                    <a:pt x="0" y="12001"/>
                  </a:lnTo>
                  <a:lnTo>
                    <a:pt x="20718" y="0"/>
                  </a:lnTo>
                  <a:lnTo>
                    <a:pt x="102451" y="47339"/>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778;p18">
              <a:extLst>
                <a:ext uri="{FF2B5EF4-FFF2-40B4-BE49-F238E27FC236}">
                  <a16:creationId xmlns:a16="http://schemas.microsoft.com/office/drawing/2014/main" xmlns="" id="{3DCD0D96-8531-4A11-9625-D99132C727E9}"/>
                </a:ext>
              </a:extLst>
            </p:cNvPr>
            <p:cNvSpPr/>
            <p:nvPr/>
          </p:nvSpPr>
          <p:spPr>
            <a:xfrm>
              <a:off x="4912649" y="2469832"/>
              <a:ext cx="307447" cy="180974"/>
            </a:xfrm>
            <a:custGeom>
              <a:avLst/>
              <a:gdLst/>
              <a:ahLst/>
              <a:cxnLst/>
              <a:rect l="l" t="t" r="r" b="b"/>
              <a:pathLst>
                <a:path w="307447" h="180974" extrusionOk="0">
                  <a:moveTo>
                    <a:pt x="7508" y="180975"/>
                  </a:moveTo>
                  <a:cubicBezTo>
                    <a:pt x="13115" y="178594"/>
                    <a:pt x="307448" y="0"/>
                    <a:pt x="307448" y="0"/>
                  </a:cubicBezTo>
                  <a:lnTo>
                    <a:pt x="0" y="178117"/>
                  </a:lnTo>
                  <a:close/>
                </a:path>
              </a:pathLst>
            </a:custGeom>
            <a:solidFill>
              <a:srgbClr val="D6D6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779;p18">
              <a:extLst>
                <a:ext uri="{FF2B5EF4-FFF2-40B4-BE49-F238E27FC236}">
                  <a16:creationId xmlns:a16="http://schemas.microsoft.com/office/drawing/2014/main" xmlns="" id="{294FE668-2B8B-43D6-9698-6A5619FBB83B}"/>
                </a:ext>
              </a:extLst>
            </p:cNvPr>
            <p:cNvSpPr/>
            <p:nvPr/>
          </p:nvSpPr>
          <p:spPr>
            <a:xfrm>
              <a:off x="4894497" y="2841212"/>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780;p18">
              <a:extLst>
                <a:ext uri="{FF2B5EF4-FFF2-40B4-BE49-F238E27FC236}">
                  <a16:creationId xmlns:a16="http://schemas.microsoft.com/office/drawing/2014/main" xmlns="" id="{0227E816-C5FC-416E-A96C-4B3C9FFA88D2}"/>
                </a:ext>
              </a:extLst>
            </p:cNvPr>
            <p:cNvSpPr/>
            <p:nvPr/>
          </p:nvSpPr>
          <p:spPr>
            <a:xfrm>
              <a:off x="4901418" y="2763964"/>
              <a:ext cx="147800" cy="156591"/>
            </a:xfrm>
            <a:custGeom>
              <a:avLst/>
              <a:gdLst/>
              <a:ahLst/>
              <a:cxnLst/>
              <a:rect l="l" t="t" r="r" b="b"/>
              <a:pathLst>
                <a:path w="147800" h="156591" extrusionOk="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781;p18">
              <a:extLst>
                <a:ext uri="{FF2B5EF4-FFF2-40B4-BE49-F238E27FC236}">
                  <a16:creationId xmlns:a16="http://schemas.microsoft.com/office/drawing/2014/main" xmlns="" id="{1B550328-C973-434C-8302-A048AFCC2DC1}"/>
                </a:ext>
              </a:extLst>
            </p:cNvPr>
            <p:cNvSpPr/>
            <p:nvPr/>
          </p:nvSpPr>
          <p:spPr>
            <a:xfrm>
              <a:off x="4901720" y="2721292"/>
              <a:ext cx="147498" cy="85344"/>
            </a:xfrm>
            <a:custGeom>
              <a:avLst/>
              <a:gdLst/>
              <a:ahLst/>
              <a:cxnLst/>
              <a:rect l="l" t="t" r="r" b="b"/>
              <a:pathLst>
                <a:path w="147498" h="85344" extrusionOk="0">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782;p18">
              <a:extLst>
                <a:ext uri="{FF2B5EF4-FFF2-40B4-BE49-F238E27FC236}">
                  <a16:creationId xmlns:a16="http://schemas.microsoft.com/office/drawing/2014/main" xmlns="" id="{18B28DC9-1016-449E-AC32-02F9CC2C7F0F}"/>
                </a:ext>
              </a:extLst>
            </p:cNvPr>
            <p:cNvSpPr/>
            <p:nvPr/>
          </p:nvSpPr>
          <p:spPr>
            <a:xfrm>
              <a:off x="4913314" y="2732891"/>
              <a:ext cx="124214" cy="61955"/>
            </a:xfrm>
            <a:custGeom>
              <a:avLst/>
              <a:gdLst/>
              <a:ahLst/>
              <a:cxnLst/>
              <a:rect l="l" t="t" r="r" b="b"/>
              <a:pathLst>
                <a:path w="124214" h="61955" extrusionOk="0">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783;p18">
              <a:extLst>
                <a:ext uri="{FF2B5EF4-FFF2-40B4-BE49-F238E27FC236}">
                  <a16:creationId xmlns:a16="http://schemas.microsoft.com/office/drawing/2014/main" xmlns="" id="{767AC6D8-2606-46C3-9BA5-8BF1F9360E8A}"/>
                </a:ext>
              </a:extLst>
            </p:cNvPr>
            <p:cNvSpPr/>
            <p:nvPr/>
          </p:nvSpPr>
          <p:spPr>
            <a:xfrm>
              <a:off x="4922818" y="2733153"/>
              <a:ext cx="114710" cy="61622"/>
            </a:xfrm>
            <a:custGeom>
              <a:avLst/>
              <a:gdLst/>
              <a:ahLst/>
              <a:cxnLst/>
              <a:rect l="l" t="t" r="r" b="b"/>
              <a:pathLst>
                <a:path w="114710" h="61622" extrusionOk="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784;p18">
              <a:extLst>
                <a:ext uri="{FF2B5EF4-FFF2-40B4-BE49-F238E27FC236}">
                  <a16:creationId xmlns:a16="http://schemas.microsoft.com/office/drawing/2014/main" xmlns="" id="{2AE40D55-DF68-4A72-A46B-08EE7B89BBAA}"/>
                </a:ext>
              </a:extLst>
            </p:cNvPr>
            <p:cNvSpPr/>
            <p:nvPr/>
          </p:nvSpPr>
          <p:spPr>
            <a:xfrm>
              <a:off x="5015195" y="2807589"/>
              <a:ext cx="42215" cy="98678"/>
            </a:xfrm>
            <a:custGeom>
              <a:avLst/>
              <a:gdLst/>
              <a:ahLst/>
              <a:cxnLst/>
              <a:rect l="l" t="t" r="r" b="b"/>
              <a:pathLst>
                <a:path w="42215" h="98678" extrusionOk="0">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785;p18">
              <a:extLst>
                <a:ext uri="{FF2B5EF4-FFF2-40B4-BE49-F238E27FC236}">
                  <a16:creationId xmlns:a16="http://schemas.microsoft.com/office/drawing/2014/main" xmlns="" id="{59F12396-BB7D-45B1-B930-B6A4AA458AA8}"/>
                </a:ext>
              </a:extLst>
            </p:cNvPr>
            <p:cNvSpPr/>
            <p:nvPr/>
          </p:nvSpPr>
          <p:spPr>
            <a:xfrm>
              <a:off x="5015195" y="2812256"/>
              <a:ext cx="34783" cy="94465"/>
            </a:xfrm>
            <a:custGeom>
              <a:avLst/>
              <a:gdLst/>
              <a:ahLst/>
              <a:cxnLst/>
              <a:rect l="l" t="t" r="r" b="b"/>
              <a:pathLst>
                <a:path w="34783" h="94465" extrusionOk="0">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786;p18">
              <a:extLst>
                <a:ext uri="{FF2B5EF4-FFF2-40B4-BE49-F238E27FC236}">
                  <a16:creationId xmlns:a16="http://schemas.microsoft.com/office/drawing/2014/main" xmlns="" id="{4C5AF4FE-A3F8-43A5-B9BA-39C62E272BA6}"/>
                </a:ext>
              </a:extLst>
            </p:cNvPr>
            <p:cNvSpPr/>
            <p:nvPr/>
          </p:nvSpPr>
          <p:spPr>
            <a:xfrm>
              <a:off x="3439562" y="299475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787;p18">
              <a:extLst>
                <a:ext uri="{FF2B5EF4-FFF2-40B4-BE49-F238E27FC236}">
                  <a16:creationId xmlns:a16="http://schemas.microsoft.com/office/drawing/2014/main" xmlns="" id="{D62CF8F9-B930-4A24-950B-AE092584BE73}"/>
                </a:ext>
              </a:extLst>
            </p:cNvPr>
            <p:cNvSpPr/>
            <p:nvPr/>
          </p:nvSpPr>
          <p:spPr>
            <a:xfrm>
              <a:off x="3446488" y="2917507"/>
              <a:ext cx="147795" cy="156591"/>
            </a:xfrm>
            <a:custGeom>
              <a:avLst/>
              <a:gdLst/>
              <a:ahLst/>
              <a:cxnLst/>
              <a:rect l="l" t="t" r="r" b="b"/>
              <a:pathLst>
                <a:path w="147795" h="156591" extrusionOk="0">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788;p18">
              <a:extLst>
                <a:ext uri="{FF2B5EF4-FFF2-40B4-BE49-F238E27FC236}">
                  <a16:creationId xmlns:a16="http://schemas.microsoft.com/office/drawing/2014/main" xmlns="" id="{89FFCF80-12EE-40B1-99EF-2882DF1E6F99}"/>
                </a:ext>
              </a:extLst>
            </p:cNvPr>
            <p:cNvSpPr/>
            <p:nvPr/>
          </p:nvSpPr>
          <p:spPr>
            <a:xfrm>
              <a:off x="3446785" y="2874835"/>
              <a:ext cx="147498" cy="85344"/>
            </a:xfrm>
            <a:custGeom>
              <a:avLst/>
              <a:gdLst/>
              <a:ahLst/>
              <a:cxnLst/>
              <a:rect l="l" t="t" r="r" b="b"/>
              <a:pathLst>
                <a:path w="147498" h="85344" extrusionOk="0">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789;p18">
              <a:extLst>
                <a:ext uri="{FF2B5EF4-FFF2-40B4-BE49-F238E27FC236}">
                  <a16:creationId xmlns:a16="http://schemas.microsoft.com/office/drawing/2014/main" xmlns="" id="{04EE4B5D-1AE7-4E03-B144-50788F1C7540}"/>
                </a:ext>
              </a:extLst>
            </p:cNvPr>
            <p:cNvSpPr/>
            <p:nvPr/>
          </p:nvSpPr>
          <p:spPr>
            <a:xfrm>
              <a:off x="3458475" y="2886430"/>
              <a:ext cx="124119" cy="61959"/>
            </a:xfrm>
            <a:custGeom>
              <a:avLst/>
              <a:gdLst/>
              <a:ahLst/>
              <a:cxnLst/>
              <a:rect l="l" t="t" r="r" b="b"/>
              <a:pathLst>
                <a:path w="124119" h="61959" extrusionOk="0">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790;p18">
              <a:extLst>
                <a:ext uri="{FF2B5EF4-FFF2-40B4-BE49-F238E27FC236}">
                  <a16:creationId xmlns:a16="http://schemas.microsoft.com/office/drawing/2014/main" xmlns="" id="{CCB4027B-C37A-463A-86C1-0EE15156F456}"/>
                </a:ext>
              </a:extLst>
            </p:cNvPr>
            <p:cNvSpPr/>
            <p:nvPr/>
          </p:nvSpPr>
          <p:spPr>
            <a:xfrm>
              <a:off x="3467883" y="2886601"/>
              <a:ext cx="114710" cy="61717"/>
            </a:xfrm>
            <a:custGeom>
              <a:avLst/>
              <a:gdLst/>
              <a:ahLst/>
              <a:cxnLst/>
              <a:rect l="l" t="t" r="r" b="b"/>
              <a:pathLst>
                <a:path w="114710" h="61717" extrusionOk="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791;p18">
              <a:extLst>
                <a:ext uri="{FF2B5EF4-FFF2-40B4-BE49-F238E27FC236}">
                  <a16:creationId xmlns:a16="http://schemas.microsoft.com/office/drawing/2014/main" xmlns="" id="{28C11A46-AC55-4012-8A21-FBBEA2D9F296}"/>
                </a:ext>
              </a:extLst>
            </p:cNvPr>
            <p:cNvSpPr/>
            <p:nvPr/>
          </p:nvSpPr>
          <p:spPr>
            <a:xfrm>
              <a:off x="3559880" y="2961132"/>
              <a:ext cx="42223" cy="98678"/>
            </a:xfrm>
            <a:custGeom>
              <a:avLst/>
              <a:gdLst/>
              <a:ahLst/>
              <a:cxnLst/>
              <a:rect l="l" t="t" r="r" b="b"/>
              <a:pathLst>
                <a:path w="42223" h="98678" extrusionOk="0">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792;p18">
              <a:extLst>
                <a:ext uri="{FF2B5EF4-FFF2-40B4-BE49-F238E27FC236}">
                  <a16:creationId xmlns:a16="http://schemas.microsoft.com/office/drawing/2014/main" xmlns="" id="{2151E56D-9B4D-4F7B-B90E-3BC8489FA32F}"/>
                </a:ext>
              </a:extLst>
            </p:cNvPr>
            <p:cNvSpPr/>
            <p:nvPr/>
          </p:nvSpPr>
          <p:spPr>
            <a:xfrm>
              <a:off x="3560165" y="2965989"/>
              <a:ext cx="34688" cy="94398"/>
            </a:xfrm>
            <a:custGeom>
              <a:avLst/>
              <a:gdLst/>
              <a:ahLst/>
              <a:cxnLst/>
              <a:rect l="l" t="t" r="r" b="b"/>
              <a:pathLst>
                <a:path w="34688" h="94398" extrusionOk="0">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793;p18">
              <a:extLst>
                <a:ext uri="{FF2B5EF4-FFF2-40B4-BE49-F238E27FC236}">
                  <a16:creationId xmlns:a16="http://schemas.microsoft.com/office/drawing/2014/main" xmlns="" id="{71B0B28D-1D8F-4729-8E3E-E367609DB07F}"/>
                </a:ext>
              </a:extLst>
            </p:cNvPr>
            <p:cNvSpPr/>
            <p:nvPr/>
          </p:nvSpPr>
          <p:spPr>
            <a:xfrm>
              <a:off x="5618400" y="4515040"/>
              <a:ext cx="756691" cy="437959"/>
            </a:xfrm>
            <a:custGeom>
              <a:avLst/>
              <a:gdLst/>
              <a:ahLst/>
              <a:cxnLst/>
              <a:rect l="l" t="t" r="r" b="b"/>
              <a:pathLst>
                <a:path w="756691" h="437959" extrusionOk="0">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794;p18">
              <a:extLst>
                <a:ext uri="{FF2B5EF4-FFF2-40B4-BE49-F238E27FC236}">
                  <a16:creationId xmlns:a16="http://schemas.microsoft.com/office/drawing/2014/main" xmlns="" id="{4598CC33-5ADD-48FA-BA07-D82120E0F508}"/>
                </a:ext>
              </a:extLst>
            </p:cNvPr>
            <p:cNvSpPr/>
            <p:nvPr/>
          </p:nvSpPr>
          <p:spPr>
            <a:xfrm>
              <a:off x="6158405" y="3069812"/>
              <a:ext cx="186021" cy="406050"/>
            </a:xfrm>
            <a:custGeom>
              <a:avLst/>
              <a:gdLst/>
              <a:ahLst/>
              <a:cxnLst/>
              <a:rect l="l" t="t" r="r" b="b"/>
              <a:pathLst>
                <a:path w="186021" h="406050" extrusionOk="0">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795;p18">
              <a:extLst>
                <a:ext uri="{FF2B5EF4-FFF2-40B4-BE49-F238E27FC236}">
                  <a16:creationId xmlns:a16="http://schemas.microsoft.com/office/drawing/2014/main" xmlns="" id="{C9747188-38E6-436F-A25A-A7FEBB635DDC}"/>
                </a:ext>
              </a:extLst>
            </p:cNvPr>
            <p:cNvSpPr/>
            <p:nvPr/>
          </p:nvSpPr>
          <p:spPr>
            <a:xfrm>
              <a:off x="6184541" y="2902850"/>
              <a:ext cx="133813" cy="257894"/>
            </a:xfrm>
            <a:custGeom>
              <a:avLst/>
              <a:gdLst/>
              <a:ahLst/>
              <a:cxnLst/>
              <a:rect l="l" t="t" r="r" b="b"/>
              <a:pathLst>
                <a:path w="133813" h="257894" extrusionOk="0">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796;p18">
              <a:extLst>
                <a:ext uri="{FF2B5EF4-FFF2-40B4-BE49-F238E27FC236}">
                  <a16:creationId xmlns:a16="http://schemas.microsoft.com/office/drawing/2014/main" xmlns="" id="{82532063-BF65-4CF4-850A-B6DF36CB2DAB}"/>
                </a:ext>
              </a:extLst>
            </p:cNvPr>
            <p:cNvSpPr/>
            <p:nvPr/>
          </p:nvSpPr>
          <p:spPr>
            <a:xfrm>
              <a:off x="5735029" y="4688404"/>
              <a:ext cx="288490" cy="162715"/>
            </a:xfrm>
            <a:custGeom>
              <a:avLst/>
              <a:gdLst/>
              <a:ahLst/>
              <a:cxnLst/>
              <a:rect l="l" t="t" r="r" b="b"/>
              <a:pathLst>
                <a:path w="288490" h="162715" extrusionOk="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797;p18">
              <a:extLst>
                <a:ext uri="{FF2B5EF4-FFF2-40B4-BE49-F238E27FC236}">
                  <a16:creationId xmlns:a16="http://schemas.microsoft.com/office/drawing/2014/main" xmlns="" id="{C18CD8ED-2A51-4BF2-9E89-E7CCBF29C807}"/>
                </a:ext>
              </a:extLst>
            </p:cNvPr>
            <p:cNvSpPr/>
            <p:nvPr/>
          </p:nvSpPr>
          <p:spPr>
            <a:xfrm>
              <a:off x="5735111" y="4715446"/>
              <a:ext cx="283683" cy="135768"/>
            </a:xfrm>
            <a:custGeom>
              <a:avLst/>
              <a:gdLst/>
              <a:ahLst/>
              <a:cxnLst/>
              <a:rect l="l" t="t" r="r" b="b"/>
              <a:pathLst>
                <a:path w="283683" h="135768" extrusionOk="0">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798;p18">
              <a:extLst>
                <a:ext uri="{FF2B5EF4-FFF2-40B4-BE49-F238E27FC236}">
                  <a16:creationId xmlns:a16="http://schemas.microsoft.com/office/drawing/2014/main" xmlns="" id="{3F2BEA8E-5C6B-42D8-B255-559117D9094E}"/>
                </a:ext>
              </a:extLst>
            </p:cNvPr>
            <p:cNvSpPr/>
            <p:nvPr/>
          </p:nvSpPr>
          <p:spPr>
            <a:xfrm>
              <a:off x="5946488" y="4593442"/>
              <a:ext cx="288134" cy="162731"/>
            </a:xfrm>
            <a:custGeom>
              <a:avLst/>
              <a:gdLst/>
              <a:ahLst/>
              <a:cxnLst/>
              <a:rect l="l" t="t" r="r" b="b"/>
              <a:pathLst>
                <a:path w="288134" h="162731" extrusionOk="0">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799;p18">
              <a:extLst>
                <a:ext uri="{FF2B5EF4-FFF2-40B4-BE49-F238E27FC236}">
                  <a16:creationId xmlns:a16="http://schemas.microsoft.com/office/drawing/2014/main" xmlns="" id="{EA8BE8D2-CE79-42EE-92C4-2406386135CE}"/>
                </a:ext>
              </a:extLst>
            </p:cNvPr>
            <p:cNvSpPr/>
            <p:nvPr/>
          </p:nvSpPr>
          <p:spPr>
            <a:xfrm>
              <a:off x="5946095" y="4620482"/>
              <a:ext cx="283683" cy="135691"/>
            </a:xfrm>
            <a:custGeom>
              <a:avLst/>
              <a:gdLst/>
              <a:ahLst/>
              <a:cxnLst/>
              <a:rect l="l" t="t" r="r" b="b"/>
              <a:pathLst>
                <a:path w="283683" h="135691" extrusionOk="0">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800;p18">
              <a:extLst>
                <a:ext uri="{FF2B5EF4-FFF2-40B4-BE49-F238E27FC236}">
                  <a16:creationId xmlns:a16="http://schemas.microsoft.com/office/drawing/2014/main" xmlns="" id="{C4915FAE-AF32-4BE4-A4BB-A4F9C3DC8A72}"/>
                </a:ext>
              </a:extLst>
            </p:cNvPr>
            <p:cNvSpPr/>
            <p:nvPr/>
          </p:nvSpPr>
          <p:spPr>
            <a:xfrm>
              <a:off x="5812467" y="3540156"/>
              <a:ext cx="422006" cy="1193603"/>
            </a:xfrm>
            <a:custGeom>
              <a:avLst/>
              <a:gdLst/>
              <a:ahLst/>
              <a:cxnLst/>
              <a:rect l="l" t="t" r="r" b="b"/>
              <a:pathLst>
                <a:path w="422006" h="1193603" extrusionOk="0">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801;p18">
              <a:extLst>
                <a:ext uri="{FF2B5EF4-FFF2-40B4-BE49-F238E27FC236}">
                  <a16:creationId xmlns:a16="http://schemas.microsoft.com/office/drawing/2014/main" xmlns="" id="{BF12BA7E-48E0-4FFC-BAA8-6CBA310B9FD1}"/>
                </a:ext>
              </a:extLst>
            </p:cNvPr>
            <p:cNvSpPr/>
            <p:nvPr/>
          </p:nvSpPr>
          <p:spPr>
            <a:xfrm>
              <a:off x="5874419" y="2560474"/>
              <a:ext cx="305952" cy="491697"/>
            </a:xfrm>
            <a:custGeom>
              <a:avLst/>
              <a:gdLst/>
              <a:ahLst/>
              <a:cxnLst/>
              <a:rect l="l" t="t" r="r" b="b"/>
              <a:pathLst>
                <a:path w="305952" h="491697" extrusionOk="0">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802;p18">
              <a:extLst>
                <a:ext uri="{FF2B5EF4-FFF2-40B4-BE49-F238E27FC236}">
                  <a16:creationId xmlns:a16="http://schemas.microsoft.com/office/drawing/2014/main" xmlns="" id="{93ECAF12-2F3E-4AC6-A852-BD781EF134AE}"/>
                </a:ext>
              </a:extLst>
            </p:cNvPr>
            <p:cNvSpPr/>
            <p:nvPr/>
          </p:nvSpPr>
          <p:spPr>
            <a:xfrm>
              <a:off x="5809360" y="2908700"/>
              <a:ext cx="471048" cy="781597"/>
            </a:xfrm>
            <a:custGeom>
              <a:avLst/>
              <a:gdLst/>
              <a:ahLst/>
              <a:cxnLst/>
              <a:rect l="l" t="t" r="r" b="b"/>
              <a:pathLst>
                <a:path w="471048" h="781597" extrusionOk="0">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803;p18">
              <a:extLst>
                <a:ext uri="{FF2B5EF4-FFF2-40B4-BE49-F238E27FC236}">
                  <a16:creationId xmlns:a16="http://schemas.microsoft.com/office/drawing/2014/main" xmlns="" id="{C035C1F8-721F-469C-BAB9-A60A57B59F42}"/>
                </a:ext>
              </a:extLst>
            </p:cNvPr>
            <p:cNvSpPr/>
            <p:nvPr/>
          </p:nvSpPr>
          <p:spPr>
            <a:xfrm>
              <a:off x="5348856" y="3006224"/>
              <a:ext cx="597933" cy="466333"/>
            </a:xfrm>
            <a:custGeom>
              <a:avLst/>
              <a:gdLst/>
              <a:ahLst/>
              <a:cxnLst/>
              <a:rect l="l" t="t" r="r" b="b"/>
              <a:pathLst>
                <a:path w="597933" h="466333" extrusionOk="0">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804;p18">
              <a:extLst>
                <a:ext uri="{FF2B5EF4-FFF2-40B4-BE49-F238E27FC236}">
                  <a16:creationId xmlns:a16="http://schemas.microsoft.com/office/drawing/2014/main" xmlns="" id="{3D42EC5A-4B3B-4A8B-BA14-58E7947F9C53}"/>
                </a:ext>
              </a:extLst>
            </p:cNvPr>
            <p:cNvSpPr/>
            <p:nvPr/>
          </p:nvSpPr>
          <p:spPr>
            <a:xfrm>
              <a:off x="5786047" y="2996305"/>
              <a:ext cx="182011" cy="266828"/>
            </a:xfrm>
            <a:custGeom>
              <a:avLst/>
              <a:gdLst/>
              <a:ahLst/>
              <a:cxnLst/>
              <a:rect l="l" t="t" r="r" b="b"/>
              <a:pathLst>
                <a:path w="182011" h="266828" extrusionOk="0">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805;p18">
              <a:extLst>
                <a:ext uri="{FF2B5EF4-FFF2-40B4-BE49-F238E27FC236}">
                  <a16:creationId xmlns:a16="http://schemas.microsoft.com/office/drawing/2014/main" xmlns="" id="{25E16FC3-3765-4177-9B86-19CAA644887E}"/>
                </a:ext>
              </a:extLst>
            </p:cNvPr>
            <p:cNvSpPr/>
            <p:nvPr/>
          </p:nvSpPr>
          <p:spPr>
            <a:xfrm>
              <a:off x="5873666" y="2538911"/>
              <a:ext cx="296973" cy="328330"/>
            </a:xfrm>
            <a:custGeom>
              <a:avLst/>
              <a:gdLst/>
              <a:ahLst/>
              <a:cxnLst/>
              <a:rect l="l" t="t" r="r" b="b"/>
              <a:pathLst>
                <a:path w="296973" h="328330" extrusionOk="0">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806;p18">
              <a:extLst>
                <a:ext uri="{FF2B5EF4-FFF2-40B4-BE49-F238E27FC236}">
                  <a16:creationId xmlns:a16="http://schemas.microsoft.com/office/drawing/2014/main" xmlns="" id="{A6D59C23-8BCF-46F5-9FB9-746ED5FC4EF2}"/>
                </a:ext>
              </a:extLst>
            </p:cNvPr>
            <p:cNvSpPr/>
            <p:nvPr/>
          </p:nvSpPr>
          <p:spPr>
            <a:xfrm>
              <a:off x="4255557" y="1955958"/>
              <a:ext cx="334153" cy="334898"/>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807;p18">
              <a:extLst>
                <a:ext uri="{FF2B5EF4-FFF2-40B4-BE49-F238E27FC236}">
                  <a16:creationId xmlns:a16="http://schemas.microsoft.com/office/drawing/2014/main" xmlns="" id="{F0010F30-37F9-474F-BF0D-F7A646A24760}"/>
                </a:ext>
              </a:extLst>
            </p:cNvPr>
            <p:cNvSpPr/>
            <p:nvPr/>
          </p:nvSpPr>
          <p:spPr>
            <a:xfrm>
              <a:off x="4197204" y="1948719"/>
              <a:ext cx="450859" cy="225075"/>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808;p18">
              <a:extLst>
                <a:ext uri="{FF2B5EF4-FFF2-40B4-BE49-F238E27FC236}">
                  <a16:creationId xmlns:a16="http://schemas.microsoft.com/office/drawing/2014/main" xmlns="" id="{E59536CB-5C24-4FB3-9358-3F64157340B4}"/>
                </a:ext>
              </a:extLst>
            </p:cNvPr>
            <p:cNvSpPr/>
            <p:nvPr/>
          </p:nvSpPr>
          <p:spPr>
            <a:xfrm>
              <a:off x="4129822" y="1856041"/>
              <a:ext cx="585718" cy="291750"/>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809;p18">
              <a:extLst>
                <a:ext uri="{FF2B5EF4-FFF2-40B4-BE49-F238E27FC236}">
                  <a16:creationId xmlns:a16="http://schemas.microsoft.com/office/drawing/2014/main" xmlns="" id="{60661FB7-9AFA-4D04-B6B6-6CEC716EDC67}"/>
                </a:ext>
              </a:extLst>
            </p:cNvPr>
            <p:cNvSpPr/>
            <p:nvPr/>
          </p:nvSpPr>
          <p:spPr>
            <a:xfrm>
              <a:off x="4129822" y="1818703"/>
              <a:ext cx="585718" cy="291750"/>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810;p18">
              <a:extLst>
                <a:ext uri="{FF2B5EF4-FFF2-40B4-BE49-F238E27FC236}">
                  <a16:creationId xmlns:a16="http://schemas.microsoft.com/office/drawing/2014/main" xmlns="" id="{2201B418-C936-477F-9F1C-77CBC364540D}"/>
                </a:ext>
              </a:extLst>
            </p:cNvPr>
            <p:cNvSpPr/>
            <p:nvPr/>
          </p:nvSpPr>
          <p:spPr>
            <a:xfrm>
              <a:off x="4066052" y="1720024"/>
              <a:ext cx="713163" cy="355663"/>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811;p18">
              <a:extLst>
                <a:ext uri="{FF2B5EF4-FFF2-40B4-BE49-F238E27FC236}">
                  <a16:creationId xmlns:a16="http://schemas.microsoft.com/office/drawing/2014/main" xmlns="" id="{64C690EF-9DB7-4F43-B9B0-41B551E534DC}"/>
                </a:ext>
              </a:extLst>
            </p:cNvPr>
            <p:cNvSpPr/>
            <p:nvPr/>
          </p:nvSpPr>
          <p:spPr>
            <a:xfrm>
              <a:off x="4066052" y="1674590"/>
              <a:ext cx="713163" cy="355568"/>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812;p18">
              <a:extLst>
                <a:ext uri="{FF2B5EF4-FFF2-40B4-BE49-F238E27FC236}">
                  <a16:creationId xmlns:a16="http://schemas.microsoft.com/office/drawing/2014/main" xmlns="" id="{1319240E-6BA4-43ED-BDF2-A41BA4F14D54}"/>
                </a:ext>
              </a:extLst>
            </p:cNvPr>
            <p:cNvSpPr/>
            <p:nvPr/>
          </p:nvSpPr>
          <p:spPr>
            <a:xfrm>
              <a:off x="4013211" y="1574958"/>
              <a:ext cx="818751" cy="408241"/>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813;p18">
              <a:extLst>
                <a:ext uri="{FF2B5EF4-FFF2-40B4-BE49-F238E27FC236}">
                  <a16:creationId xmlns:a16="http://schemas.microsoft.com/office/drawing/2014/main" xmlns="" id="{C2FDBA1F-CA98-447B-8FDD-9712C231ACA1}"/>
                </a:ext>
              </a:extLst>
            </p:cNvPr>
            <p:cNvSpPr/>
            <p:nvPr/>
          </p:nvSpPr>
          <p:spPr>
            <a:xfrm>
              <a:off x="4013211" y="1522666"/>
              <a:ext cx="818751" cy="408336"/>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814;p18">
              <a:extLst>
                <a:ext uri="{FF2B5EF4-FFF2-40B4-BE49-F238E27FC236}">
                  <a16:creationId xmlns:a16="http://schemas.microsoft.com/office/drawing/2014/main" xmlns="" id="{C0CAEAD5-C99A-489E-B5BD-A51F9802F45A}"/>
                </a:ext>
              </a:extLst>
            </p:cNvPr>
            <p:cNvSpPr/>
            <p:nvPr/>
          </p:nvSpPr>
          <p:spPr>
            <a:xfrm>
              <a:off x="3962270" y="1359312"/>
              <a:ext cx="920726" cy="53282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815;p18">
              <a:extLst>
                <a:ext uri="{FF2B5EF4-FFF2-40B4-BE49-F238E27FC236}">
                  <a16:creationId xmlns:a16="http://schemas.microsoft.com/office/drawing/2014/main" xmlns="" id="{AC495BCC-D028-4C5A-9883-50671AD38171}"/>
                </a:ext>
              </a:extLst>
            </p:cNvPr>
            <p:cNvSpPr/>
            <p:nvPr/>
          </p:nvSpPr>
          <p:spPr>
            <a:xfrm>
              <a:off x="4264396"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816;p18">
              <a:extLst>
                <a:ext uri="{FF2B5EF4-FFF2-40B4-BE49-F238E27FC236}">
                  <a16:creationId xmlns:a16="http://schemas.microsoft.com/office/drawing/2014/main" xmlns="" id="{9D649CE5-9F2D-4128-9AEC-F2945B41A113}"/>
                </a:ext>
              </a:extLst>
            </p:cNvPr>
            <p:cNvSpPr/>
            <p:nvPr/>
          </p:nvSpPr>
          <p:spPr>
            <a:xfrm>
              <a:off x="4543522" y="969264"/>
              <a:ext cx="40771" cy="635222"/>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817;p18">
              <a:extLst>
                <a:ext uri="{FF2B5EF4-FFF2-40B4-BE49-F238E27FC236}">
                  <a16:creationId xmlns:a16="http://schemas.microsoft.com/office/drawing/2014/main" xmlns="" id="{F8F13E1C-9B31-4A52-B59C-7EADC86ED0E6}"/>
                </a:ext>
              </a:extLst>
            </p:cNvPr>
            <p:cNvSpPr/>
            <p:nvPr/>
          </p:nvSpPr>
          <p:spPr>
            <a:xfrm>
              <a:off x="4264396" y="901827"/>
              <a:ext cx="319897" cy="108775"/>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818;p18">
              <a:extLst>
                <a:ext uri="{FF2B5EF4-FFF2-40B4-BE49-F238E27FC236}">
                  <a16:creationId xmlns:a16="http://schemas.microsoft.com/office/drawing/2014/main" xmlns="" id="{4E26716B-C790-42FA-A6B4-88F858BDE273}"/>
                </a:ext>
              </a:extLst>
            </p:cNvPr>
            <p:cNvSpPr/>
            <p:nvPr/>
          </p:nvSpPr>
          <p:spPr>
            <a:xfrm>
              <a:off x="3749667" y="190500"/>
              <a:ext cx="1343462" cy="1451800"/>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08" name="Google Shape;819;p18">
              <a:extLst>
                <a:ext uri="{FF2B5EF4-FFF2-40B4-BE49-F238E27FC236}">
                  <a16:creationId xmlns:a16="http://schemas.microsoft.com/office/drawing/2014/main" xmlns="" id="{6857EB6B-A66B-420B-8F6F-A924AA698FA2}"/>
                </a:ext>
              </a:extLst>
            </p:cNvPr>
            <p:cNvGrpSpPr/>
            <p:nvPr/>
          </p:nvGrpSpPr>
          <p:grpSpPr>
            <a:xfrm>
              <a:off x="3923682" y="3244965"/>
              <a:ext cx="195764" cy="131404"/>
              <a:chOff x="5733332" y="4102215"/>
              <a:chExt cx="195764" cy="131404"/>
            </a:xfrm>
          </p:grpSpPr>
          <p:sp>
            <p:nvSpPr>
              <p:cNvPr id="233" name="Google Shape;820;p18">
                <a:extLst>
                  <a:ext uri="{FF2B5EF4-FFF2-40B4-BE49-F238E27FC236}">
                    <a16:creationId xmlns:a16="http://schemas.microsoft.com/office/drawing/2014/main" xmlns="" id="{E2F89047-4C31-48F0-B3EE-40DA1EA2498A}"/>
                  </a:ext>
                </a:extLst>
              </p:cNvPr>
              <p:cNvSpPr/>
              <p:nvPr/>
            </p:nvSpPr>
            <p:spPr>
              <a:xfrm>
                <a:off x="5734887" y="4131087"/>
                <a:ext cx="177232" cy="100744"/>
              </a:xfrm>
              <a:custGeom>
                <a:avLst/>
                <a:gdLst/>
                <a:ahLst/>
                <a:cxnLst/>
                <a:rect l="l" t="t" r="r" b="b"/>
                <a:pathLst>
                  <a:path w="177232" h="100744" extrusionOk="0">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821;p18">
                <a:extLst>
                  <a:ext uri="{FF2B5EF4-FFF2-40B4-BE49-F238E27FC236}">
                    <a16:creationId xmlns:a16="http://schemas.microsoft.com/office/drawing/2014/main" xmlns="" id="{7D7D81C1-89BF-4367-BCCC-1372F5DA3A7E}"/>
                  </a:ext>
                </a:extLst>
              </p:cNvPr>
              <p:cNvSpPr/>
              <p:nvPr/>
            </p:nvSpPr>
            <p:spPr>
              <a:xfrm>
                <a:off x="5750846" y="4118425"/>
                <a:ext cx="155883" cy="109857"/>
              </a:xfrm>
              <a:custGeom>
                <a:avLst/>
                <a:gdLst/>
                <a:ahLst/>
                <a:cxnLst/>
                <a:rect l="l" t="t" r="r" b="b"/>
                <a:pathLst>
                  <a:path w="155883" h="109857" extrusionOk="0">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822;p18">
                <a:extLst>
                  <a:ext uri="{FF2B5EF4-FFF2-40B4-BE49-F238E27FC236}">
                    <a16:creationId xmlns:a16="http://schemas.microsoft.com/office/drawing/2014/main" xmlns="" id="{45693A04-BBCD-41D6-8A84-87DDC69F6A81}"/>
                  </a:ext>
                </a:extLst>
              </p:cNvPr>
              <p:cNvSpPr/>
              <p:nvPr/>
            </p:nvSpPr>
            <p:spPr>
              <a:xfrm>
                <a:off x="5733332" y="4130673"/>
                <a:ext cx="192169" cy="73375"/>
              </a:xfrm>
              <a:custGeom>
                <a:avLst/>
                <a:gdLst/>
                <a:ahLst/>
                <a:cxnLst/>
                <a:rect l="l" t="t" r="r" b="b"/>
                <a:pathLst>
                  <a:path w="192169" h="73375" extrusionOk="0">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823;p18">
                <a:extLst>
                  <a:ext uri="{FF2B5EF4-FFF2-40B4-BE49-F238E27FC236}">
                    <a16:creationId xmlns:a16="http://schemas.microsoft.com/office/drawing/2014/main" xmlns="" id="{12FC94A5-9940-47B1-8D6D-0103CE1A932D}"/>
                  </a:ext>
                </a:extLst>
              </p:cNvPr>
              <p:cNvSpPr/>
              <p:nvPr/>
            </p:nvSpPr>
            <p:spPr>
              <a:xfrm>
                <a:off x="5757380" y="4106036"/>
                <a:ext cx="156130" cy="127583"/>
              </a:xfrm>
              <a:custGeom>
                <a:avLst/>
                <a:gdLst/>
                <a:ahLst/>
                <a:cxnLst/>
                <a:rect l="l" t="t" r="r" b="b"/>
                <a:pathLst>
                  <a:path w="156130" h="127583" extrusionOk="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824;p18">
                <a:extLst>
                  <a:ext uri="{FF2B5EF4-FFF2-40B4-BE49-F238E27FC236}">
                    <a16:creationId xmlns:a16="http://schemas.microsoft.com/office/drawing/2014/main" xmlns="" id="{F8F841C2-2F12-43B5-BB29-6C3A765B6F0F}"/>
                  </a:ext>
                </a:extLst>
              </p:cNvPr>
              <p:cNvSpPr/>
              <p:nvPr/>
            </p:nvSpPr>
            <p:spPr>
              <a:xfrm>
                <a:off x="5834686" y="4162247"/>
                <a:ext cx="73778" cy="62054"/>
              </a:xfrm>
              <a:custGeom>
                <a:avLst/>
                <a:gdLst/>
                <a:ahLst/>
                <a:cxnLst/>
                <a:rect l="l" t="t" r="r" b="b"/>
                <a:pathLst>
                  <a:path w="73778" h="62054" extrusionOk="0">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825;p18">
                <a:extLst>
                  <a:ext uri="{FF2B5EF4-FFF2-40B4-BE49-F238E27FC236}">
                    <a16:creationId xmlns:a16="http://schemas.microsoft.com/office/drawing/2014/main" xmlns="" id="{1507B1D6-1CE3-4094-922E-5248E50C8DA8}"/>
                  </a:ext>
                </a:extLst>
              </p:cNvPr>
              <p:cNvSpPr/>
              <p:nvPr/>
            </p:nvSpPr>
            <p:spPr>
              <a:xfrm>
                <a:off x="5745586" y="4102215"/>
                <a:ext cx="183510" cy="128783"/>
              </a:xfrm>
              <a:custGeom>
                <a:avLst/>
                <a:gdLst/>
                <a:ahLst/>
                <a:cxnLst/>
                <a:rect l="l" t="t" r="r" b="b"/>
                <a:pathLst>
                  <a:path w="183510" h="128783" extrusionOk="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826;p18">
                <a:extLst>
                  <a:ext uri="{FF2B5EF4-FFF2-40B4-BE49-F238E27FC236}">
                    <a16:creationId xmlns:a16="http://schemas.microsoft.com/office/drawing/2014/main" xmlns="" id="{F5B2FEF5-FDB4-4800-ABE2-5578D1623C04}"/>
                  </a:ext>
                </a:extLst>
              </p:cNvPr>
              <p:cNvSpPr/>
              <p:nvPr/>
            </p:nvSpPr>
            <p:spPr>
              <a:xfrm>
                <a:off x="5752081" y="4128325"/>
                <a:ext cx="64221" cy="49275"/>
              </a:xfrm>
              <a:custGeom>
                <a:avLst/>
                <a:gdLst/>
                <a:ahLst/>
                <a:cxnLst/>
                <a:rect l="l" t="t" r="r" b="b"/>
                <a:pathLst>
                  <a:path w="64221" h="49275" extrusionOk="0">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827;p18">
                <a:extLst>
                  <a:ext uri="{FF2B5EF4-FFF2-40B4-BE49-F238E27FC236}">
                    <a16:creationId xmlns:a16="http://schemas.microsoft.com/office/drawing/2014/main" xmlns="" id="{423C3C0E-6F94-4BA9-95B4-FB013D56B671}"/>
                  </a:ext>
                </a:extLst>
              </p:cNvPr>
              <p:cNvSpPr/>
              <p:nvPr/>
            </p:nvSpPr>
            <p:spPr>
              <a:xfrm>
                <a:off x="5833480" y="4174426"/>
                <a:ext cx="68642" cy="51616"/>
              </a:xfrm>
              <a:custGeom>
                <a:avLst/>
                <a:gdLst/>
                <a:ahLst/>
                <a:cxnLst/>
                <a:rect l="l" t="t" r="r" b="b"/>
                <a:pathLst>
                  <a:path w="68642" h="51616" extrusionOk="0">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828;p18">
                <a:extLst>
                  <a:ext uri="{FF2B5EF4-FFF2-40B4-BE49-F238E27FC236}">
                    <a16:creationId xmlns:a16="http://schemas.microsoft.com/office/drawing/2014/main" xmlns="" id="{804D6C5C-9715-4AE2-A412-EBBF18DC3C26}"/>
                  </a:ext>
                </a:extLst>
              </p:cNvPr>
              <p:cNvSpPr/>
              <p:nvPr/>
            </p:nvSpPr>
            <p:spPr>
              <a:xfrm>
                <a:off x="5752373" y="4115091"/>
                <a:ext cx="68187" cy="61619"/>
              </a:xfrm>
              <a:custGeom>
                <a:avLst/>
                <a:gdLst/>
                <a:ahLst/>
                <a:cxnLst/>
                <a:rect l="l" t="t" r="r" b="b"/>
                <a:pathLst>
                  <a:path w="68187" h="61619" extrusionOk="0">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09" name="Google Shape;829;p18">
              <a:extLst>
                <a:ext uri="{FF2B5EF4-FFF2-40B4-BE49-F238E27FC236}">
                  <a16:creationId xmlns:a16="http://schemas.microsoft.com/office/drawing/2014/main" xmlns="" id="{89080E21-A0FC-4B98-B322-860AFF81FE20}"/>
                </a:ext>
              </a:extLst>
            </p:cNvPr>
            <p:cNvGrpSpPr/>
            <p:nvPr/>
          </p:nvGrpSpPr>
          <p:grpSpPr>
            <a:xfrm flipH="1">
              <a:off x="3829267" y="2465054"/>
              <a:ext cx="683694" cy="518573"/>
              <a:chOff x="6621095" y="1452181"/>
              <a:chExt cx="330894" cy="250785"/>
            </a:xfrm>
          </p:grpSpPr>
          <p:sp>
            <p:nvSpPr>
              <p:cNvPr id="228" name="Google Shape;830;p18">
                <a:extLst>
                  <a:ext uri="{FF2B5EF4-FFF2-40B4-BE49-F238E27FC236}">
                    <a16:creationId xmlns:a16="http://schemas.microsoft.com/office/drawing/2014/main" xmlns="" id="{35FEF5CD-E816-4465-8F27-1B692ABEDC3E}"/>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831;p18">
                <a:extLst>
                  <a:ext uri="{FF2B5EF4-FFF2-40B4-BE49-F238E27FC236}">
                    <a16:creationId xmlns:a16="http://schemas.microsoft.com/office/drawing/2014/main" xmlns="" id="{27E85E61-12AF-42F0-9B55-018A8AF69ED3}"/>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832;p18">
                <a:extLst>
                  <a:ext uri="{FF2B5EF4-FFF2-40B4-BE49-F238E27FC236}">
                    <a16:creationId xmlns:a16="http://schemas.microsoft.com/office/drawing/2014/main" xmlns="" id="{1F390010-B324-4A54-8997-0818CF44F2D1}"/>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833;p18">
                <a:extLst>
                  <a:ext uri="{FF2B5EF4-FFF2-40B4-BE49-F238E27FC236}">
                    <a16:creationId xmlns:a16="http://schemas.microsoft.com/office/drawing/2014/main" xmlns="" id="{D71D6F8F-89A4-4CB7-BDF0-92DAA86E12C3}"/>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834;p18">
                <a:extLst>
                  <a:ext uri="{FF2B5EF4-FFF2-40B4-BE49-F238E27FC236}">
                    <a16:creationId xmlns:a16="http://schemas.microsoft.com/office/drawing/2014/main" xmlns="" id="{0953CA57-8DD8-4BEC-954D-5D2014DD6461}"/>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0" name="Google Shape;835;p18">
              <a:extLst>
                <a:ext uri="{FF2B5EF4-FFF2-40B4-BE49-F238E27FC236}">
                  <a16:creationId xmlns:a16="http://schemas.microsoft.com/office/drawing/2014/main" xmlns="" id="{8619C34D-F47A-4AF7-A61A-482F83E34AFE}"/>
                </a:ext>
              </a:extLst>
            </p:cNvPr>
            <p:cNvSpPr/>
            <p:nvPr/>
          </p:nvSpPr>
          <p:spPr>
            <a:xfrm rot="-1803147">
              <a:off x="6082659" y="320502"/>
              <a:ext cx="40427" cy="70097"/>
            </a:xfrm>
            <a:custGeom>
              <a:avLst/>
              <a:gdLst/>
              <a:ahLst/>
              <a:cxnLst/>
              <a:rect l="l" t="t" r="r" b="b"/>
              <a:pathLst>
                <a:path w="49989" h="86677" extrusionOk="0">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836;p18">
              <a:extLst>
                <a:ext uri="{FF2B5EF4-FFF2-40B4-BE49-F238E27FC236}">
                  <a16:creationId xmlns:a16="http://schemas.microsoft.com/office/drawing/2014/main" xmlns="" id="{F22BD13F-A8E8-44C3-8B2B-39A714FEEDB3}"/>
                </a:ext>
              </a:extLst>
            </p:cNvPr>
            <p:cNvSpPr/>
            <p:nvPr/>
          </p:nvSpPr>
          <p:spPr>
            <a:xfrm>
              <a:off x="5777153" y="2115925"/>
              <a:ext cx="669353" cy="387341"/>
            </a:xfrm>
            <a:custGeom>
              <a:avLst/>
              <a:gdLst/>
              <a:ahLst/>
              <a:cxnLst/>
              <a:rect l="l" t="t" r="r" b="b"/>
              <a:pathLst>
                <a:path w="828920" h="479679" extrusionOk="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837;p18">
              <a:extLst>
                <a:ext uri="{FF2B5EF4-FFF2-40B4-BE49-F238E27FC236}">
                  <a16:creationId xmlns:a16="http://schemas.microsoft.com/office/drawing/2014/main" xmlns="" id="{B8FE8556-FF6F-4154-97F3-E3D101240A10}"/>
                </a:ext>
              </a:extLst>
            </p:cNvPr>
            <p:cNvSpPr/>
            <p:nvPr/>
          </p:nvSpPr>
          <p:spPr>
            <a:xfrm>
              <a:off x="5964040" y="276791"/>
              <a:ext cx="375852" cy="551229"/>
            </a:xfrm>
            <a:custGeom>
              <a:avLst/>
              <a:gdLst/>
              <a:ahLst/>
              <a:cxnLst/>
              <a:rect l="l" t="t" r="r" b="b"/>
              <a:pathLst>
                <a:path w="465451" h="682637" extrusionOk="0">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838;p18">
              <a:extLst>
                <a:ext uri="{FF2B5EF4-FFF2-40B4-BE49-F238E27FC236}">
                  <a16:creationId xmlns:a16="http://schemas.microsoft.com/office/drawing/2014/main" xmlns="" id="{A96AFDF6-E0FF-4F9C-9675-2C1626E9BEB3}"/>
                </a:ext>
              </a:extLst>
            </p:cNvPr>
            <p:cNvSpPr/>
            <p:nvPr/>
          </p:nvSpPr>
          <p:spPr>
            <a:xfrm>
              <a:off x="5952425" y="673402"/>
              <a:ext cx="70057" cy="407712"/>
            </a:xfrm>
            <a:custGeom>
              <a:avLst/>
              <a:gdLst/>
              <a:ahLst/>
              <a:cxnLst/>
              <a:rect l="l" t="t" r="r" b="b"/>
              <a:pathLst>
                <a:path w="86758" h="504907" extrusionOk="0">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839;p18">
              <a:extLst>
                <a:ext uri="{FF2B5EF4-FFF2-40B4-BE49-F238E27FC236}">
                  <a16:creationId xmlns:a16="http://schemas.microsoft.com/office/drawing/2014/main" xmlns="" id="{8405900F-5B5C-4305-8911-DC10E5C34E44}"/>
                </a:ext>
              </a:extLst>
            </p:cNvPr>
            <p:cNvSpPr/>
            <p:nvPr/>
          </p:nvSpPr>
          <p:spPr>
            <a:xfrm>
              <a:off x="5992903" y="271657"/>
              <a:ext cx="179035" cy="222681"/>
            </a:xfrm>
            <a:custGeom>
              <a:avLst/>
              <a:gdLst/>
              <a:ahLst/>
              <a:cxnLst/>
              <a:rect l="l" t="t" r="r" b="b"/>
              <a:pathLst>
                <a:path w="221715" h="275766" extrusionOk="0">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840;p18">
              <a:extLst>
                <a:ext uri="{FF2B5EF4-FFF2-40B4-BE49-F238E27FC236}">
                  <a16:creationId xmlns:a16="http://schemas.microsoft.com/office/drawing/2014/main" xmlns="" id="{9C019661-21AB-46B4-A28B-C776850073E0}"/>
                </a:ext>
              </a:extLst>
            </p:cNvPr>
            <p:cNvSpPr/>
            <p:nvPr/>
          </p:nvSpPr>
          <p:spPr>
            <a:xfrm>
              <a:off x="6027515" y="513497"/>
              <a:ext cx="222025" cy="248990"/>
            </a:xfrm>
            <a:custGeom>
              <a:avLst/>
              <a:gdLst/>
              <a:ahLst/>
              <a:cxnLst/>
              <a:rect l="l" t="t" r="r" b="b"/>
              <a:pathLst>
                <a:path w="274953" h="308347" extrusionOk="0">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841;p18">
              <a:extLst>
                <a:ext uri="{FF2B5EF4-FFF2-40B4-BE49-F238E27FC236}">
                  <a16:creationId xmlns:a16="http://schemas.microsoft.com/office/drawing/2014/main" xmlns="" id="{32801CED-E2EC-4CDA-AD6F-1D18C6C4242D}"/>
                </a:ext>
              </a:extLst>
            </p:cNvPr>
            <p:cNvSpPr/>
            <p:nvPr/>
          </p:nvSpPr>
          <p:spPr>
            <a:xfrm>
              <a:off x="5963282" y="594790"/>
              <a:ext cx="323371" cy="372912"/>
            </a:xfrm>
            <a:custGeom>
              <a:avLst/>
              <a:gdLst/>
              <a:ahLst/>
              <a:cxnLst/>
              <a:rect l="l" t="t" r="r" b="b"/>
              <a:pathLst>
                <a:path w="400459" h="461811" extrusionOk="0">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842;p18">
              <a:extLst>
                <a:ext uri="{FF2B5EF4-FFF2-40B4-BE49-F238E27FC236}">
                  <a16:creationId xmlns:a16="http://schemas.microsoft.com/office/drawing/2014/main" xmlns="" id="{843CDA86-704D-4C14-8A5E-06C8FFB35F6C}"/>
                </a:ext>
              </a:extLst>
            </p:cNvPr>
            <p:cNvSpPr/>
            <p:nvPr/>
          </p:nvSpPr>
          <p:spPr>
            <a:xfrm>
              <a:off x="6020709" y="289521"/>
              <a:ext cx="238064" cy="294179"/>
            </a:xfrm>
            <a:custGeom>
              <a:avLst/>
              <a:gdLst/>
              <a:ahLst/>
              <a:cxnLst/>
              <a:rect l="l" t="t" r="r" b="b"/>
              <a:pathLst>
                <a:path w="294816" h="364308" extrusionOk="0">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843;p18">
              <a:extLst>
                <a:ext uri="{FF2B5EF4-FFF2-40B4-BE49-F238E27FC236}">
                  <a16:creationId xmlns:a16="http://schemas.microsoft.com/office/drawing/2014/main" xmlns="" id="{C87D5355-9969-4778-9AF6-1D82942ADFE3}"/>
                </a:ext>
              </a:extLst>
            </p:cNvPr>
            <p:cNvSpPr/>
            <p:nvPr/>
          </p:nvSpPr>
          <p:spPr>
            <a:xfrm>
              <a:off x="6029967" y="288305"/>
              <a:ext cx="239492" cy="225171"/>
            </a:xfrm>
            <a:custGeom>
              <a:avLst/>
              <a:gdLst/>
              <a:ahLst/>
              <a:cxnLst/>
              <a:rect l="l" t="t" r="r" b="b"/>
              <a:pathLst>
                <a:path w="296585" h="278850" extrusionOk="0">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844;p18">
              <a:extLst>
                <a:ext uri="{FF2B5EF4-FFF2-40B4-BE49-F238E27FC236}">
                  <a16:creationId xmlns:a16="http://schemas.microsoft.com/office/drawing/2014/main" xmlns="" id="{315B9F0E-7886-40B9-B148-8FF96F02810B}"/>
                </a:ext>
              </a:extLst>
            </p:cNvPr>
            <p:cNvSpPr/>
            <p:nvPr/>
          </p:nvSpPr>
          <p:spPr>
            <a:xfrm>
              <a:off x="6069645" y="2237688"/>
              <a:ext cx="188076" cy="143860"/>
            </a:xfrm>
            <a:custGeom>
              <a:avLst/>
              <a:gdLst/>
              <a:ahLst/>
              <a:cxnLst/>
              <a:rect l="l" t="t" r="r" b="b"/>
              <a:pathLst>
                <a:path w="232912" h="178155" extrusionOk="0">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845;p18">
              <a:extLst>
                <a:ext uri="{FF2B5EF4-FFF2-40B4-BE49-F238E27FC236}">
                  <a16:creationId xmlns:a16="http://schemas.microsoft.com/office/drawing/2014/main" xmlns="" id="{61E8E2E0-812B-4D30-A7E4-BA507BC1AB22}"/>
                </a:ext>
              </a:extLst>
            </p:cNvPr>
            <p:cNvSpPr/>
            <p:nvPr/>
          </p:nvSpPr>
          <p:spPr>
            <a:xfrm>
              <a:off x="6070415" y="2283614"/>
              <a:ext cx="187263" cy="97891"/>
            </a:xfrm>
            <a:custGeom>
              <a:avLst/>
              <a:gdLst/>
              <a:ahLst/>
              <a:cxnLst/>
              <a:rect l="l" t="t" r="r" b="b"/>
              <a:pathLst>
                <a:path w="231905" h="121227" extrusionOk="0">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846;p18">
              <a:extLst>
                <a:ext uri="{FF2B5EF4-FFF2-40B4-BE49-F238E27FC236}">
                  <a16:creationId xmlns:a16="http://schemas.microsoft.com/office/drawing/2014/main" xmlns="" id="{E1DA3F76-9C8C-4BB9-A6D9-449484B7BAE4}"/>
                </a:ext>
              </a:extLst>
            </p:cNvPr>
            <p:cNvSpPr/>
            <p:nvPr/>
          </p:nvSpPr>
          <p:spPr>
            <a:xfrm>
              <a:off x="5927157" y="2205996"/>
              <a:ext cx="172547" cy="133696"/>
            </a:xfrm>
            <a:custGeom>
              <a:avLst/>
              <a:gdLst/>
              <a:ahLst/>
              <a:cxnLst/>
              <a:rect l="l" t="t" r="r" b="b"/>
              <a:pathLst>
                <a:path w="213680" h="165568" extrusionOk="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847;p18">
              <a:extLst>
                <a:ext uri="{FF2B5EF4-FFF2-40B4-BE49-F238E27FC236}">
                  <a16:creationId xmlns:a16="http://schemas.microsoft.com/office/drawing/2014/main" xmlns="" id="{23F70693-2C34-475C-AB0C-D019D04AC373}"/>
                </a:ext>
              </a:extLst>
            </p:cNvPr>
            <p:cNvSpPr/>
            <p:nvPr/>
          </p:nvSpPr>
          <p:spPr>
            <a:xfrm>
              <a:off x="5927737" y="2249998"/>
              <a:ext cx="171800" cy="89748"/>
            </a:xfrm>
            <a:custGeom>
              <a:avLst/>
              <a:gdLst/>
              <a:ahLst/>
              <a:cxnLst/>
              <a:rect l="l" t="t" r="r" b="b"/>
              <a:pathLst>
                <a:path w="212755" h="111143" extrusionOk="0">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848;p18">
              <a:extLst>
                <a:ext uri="{FF2B5EF4-FFF2-40B4-BE49-F238E27FC236}">
                  <a16:creationId xmlns:a16="http://schemas.microsoft.com/office/drawing/2014/main" xmlns="" id="{EB006611-818D-435A-A2AB-B874678F11C8}"/>
                </a:ext>
              </a:extLst>
            </p:cNvPr>
            <p:cNvSpPr/>
            <p:nvPr/>
          </p:nvSpPr>
          <p:spPr>
            <a:xfrm>
              <a:off x="5955035" y="963103"/>
              <a:ext cx="368082" cy="1288142"/>
            </a:xfrm>
            <a:custGeom>
              <a:avLst/>
              <a:gdLst/>
              <a:ahLst/>
              <a:cxnLst/>
              <a:rect l="l" t="t" r="r" b="b"/>
              <a:pathLst>
                <a:path w="455829" h="1595222" extrusionOk="0">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849;p18">
              <a:extLst>
                <a:ext uri="{FF2B5EF4-FFF2-40B4-BE49-F238E27FC236}">
                  <a16:creationId xmlns:a16="http://schemas.microsoft.com/office/drawing/2014/main" xmlns="" id="{07B608B3-BAE7-4FD3-8374-4BE34BA6FC93}"/>
                </a:ext>
              </a:extLst>
            </p:cNvPr>
            <p:cNvSpPr/>
            <p:nvPr/>
          </p:nvSpPr>
          <p:spPr>
            <a:xfrm>
              <a:off x="5939457" y="937334"/>
              <a:ext cx="391797" cy="856741"/>
            </a:xfrm>
            <a:custGeom>
              <a:avLst/>
              <a:gdLst/>
              <a:ahLst/>
              <a:cxnLst/>
              <a:rect l="l" t="t" r="r" b="b"/>
              <a:pathLst>
                <a:path w="485198" h="1060979" extrusionOk="0">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850;p18">
              <a:extLst>
                <a:ext uri="{FF2B5EF4-FFF2-40B4-BE49-F238E27FC236}">
                  <a16:creationId xmlns:a16="http://schemas.microsoft.com/office/drawing/2014/main" xmlns="" id="{8CE6D38B-03AC-4088-96AF-7E82E0CF3627}"/>
                </a:ext>
              </a:extLst>
            </p:cNvPr>
            <p:cNvSpPr/>
            <p:nvPr/>
          </p:nvSpPr>
          <p:spPr>
            <a:xfrm>
              <a:off x="5733626" y="681017"/>
              <a:ext cx="564393" cy="492344"/>
            </a:xfrm>
            <a:custGeom>
              <a:avLst/>
              <a:gdLst/>
              <a:ahLst/>
              <a:cxnLst/>
              <a:rect l="l" t="t" r="r" b="b"/>
              <a:pathLst>
                <a:path w="698939" h="609714" extrusionOk="0">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851;p18">
              <a:extLst>
                <a:ext uri="{FF2B5EF4-FFF2-40B4-BE49-F238E27FC236}">
                  <a16:creationId xmlns:a16="http://schemas.microsoft.com/office/drawing/2014/main" xmlns="" id="{D00D5815-9100-4D33-A65A-97938EF1991D}"/>
                </a:ext>
              </a:extLst>
            </p:cNvPr>
            <p:cNvSpPr/>
            <p:nvPr/>
          </p:nvSpPr>
          <p:spPr>
            <a:xfrm>
              <a:off x="6171801" y="649512"/>
              <a:ext cx="135912" cy="159574"/>
            </a:xfrm>
            <a:custGeom>
              <a:avLst/>
              <a:gdLst/>
              <a:ahLst/>
              <a:cxnLst/>
              <a:rect l="l" t="t" r="r" b="b"/>
              <a:pathLst>
                <a:path w="168312" h="197615" extrusionOk="0">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852;p18">
              <a:extLst>
                <a:ext uri="{FF2B5EF4-FFF2-40B4-BE49-F238E27FC236}">
                  <a16:creationId xmlns:a16="http://schemas.microsoft.com/office/drawing/2014/main" xmlns="" id="{F384C0B7-1574-4A47-BFB2-D4BCCCC67846}"/>
                </a:ext>
              </a:extLst>
            </p:cNvPr>
            <p:cNvSpPr/>
            <p:nvPr/>
          </p:nvSpPr>
          <p:spPr>
            <a:xfrm>
              <a:off x="5953447" y="594810"/>
              <a:ext cx="109819" cy="115441"/>
            </a:xfrm>
            <a:custGeom>
              <a:avLst/>
              <a:gdLst/>
              <a:ahLst/>
              <a:cxnLst/>
              <a:rect l="l" t="t" r="r" b="b"/>
              <a:pathLst>
                <a:path w="135999" h="142961" extrusionOk="0">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13" name="Picture 112" descr="A close up of a logo&#10;&#10;Description automatically generated">
            <a:extLst>
              <a:ext uri="{FF2B5EF4-FFF2-40B4-BE49-F238E27FC236}">
                <a16:creationId xmlns:a16="http://schemas.microsoft.com/office/drawing/2014/main" xmlns="" id="{9412E443-5BCE-491B-B847-DFB2ECDF18B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744533" y="4848931"/>
            <a:ext cx="887795" cy="24376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9" name="Google Shape;519;p1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14</a:t>
            </a:fld>
            <a:endParaRPr/>
          </a:p>
        </p:txBody>
      </p:sp>
      <p:sp>
        <p:nvSpPr>
          <p:cNvPr id="78" name="Google Shape;594;p17">
            <a:extLst>
              <a:ext uri="{FF2B5EF4-FFF2-40B4-BE49-F238E27FC236}">
                <a16:creationId xmlns:a16="http://schemas.microsoft.com/office/drawing/2014/main" xmlns="" id="{AA993573-798C-419D-9314-10F6CFF8C4A4}"/>
              </a:ext>
            </a:extLst>
          </p:cNvPr>
          <p:cNvSpPr txBox="1">
            <a:spLocks/>
          </p:cNvSpPr>
          <p:nvPr/>
        </p:nvSpPr>
        <p:spPr>
          <a:xfrm>
            <a:off x="430924" y="547793"/>
            <a:ext cx="5640900" cy="601408"/>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600" dirty="0">
                <a:solidFill>
                  <a:schemeClr val="bg1"/>
                </a:solidFill>
                <a:latin typeface="Raleway SemiBold" panose="020B0604020202020204" charset="0"/>
                <a:cs typeface="Gothic Uralic"/>
              </a:rPr>
              <a:t>Premium Booth	</a:t>
            </a:r>
          </a:p>
        </p:txBody>
      </p:sp>
      <p:sp>
        <p:nvSpPr>
          <p:cNvPr id="4" name="Rectangle 3">
            <a:extLst>
              <a:ext uri="{FF2B5EF4-FFF2-40B4-BE49-F238E27FC236}">
                <a16:creationId xmlns:a16="http://schemas.microsoft.com/office/drawing/2014/main" xmlns="" id="{0599C7FA-EE47-4E2D-9375-7124B4FCD041}"/>
              </a:ext>
            </a:extLst>
          </p:cNvPr>
          <p:cNvSpPr/>
          <p:nvPr/>
        </p:nvSpPr>
        <p:spPr>
          <a:xfrm>
            <a:off x="63060" y="1195866"/>
            <a:ext cx="6484884" cy="3075073"/>
          </a:xfrm>
          <a:prstGeom prst="rect">
            <a:avLst/>
          </a:prstGeom>
        </p:spPr>
        <p:txBody>
          <a:bodyPr wrap="square">
            <a:spAutoFit/>
          </a:bodyPr>
          <a:lstStyle/>
          <a:p>
            <a:pPr marL="315595" marR="426084">
              <a:lnSpc>
                <a:spcPts val="1730"/>
              </a:lnSpc>
              <a:spcBef>
                <a:spcPts val="775"/>
              </a:spcBef>
            </a:pPr>
            <a:r>
              <a:rPr lang="en-US" sz="1300" spc="-10" dirty="0">
                <a:solidFill>
                  <a:schemeClr val="bg1"/>
                </a:solidFill>
                <a:latin typeface="Barlow Light" panose="020B0604020202020204" charset="0"/>
                <a:cs typeface="Gothic Uralic"/>
              </a:rPr>
              <a:t>	This </a:t>
            </a:r>
            <a:r>
              <a:rPr lang="en-US" sz="1300" spc="-5" dirty="0">
                <a:solidFill>
                  <a:schemeClr val="bg1"/>
                </a:solidFill>
                <a:latin typeface="Barlow Light" panose="020B0604020202020204" charset="0"/>
                <a:cs typeface="Gothic Uralic"/>
              </a:rPr>
              <a:t>is a Premium </a:t>
            </a:r>
            <a:r>
              <a:rPr lang="en-US" sz="1300" spc="-10" dirty="0">
                <a:solidFill>
                  <a:schemeClr val="bg1"/>
                </a:solidFill>
                <a:latin typeface="Barlow Light" panose="020B0604020202020204" charset="0"/>
                <a:cs typeface="Gothic Uralic"/>
              </a:rPr>
              <a:t>booth type,  </a:t>
            </a:r>
            <a:r>
              <a:rPr lang="en-US" sz="1300" spc="-15" dirty="0">
                <a:solidFill>
                  <a:schemeClr val="bg1"/>
                </a:solidFill>
                <a:latin typeface="Barlow Light" panose="020B0604020202020204" charset="0"/>
                <a:cs typeface="Gothic Uralic"/>
              </a:rPr>
              <a:t>where </a:t>
            </a:r>
            <a:r>
              <a:rPr lang="en-US" sz="1300" spc="-5" dirty="0">
                <a:solidFill>
                  <a:schemeClr val="bg1"/>
                </a:solidFill>
                <a:latin typeface="Barlow Light" panose="020B0604020202020204" charset="0"/>
                <a:cs typeface="Gothic Uralic"/>
              </a:rPr>
              <a:t>in </a:t>
            </a:r>
            <a:r>
              <a:rPr lang="en-US" sz="1300" spc="-10" dirty="0">
                <a:solidFill>
                  <a:schemeClr val="bg1"/>
                </a:solidFill>
                <a:latin typeface="Barlow Light" panose="020B0604020202020204" charset="0"/>
                <a:cs typeface="Gothic Uralic"/>
              </a:rPr>
              <a:t>the exhibitors will  </a:t>
            </a:r>
            <a:r>
              <a:rPr lang="en-US" sz="1300" dirty="0">
                <a:solidFill>
                  <a:schemeClr val="bg1"/>
                </a:solidFill>
                <a:latin typeface="Barlow Light" panose="020B0604020202020204" charset="0"/>
                <a:cs typeface="Gothic Uralic"/>
              </a:rPr>
              <a:t>have</a:t>
            </a:r>
          </a:p>
          <a:p>
            <a:pPr marL="315595" marR="426084">
              <a:lnSpc>
                <a:spcPts val="1730"/>
              </a:lnSpc>
              <a:spcBef>
                <a:spcPts val="775"/>
              </a:spcBef>
            </a:pPr>
            <a:endParaRPr lang="en-US" sz="1300" dirty="0">
              <a:solidFill>
                <a:schemeClr val="bg1"/>
              </a:solidFill>
              <a:latin typeface="Barlow Light" panose="020B0604020202020204" charset="0"/>
              <a:cs typeface="Gothic Uralic"/>
            </a:endParaRPr>
          </a:p>
          <a:p>
            <a:pPr marL="600710" marR="360045" indent="-285750">
              <a:lnSpc>
                <a:spcPct val="90000"/>
              </a:lnSpc>
              <a:spcBef>
                <a:spcPts val="775"/>
              </a:spcBef>
              <a:buClr>
                <a:srgbClr val="252525"/>
              </a:buClr>
              <a:buFont typeface="Arial" panose="020B0604020202020204" pitchFamily="34" charset="0"/>
              <a:buChar char="•"/>
              <a:tabLst>
                <a:tab pos="601980" algn="l"/>
                <a:tab pos="602615" algn="l"/>
              </a:tabLst>
            </a:pPr>
            <a:r>
              <a:rPr lang="en-US" sz="1300" spc="-5" dirty="0">
                <a:solidFill>
                  <a:schemeClr val="bg1"/>
                </a:solidFill>
                <a:latin typeface="Barlow Light" panose="020B0604020202020204" charset="0"/>
                <a:cs typeface="Gothic Uralic"/>
              </a:rPr>
              <a:t>4 display panel on </a:t>
            </a:r>
            <a:r>
              <a:rPr lang="en-US" sz="1300" spc="-10" dirty="0">
                <a:solidFill>
                  <a:schemeClr val="bg1"/>
                </a:solidFill>
                <a:latin typeface="Barlow Light" panose="020B0604020202020204" charset="0"/>
                <a:cs typeface="Gothic Uralic"/>
              </a:rPr>
              <a:t>the </a:t>
            </a:r>
            <a:br>
              <a:rPr lang="en-US" sz="1300" spc="-10" dirty="0">
                <a:solidFill>
                  <a:schemeClr val="bg1"/>
                </a:solidFill>
                <a:latin typeface="Barlow Light" panose="020B0604020202020204" charset="0"/>
                <a:cs typeface="Gothic Uralic"/>
              </a:rPr>
            </a:br>
            <a:r>
              <a:rPr lang="en-US" sz="1300" spc="-5" dirty="0">
                <a:solidFill>
                  <a:schemeClr val="bg1"/>
                </a:solidFill>
                <a:latin typeface="Barlow Light" panose="020B0604020202020204" charset="0"/>
                <a:cs typeface="Gothic Uralic"/>
              </a:rPr>
              <a:t>backdrop &amp; 2 display  </a:t>
            </a:r>
            <a:r>
              <a:rPr lang="en-US" sz="1300" spc="-10" dirty="0">
                <a:solidFill>
                  <a:schemeClr val="bg1"/>
                </a:solidFill>
                <a:latin typeface="Barlow Light" panose="020B0604020202020204" charset="0"/>
                <a:cs typeface="Gothic Uralic"/>
              </a:rPr>
              <a:t>standee </a:t>
            </a:r>
            <a:r>
              <a:rPr lang="en-US" sz="1300" spc="-5" dirty="0">
                <a:solidFill>
                  <a:schemeClr val="bg1"/>
                </a:solidFill>
                <a:latin typeface="Barlow Light" panose="020B0604020202020204" charset="0"/>
                <a:cs typeface="Gothic Uralic"/>
              </a:rPr>
              <a:t/>
            </a:r>
            <a:br>
              <a:rPr lang="en-US" sz="1300" spc="-5" dirty="0">
                <a:solidFill>
                  <a:schemeClr val="bg1"/>
                </a:solidFill>
                <a:latin typeface="Barlow Light" panose="020B0604020202020204" charset="0"/>
                <a:cs typeface="Gothic Uralic"/>
              </a:rPr>
            </a:br>
            <a:r>
              <a:rPr lang="en-US" sz="1300" spc="-5" dirty="0">
                <a:solidFill>
                  <a:schemeClr val="bg1"/>
                </a:solidFill>
                <a:latin typeface="Barlow Light" panose="020B0604020202020204" charset="0"/>
                <a:cs typeface="Gothic Uralic"/>
              </a:rPr>
              <a:t>for their display </a:t>
            </a:r>
            <a:r>
              <a:rPr lang="en-US" sz="1300" spc="-10" dirty="0">
                <a:solidFill>
                  <a:schemeClr val="bg1"/>
                </a:solidFill>
                <a:latin typeface="Barlow Light" panose="020B0604020202020204" charset="0"/>
                <a:cs typeface="Gothic Uralic"/>
              </a:rPr>
              <a:t>of products </a:t>
            </a:r>
            <a:br>
              <a:rPr lang="en-US" sz="1300" spc="-10" dirty="0">
                <a:solidFill>
                  <a:schemeClr val="bg1"/>
                </a:solidFill>
                <a:latin typeface="Barlow Light" panose="020B0604020202020204" charset="0"/>
                <a:cs typeface="Gothic Uralic"/>
              </a:rPr>
            </a:br>
            <a:r>
              <a:rPr lang="en-US" sz="1300" spc="-10" dirty="0">
                <a:solidFill>
                  <a:schemeClr val="bg1"/>
                </a:solidFill>
                <a:latin typeface="Barlow Light" panose="020B0604020202020204" charset="0"/>
                <a:cs typeface="Gothic Uralic"/>
              </a:rPr>
              <a:t>and </a:t>
            </a:r>
            <a:r>
              <a:rPr lang="en-US" sz="1300" spc="-5" dirty="0">
                <a:solidFill>
                  <a:schemeClr val="bg1"/>
                </a:solidFill>
                <a:latin typeface="Barlow Light" panose="020B0604020202020204" charset="0"/>
                <a:cs typeface="Gothic Uralic"/>
              </a:rPr>
              <a:t>services.</a:t>
            </a:r>
            <a:endParaRPr lang="en-US" sz="1300" dirty="0">
              <a:solidFill>
                <a:schemeClr val="bg1"/>
              </a:solidFill>
              <a:latin typeface="Barlow Light" panose="020B0604020202020204" charset="0"/>
              <a:cs typeface="Gothic Uralic"/>
            </a:endParaRPr>
          </a:p>
          <a:p>
            <a:pPr marL="600710" marR="721360" indent="-285750">
              <a:lnSpc>
                <a:spcPct val="90100"/>
              </a:lnSpc>
              <a:spcBef>
                <a:spcPts val="805"/>
              </a:spcBef>
              <a:buClr>
                <a:srgbClr val="252525"/>
              </a:buClr>
              <a:buFont typeface="Arial" panose="020B0604020202020204" pitchFamily="34" charset="0"/>
              <a:buChar char="•"/>
              <a:tabLst>
                <a:tab pos="601980" algn="l"/>
                <a:tab pos="602615" algn="l"/>
              </a:tabLst>
            </a:pPr>
            <a:r>
              <a:rPr lang="en-US" sz="1300" spc="-15" dirty="0">
                <a:solidFill>
                  <a:schemeClr val="bg1"/>
                </a:solidFill>
                <a:latin typeface="Barlow Light" panose="020B0604020202020204" charset="0"/>
                <a:cs typeface="Gothic Uralic"/>
              </a:rPr>
              <a:t>TV </a:t>
            </a:r>
            <a:r>
              <a:rPr lang="en-US" sz="1300" spc="-10" dirty="0">
                <a:solidFill>
                  <a:schemeClr val="bg1"/>
                </a:solidFill>
                <a:latin typeface="Barlow Light" panose="020B0604020202020204" charset="0"/>
                <a:cs typeface="Gothic Uralic"/>
              </a:rPr>
              <a:t>on center </a:t>
            </a:r>
            <a:r>
              <a:rPr lang="en-US" sz="1300" spc="-5" dirty="0">
                <a:solidFill>
                  <a:schemeClr val="bg1"/>
                </a:solidFill>
                <a:latin typeface="Barlow Light" panose="020B0604020202020204" charset="0"/>
                <a:cs typeface="Gothic Uralic"/>
              </a:rPr>
              <a:t>of </a:t>
            </a:r>
            <a:r>
              <a:rPr lang="en-US" sz="1300" spc="-10" dirty="0">
                <a:solidFill>
                  <a:schemeClr val="bg1"/>
                </a:solidFill>
                <a:latin typeface="Barlow Light" panose="020B0604020202020204" charset="0"/>
                <a:cs typeface="Gothic Uralic"/>
              </a:rPr>
              <a:t>the  </a:t>
            </a:r>
            <a:r>
              <a:rPr lang="en-US" sz="1300" spc="-5" dirty="0">
                <a:solidFill>
                  <a:schemeClr val="bg1"/>
                </a:solidFill>
                <a:latin typeface="Barlow Light" panose="020B0604020202020204" charset="0"/>
                <a:cs typeface="Gothic Uralic"/>
              </a:rPr>
              <a:t>backdrop </a:t>
            </a:r>
            <a:br>
              <a:rPr lang="en-US" sz="1300" spc="-5" dirty="0">
                <a:solidFill>
                  <a:schemeClr val="bg1"/>
                </a:solidFill>
                <a:latin typeface="Barlow Light" panose="020B0604020202020204" charset="0"/>
                <a:cs typeface="Gothic Uralic"/>
              </a:rPr>
            </a:br>
            <a:r>
              <a:rPr lang="en-US" sz="1300" spc="-5" dirty="0">
                <a:solidFill>
                  <a:schemeClr val="bg1"/>
                </a:solidFill>
                <a:latin typeface="Barlow Light" panose="020B0604020202020204" charset="0"/>
                <a:cs typeface="Gothic Uralic"/>
              </a:rPr>
              <a:t>for playing pre  recorded videos</a:t>
            </a:r>
            <a:endParaRPr lang="en-US" sz="1300" dirty="0">
              <a:solidFill>
                <a:schemeClr val="bg1"/>
              </a:solidFill>
              <a:latin typeface="Barlow Light" panose="020B0604020202020204" charset="0"/>
              <a:cs typeface="Gothic Uralic"/>
            </a:endParaRPr>
          </a:p>
          <a:p>
            <a:pPr marL="600710" marR="665480" indent="-285750">
              <a:lnSpc>
                <a:spcPts val="1730"/>
              </a:lnSpc>
              <a:spcBef>
                <a:spcPts val="815"/>
              </a:spcBef>
              <a:buClr>
                <a:srgbClr val="252525"/>
              </a:buClr>
              <a:buFont typeface="Arial" panose="020B0604020202020204" pitchFamily="34" charset="0"/>
              <a:buChar char="•"/>
              <a:tabLst>
                <a:tab pos="656590" algn="l"/>
                <a:tab pos="657225" algn="l"/>
              </a:tabLst>
            </a:pPr>
            <a:r>
              <a:rPr lang="en-US" sz="1300" spc="-5" dirty="0">
                <a:solidFill>
                  <a:schemeClr val="bg1"/>
                </a:solidFill>
                <a:latin typeface="Barlow Light" panose="020B0604020202020204" charset="0"/>
                <a:cs typeface="Gothic Uralic"/>
              </a:rPr>
              <a:t>1 </a:t>
            </a:r>
            <a:r>
              <a:rPr lang="en-US" sz="1300" spc="-10" dirty="0">
                <a:solidFill>
                  <a:schemeClr val="bg1"/>
                </a:solidFill>
                <a:latin typeface="Barlow Light" panose="020B0604020202020204" charset="0"/>
                <a:cs typeface="Gothic Uralic"/>
              </a:rPr>
              <a:t>logo </a:t>
            </a:r>
            <a:r>
              <a:rPr lang="en-US" sz="1300" spc="-5" dirty="0">
                <a:solidFill>
                  <a:schemeClr val="bg1"/>
                </a:solidFill>
                <a:latin typeface="Barlow Light" panose="020B0604020202020204" charset="0"/>
                <a:cs typeface="Gothic Uralic"/>
              </a:rPr>
              <a:t>space on table  front.</a:t>
            </a:r>
            <a:endParaRPr lang="en-US" sz="1300" dirty="0">
              <a:solidFill>
                <a:schemeClr val="bg1"/>
              </a:solidFill>
              <a:latin typeface="Barlow Light" panose="020B0604020202020204" charset="0"/>
              <a:cs typeface="Gothic Uralic"/>
            </a:endParaRPr>
          </a:p>
          <a:p>
            <a:pPr marL="600710" marR="742950" indent="-285750">
              <a:lnSpc>
                <a:spcPts val="1730"/>
              </a:lnSpc>
              <a:spcBef>
                <a:spcPts val="800"/>
              </a:spcBef>
              <a:buClr>
                <a:srgbClr val="252525"/>
              </a:buClr>
              <a:buFont typeface="Arial" panose="020B0604020202020204" pitchFamily="34" charset="0"/>
              <a:buChar char="•"/>
              <a:tabLst>
                <a:tab pos="601980" algn="l"/>
                <a:tab pos="602615" algn="l"/>
              </a:tabLst>
            </a:pPr>
            <a:r>
              <a:rPr lang="en-US" sz="1300" spc="-10" dirty="0">
                <a:solidFill>
                  <a:schemeClr val="bg1"/>
                </a:solidFill>
                <a:latin typeface="Barlow Light" panose="020B0604020202020204" charset="0"/>
                <a:cs typeface="Gothic Uralic"/>
              </a:rPr>
              <a:t>Space </a:t>
            </a:r>
            <a:r>
              <a:rPr lang="en-US" sz="1300" spc="-5" dirty="0">
                <a:solidFill>
                  <a:schemeClr val="bg1"/>
                </a:solidFill>
                <a:latin typeface="Barlow Light" panose="020B0604020202020204" charset="0"/>
                <a:cs typeface="Gothic Uralic"/>
              </a:rPr>
              <a:t>for </a:t>
            </a:r>
            <a:r>
              <a:rPr lang="en-US" sz="1300" dirty="0">
                <a:solidFill>
                  <a:schemeClr val="bg1"/>
                </a:solidFill>
                <a:latin typeface="Barlow Light" panose="020B0604020202020204" charset="0"/>
                <a:cs typeface="Gothic Uralic"/>
              </a:rPr>
              <a:t>profile </a:t>
            </a:r>
            <a:r>
              <a:rPr lang="en-US" sz="1300" spc="-5" dirty="0">
                <a:solidFill>
                  <a:schemeClr val="bg1"/>
                </a:solidFill>
                <a:latin typeface="Barlow Light" panose="020B0604020202020204" charset="0"/>
                <a:cs typeface="Gothic Uralic"/>
              </a:rPr>
              <a:t>pic </a:t>
            </a:r>
            <a:r>
              <a:rPr lang="en-US" sz="1300" spc="-10" dirty="0">
                <a:solidFill>
                  <a:schemeClr val="bg1"/>
                </a:solidFill>
                <a:latin typeface="Barlow Light" panose="020B0604020202020204" charset="0"/>
                <a:cs typeface="Gothic Uralic"/>
              </a:rPr>
              <a:t>or</a:t>
            </a:r>
            <a:br>
              <a:rPr lang="en-US" sz="1300" spc="-10" dirty="0">
                <a:solidFill>
                  <a:schemeClr val="bg1"/>
                </a:solidFill>
                <a:latin typeface="Barlow Light" panose="020B0604020202020204" charset="0"/>
                <a:cs typeface="Gothic Uralic"/>
              </a:rPr>
            </a:br>
            <a:r>
              <a:rPr lang="en-US" sz="1300" spc="-5" dirty="0">
                <a:solidFill>
                  <a:schemeClr val="bg1"/>
                </a:solidFill>
                <a:latin typeface="Barlow Light" panose="020B0604020202020204" charset="0"/>
                <a:cs typeface="Gothic Uralic"/>
              </a:rPr>
              <a:t>company</a:t>
            </a:r>
            <a:r>
              <a:rPr lang="en-US" sz="1300" dirty="0">
                <a:solidFill>
                  <a:schemeClr val="bg1"/>
                </a:solidFill>
                <a:latin typeface="Barlow Light" panose="020B0604020202020204" charset="0"/>
                <a:cs typeface="Gothic Uralic"/>
              </a:rPr>
              <a:t> </a:t>
            </a:r>
            <a:r>
              <a:rPr lang="en-US" sz="1300" spc="-5" dirty="0">
                <a:solidFill>
                  <a:schemeClr val="bg1"/>
                </a:solidFill>
                <a:latin typeface="Barlow Light" panose="020B0604020202020204" charset="0"/>
                <a:cs typeface="Gothic Uralic"/>
              </a:rPr>
              <a:t>logo</a:t>
            </a:r>
            <a:endParaRPr lang="en-US" sz="1300" dirty="0">
              <a:solidFill>
                <a:schemeClr val="bg1"/>
              </a:solidFill>
              <a:latin typeface="Barlow Light" panose="020B0604020202020204" charset="0"/>
              <a:cs typeface="Gothic Uralic"/>
            </a:endParaRPr>
          </a:p>
          <a:p>
            <a:pPr marL="600710" marR="669290" indent="-285750">
              <a:lnSpc>
                <a:spcPts val="1730"/>
              </a:lnSpc>
              <a:spcBef>
                <a:spcPts val="800"/>
              </a:spcBef>
              <a:buClr>
                <a:srgbClr val="252525"/>
              </a:buClr>
              <a:buFont typeface="Arial" panose="020B0604020202020204" pitchFamily="34" charset="0"/>
              <a:buChar char="•"/>
              <a:tabLst>
                <a:tab pos="601980" algn="l"/>
                <a:tab pos="602615" algn="l"/>
              </a:tabLst>
            </a:pPr>
            <a:r>
              <a:rPr lang="en-US" sz="1300" spc="-10" dirty="0">
                <a:solidFill>
                  <a:schemeClr val="bg1"/>
                </a:solidFill>
                <a:latin typeface="Barlow Light" panose="020B0604020202020204" charset="0"/>
                <a:cs typeface="Gothic Uralic"/>
              </a:rPr>
              <a:t>Fascia </a:t>
            </a:r>
            <a:r>
              <a:rPr lang="en-US" sz="1300" spc="-5" dirty="0">
                <a:solidFill>
                  <a:schemeClr val="bg1"/>
                </a:solidFill>
                <a:latin typeface="Barlow Light" panose="020B0604020202020204" charset="0"/>
                <a:cs typeface="Gothic Uralic"/>
              </a:rPr>
              <a:t>name </a:t>
            </a:r>
            <a:r>
              <a:rPr lang="en-US" sz="1300" spc="-10" dirty="0">
                <a:solidFill>
                  <a:schemeClr val="bg1"/>
                </a:solidFill>
                <a:latin typeface="Barlow Light" panose="020B0604020202020204" charset="0"/>
                <a:cs typeface="Gothic Uralic"/>
              </a:rPr>
              <a:t>(company  </a:t>
            </a:r>
            <a:r>
              <a:rPr lang="en-US" sz="1300" spc="-5" dirty="0">
                <a:solidFill>
                  <a:schemeClr val="bg1"/>
                </a:solidFill>
                <a:latin typeface="Barlow Light" panose="020B0604020202020204" charset="0"/>
                <a:cs typeface="Gothic Uralic"/>
              </a:rPr>
              <a:t>name)</a:t>
            </a:r>
            <a:endParaRPr lang="en-US" sz="1300" dirty="0">
              <a:solidFill>
                <a:schemeClr val="bg1"/>
              </a:solidFill>
              <a:latin typeface="Barlow Light" panose="020B0604020202020204" charset="0"/>
              <a:cs typeface="Gothic Uralic"/>
            </a:endParaRPr>
          </a:p>
        </p:txBody>
      </p:sp>
      <p:pic>
        <p:nvPicPr>
          <p:cNvPr id="3" name="Picture 2">
            <a:extLst>
              <a:ext uri="{FF2B5EF4-FFF2-40B4-BE49-F238E27FC236}">
                <a16:creationId xmlns:a16="http://schemas.microsoft.com/office/drawing/2014/main" xmlns="" id="{9DC77922-1A29-47B4-8736-5E6F7277ACCD}"/>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3203523" y="1854448"/>
            <a:ext cx="5796315" cy="2782302"/>
          </a:xfrm>
          <a:prstGeom prst="rect">
            <a:avLst/>
          </a:prstGeom>
        </p:spPr>
      </p:pic>
      <p:pic>
        <p:nvPicPr>
          <p:cNvPr id="8" name="Picture 7" descr="A close up of a logo&#10;&#10;Description automatically generated">
            <a:extLst>
              <a:ext uri="{FF2B5EF4-FFF2-40B4-BE49-F238E27FC236}">
                <a16:creationId xmlns:a16="http://schemas.microsoft.com/office/drawing/2014/main" xmlns="" id="{1496885A-00F2-4270-A592-4D0E53E862FD}"/>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744533" y="4848931"/>
            <a:ext cx="887795" cy="243765"/>
          </a:xfrm>
          <a:prstGeom prst="rect">
            <a:avLst/>
          </a:prstGeom>
        </p:spPr>
      </p:pic>
    </p:spTree>
    <p:extLst>
      <p:ext uri="{BB962C8B-B14F-4D97-AF65-F5344CB8AC3E}">
        <p14:creationId xmlns:p14="http://schemas.microsoft.com/office/powerpoint/2010/main" xmlns="" val="618490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9" name="Google Shape;519;p1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15</a:t>
            </a:fld>
            <a:endParaRPr/>
          </a:p>
        </p:txBody>
      </p:sp>
      <p:sp>
        <p:nvSpPr>
          <p:cNvPr id="78" name="Google Shape;594;p17">
            <a:extLst>
              <a:ext uri="{FF2B5EF4-FFF2-40B4-BE49-F238E27FC236}">
                <a16:creationId xmlns:a16="http://schemas.microsoft.com/office/drawing/2014/main" xmlns="" id="{AA993573-798C-419D-9314-10F6CFF8C4A4}"/>
              </a:ext>
            </a:extLst>
          </p:cNvPr>
          <p:cNvSpPr txBox="1">
            <a:spLocks/>
          </p:cNvSpPr>
          <p:nvPr/>
        </p:nvSpPr>
        <p:spPr>
          <a:xfrm>
            <a:off x="415159" y="532027"/>
            <a:ext cx="5640900" cy="601408"/>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600" dirty="0">
                <a:solidFill>
                  <a:schemeClr val="bg1"/>
                </a:solidFill>
                <a:latin typeface="Raleway SemiBold" panose="020B0604020202020204" charset="0"/>
                <a:cs typeface="Gothic Uralic"/>
              </a:rPr>
              <a:t>Executive Booth	</a:t>
            </a:r>
          </a:p>
        </p:txBody>
      </p:sp>
      <p:sp>
        <p:nvSpPr>
          <p:cNvPr id="4" name="Rectangle 3">
            <a:extLst>
              <a:ext uri="{FF2B5EF4-FFF2-40B4-BE49-F238E27FC236}">
                <a16:creationId xmlns:a16="http://schemas.microsoft.com/office/drawing/2014/main" xmlns="" id="{0599C7FA-EE47-4E2D-9375-7124B4FCD041}"/>
              </a:ext>
            </a:extLst>
          </p:cNvPr>
          <p:cNvSpPr/>
          <p:nvPr/>
        </p:nvSpPr>
        <p:spPr>
          <a:xfrm>
            <a:off x="63059" y="1201120"/>
            <a:ext cx="6264167" cy="2344231"/>
          </a:xfrm>
          <a:prstGeom prst="rect">
            <a:avLst/>
          </a:prstGeom>
        </p:spPr>
        <p:txBody>
          <a:bodyPr wrap="square">
            <a:spAutoFit/>
          </a:bodyPr>
          <a:lstStyle/>
          <a:p>
            <a:pPr marL="315595" marR="426084">
              <a:lnSpc>
                <a:spcPts val="1730"/>
              </a:lnSpc>
              <a:spcBef>
                <a:spcPts val="775"/>
              </a:spcBef>
            </a:pPr>
            <a:r>
              <a:rPr lang="en-US" sz="1300" spc="-5" dirty="0">
                <a:solidFill>
                  <a:schemeClr val="bg1"/>
                </a:solidFill>
                <a:latin typeface="Barlow Light" panose="020B0604020202020204" charset="0"/>
                <a:cs typeface="Gothic Uralic"/>
              </a:rPr>
              <a:t>	</a:t>
            </a:r>
            <a:r>
              <a:rPr lang="en-US" sz="1300" spc="-10" dirty="0">
                <a:solidFill>
                  <a:schemeClr val="bg1"/>
                </a:solidFill>
                <a:latin typeface="Barlow Light" panose="020B0604020202020204" charset="0"/>
                <a:cs typeface="Gothic Uralic"/>
              </a:rPr>
              <a:t>This </a:t>
            </a:r>
            <a:r>
              <a:rPr lang="en-US" sz="1300" spc="-5" dirty="0">
                <a:solidFill>
                  <a:schemeClr val="bg1"/>
                </a:solidFill>
                <a:latin typeface="Barlow Light" panose="020B0604020202020204" charset="0"/>
                <a:cs typeface="Gothic Uralic"/>
              </a:rPr>
              <a:t>is a Premium </a:t>
            </a:r>
            <a:r>
              <a:rPr lang="en-US" sz="1300" spc="-10" dirty="0">
                <a:solidFill>
                  <a:schemeClr val="bg1"/>
                </a:solidFill>
                <a:latin typeface="Barlow Light" panose="020B0604020202020204" charset="0"/>
                <a:cs typeface="Gothic Uralic"/>
              </a:rPr>
              <a:t>booth type,  </a:t>
            </a:r>
            <a:r>
              <a:rPr lang="en-US" sz="1300" spc="-15" dirty="0">
                <a:solidFill>
                  <a:schemeClr val="bg1"/>
                </a:solidFill>
                <a:latin typeface="Barlow Light" panose="020B0604020202020204" charset="0"/>
                <a:cs typeface="Gothic Uralic"/>
              </a:rPr>
              <a:t>where </a:t>
            </a:r>
            <a:r>
              <a:rPr lang="en-US" sz="1300" spc="-5" dirty="0">
                <a:solidFill>
                  <a:schemeClr val="bg1"/>
                </a:solidFill>
                <a:latin typeface="Barlow Light" panose="020B0604020202020204" charset="0"/>
                <a:cs typeface="Gothic Uralic"/>
              </a:rPr>
              <a:t>in </a:t>
            </a:r>
            <a:r>
              <a:rPr lang="en-US" sz="1300" spc="-10" dirty="0">
                <a:solidFill>
                  <a:schemeClr val="bg1"/>
                </a:solidFill>
                <a:latin typeface="Barlow Light" panose="020B0604020202020204" charset="0"/>
                <a:cs typeface="Gothic Uralic"/>
              </a:rPr>
              <a:t>the exhibitors will  </a:t>
            </a:r>
            <a:r>
              <a:rPr lang="en-US" sz="1300" dirty="0">
                <a:solidFill>
                  <a:schemeClr val="bg1"/>
                </a:solidFill>
                <a:latin typeface="Barlow Light" panose="020B0604020202020204" charset="0"/>
                <a:cs typeface="Gothic Uralic"/>
              </a:rPr>
              <a:t>have</a:t>
            </a:r>
          </a:p>
          <a:p>
            <a:pPr marL="315595" marR="426084">
              <a:lnSpc>
                <a:spcPts val="1730"/>
              </a:lnSpc>
              <a:spcBef>
                <a:spcPts val="775"/>
              </a:spcBef>
            </a:pPr>
            <a:endParaRPr lang="en-US" sz="1300" dirty="0">
              <a:solidFill>
                <a:schemeClr val="bg1"/>
              </a:solidFill>
              <a:latin typeface="Barlow Light" panose="020B0604020202020204" charset="0"/>
              <a:cs typeface="Gothic Uralic"/>
            </a:endParaRPr>
          </a:p>
          <a:p>
            <a:pPr marL="601345" marR="331470" indent="-285750">
              <a:spcBef>
                <a:spcPts val="760"/>
              </a:spcBef>
              <a:buFont typeface="Arial" panose="020B0604020202020204" pitchFamily="34" charset="0"/>
              <a:buChar char="•"/>
            </a:pPr>
            <a:r>
              <a:rPr lang="en-US" sz="1300" dirty="0">
                <a:solidFill>
                  <a:schemeClr val="bg1"/>
                </a:solidFill>
                <a:latin typeface="Barlow Light" panose="020B0604020202020204" charset="0"/>
                <a:cs typeface="Gothic Uralic"/>
              </a:rPr>
              <a:t>3 display </a:t>
            </a:r>
            <a:r>
              <a:rPr lang="en-US" sz="1300" spc="-5" dirty="0">
                <a:solidFill>
                  <a:schemeClr val="bg1"/>
                </a:solidFill>
                <a:latin typeface="Barlow Light" panose="020B0604020202020204" charset="0"/>
                <a:cs typeface="Gothic Uralic"/>
              </a:rPr>
              <a:t>banner space and </a:t>
            </a:r>
          </a:p>
          <a:p>
            <a:pPr marL="601345" marR="331470" indent="-285750">
              <a:spcBef>
                <a:spcPts val="760"/>
              </a:spcBef>
              <a:buFont typeface="Arial" panose="020B0604020202020204" pitchFamily="34" charset="0"/>
              <a:buChar char="•"/>
            </a:pPr>
            <a:r>
              <a:rPr lang="en-US" sz="1300" spc="-5" dirty="0">
                <a:solidFill>
                  <a:schemeClr val="bg1"/>
                </a:solidFill>
                <a:latin typeface="Barlow Light" panose="020B0604020202020204" charset="0"/>
                <a:cs typeface="Gothic Uralic"/>
              </a:rPr>
              <a:t>2 display standees</a:t>
            </a:r>
            <a:endParaRPr lang="en-US" sz="1300" dirty="0">
              <a:solidFill>
                <a:schemeClr val="bg1"/>
              </a:solidFill>
              <a:latin typeface="Barlow Light" panose="020B0604020202020204" charset="0"/>
              <a:cs typeface="Gothic Uralic"/>
            </a:endParaRPr>
          </a:p>
          <a:p>
            <a:pPr marL="600710" indent="-285750">
              <a:spcBef>
                <a:spcPts val="810"/>
              </a:spcBef>
              <a:buClr>
                <a:srgbClr val="252525"/>
              </a:buClr>
              <a:buFont typeface="Arial" panose="020B0604020202020204" pitchFamily="34" charset="0"/>
              <a:buChar char="•"/>
              <a:tabLst>
                <a:tab pos="662940" algn="l"/>
                <a:tab pos="663575" algn="l"/>
              </a:tabLst>
            </a:pPr>
            <a:r>
              <a:rPr lang="en-US" sz="1300" dirty="0">
                <a:solidFill>
                  <a:schemeClr val="bg1"/>
                </a:solidFill>
                <a:latin typeface="Barlow Light" panose="020B0604020202020204" charset="0"/>
                <a:cs typeface="Gothic Uralic"/>
              </a:rPr>
              <a:t>1 logo space </a:t>
            </a:r>
            <a:r>
              <a:rPr lang="en-US" sz="1300" spc="-5" dirty="0">
                <a:solidFill>
                  <a:schemeClr val="bg1"/>
                </a:solidFill>
                <a:latin typeface="Barlow Light" panose="020B0604020202020204" charset="0"/>
                <a:cs typeface="Gothic Uralic"/>
              </a:rPr>
              <a:t>on</a:t>
            </a:r>
            <a:r>
              <a:rPr lang="en-US" sz="1300" spc="-70" dirty="0">
                <a:solidFill>
                  <a:schemeClr val="bg1"/>
                </a:solidFill>
                <a:latin typeface="Barlow Light" panose="020B0604020202020204" charset="0"/>
                <a:cs typeface="Gothic Uralic"/>
              </a:rPr>
              <a:t> </a:t>
            </a:r>
            <a:r>
              <a:rPr lang="en-US" sz="1300" dirty="0">
                <a:solidFill>
                  <a:schemeClr val="bg1"/>
                </a:solidFill>
                <a:latin typeface="Barlow Light" panose="020B0604020202020204" charset="0"/>
                <a:cs typeface="Gothic Uralic"/>
              </a:rPr>
              <a:t>table front.</a:t>
            </a:r>
          </a:p>
          <a:p>
            <a:pPr marL="600710" marR="604520" indent="-285750">
              <a:spcBef>
                <a:spcPts val="805"/>
              </a:spcBef>
              <a:buClr>
                <a:srgbClr val="252525"/>
              </a:buClr>
              <a:buFont typeface="Arial" panose="020B0604020202020204" pitchFamily="34" charset="0"/>
              <a:buChar char="•"/>
              <a:tabLst>
                <a:tab pos="601980" algn="l"/>
                <a:tab pos="602615" algn="l"/>
              </a:tabLst>
            </a:pPr>
            <a:r>
              <a:rPr lang="en-US" sz="1300" spc="-5" dirty="0">
                <a:solidFill>
                  <a:schemeClr val="bg1"/>
                </a:solidFill>
                <a:latin typeface="Barlow Light" panose="020B0604020202020204" charset="0"/>
                <a:cs typeface="Gothic Uralic"/>
              </a:rPr>
              <a:t>Space </a:t>
            </a:r>
            <a:r>
              <a:rPr lang="en-US" sz="1300" dirty="0">
                <a:solidFill>
                  <a:schemeClr val="bg1"/>
                </a:solidFill>
                <a:latin typeface="Barlow Light" panose="020B0604020202020204" charset="0"/>
                <a:cs typeface="Gothic Uralic"/>
              </a:rPr>
              <a:t>for profile pic</a:t>
            </a:r>
            <a:r>
              <a:rPr lang="en-US" sz="1300" spc="-100" dirty="0">
                <a:solidFill>
                  <a:schemeClr val="bg1"/>
                </a:solidFill>
                <a:latin typeface="Barlow Light" panose="020B0604020202020204" charset="0"/>
                <a:cs typeface="Gothic Uralic"/>
              </a:rPr>
              <a:t> </a:t>
            </a:r>
            <a:r>
              <a:rPr lang="en-US" sz="1300" dirty="0">
                <a:solidFill>
                  <a:schemeClr val="bg1"/>
                </a:solidFill>
                <a:latin typeface="Barlow Light" panose="020B0604020202020204" charset="0"/>
                <a:cs typeface="Gothic Uralic"/>
              </a:rPr>
              <a:t>or </a:t>
            </a:r>
            <a:br>
              <a:rPr lang="en-US" sz="1300" dirty="0">
                <a:solidFill>
                  <a:schemeClr val="bg1"/>
                </a:solidFill>
                <a:latin typeface="Barlow Light" panose="020B0604020202020204" charset="0"/>
                <a:cs typeface="Gothic Uralic"/>
              </a:rPr>
            </a:br>
            <a:r>
              <a:rPr lang="en-US" sz="1300" dirty="0">
                <a:solidFill>
                  <a:schemeClr val="bg1"/>
                </a:solidFill>
                <a:latin typeface="Barlow Light" panose="020B0604020202020204" charset="0"/>
                <a:cs typeface="Gothic Uralic"/>
              </a:rPr>
              <a:t>company</a:t>
            </a:r>
            <a:r>
              <a:rPr lang="en-US" sz="1300" spc="-15" dirty="0">
                <a:solidFill>
                  <a:schemeClr val="bg1"/>
                </a:solidFill>
                <a:latin typeface="Barlow Light" panose="020B0604020202020204" charset="0"/>
                <a:cs typeface="Gothic Uralic"/>
              </a:rPr>
              <a:t> </a:t>
            </a:r>
            <a:r>
              <a:rPr lang="en-US" sz="1300" spc="5" dirty="0">
                <a:solidFill>
                  <a:schemeClr val="bg1"/>
                </a:solidFill>
                <a:latin typeface="Barlow Light" panose="020B0604020202020204" charset="0"/>
                <a:cs typeface="Gothic Uralic"/>
              </a:rPr>
              <a:t>logo</a:t>
            </a:r>
            <a:endParaRPr lang="en-US" sz="1300" dirty="0">
              <a:solidFill>
                <a:schemeClr val="bg1"/>
              </a:solidFill>
              <a:latin typeface="Barlow Light" panose="020B0604020202020204" charset="0"/>
              <a:cs typeface="Gothic Uralic"/>
            </a:endParaRPr>
          </a:p>
          <a:p>
            <a:pPr marL="600710" indent="-285750">
              <a:spcBef>
                <a:spcPts val="795"/>
              </a:spcBef>
              <a:buClr>
                <a:srgbClr val="252525"/>
              </a:buClr>
              <a:buFont typeface="Arial" panose="020B0604020202020204" pitchFamily="34" charset="0"/>
              <a:buChar char="•"/>
              <a:tabLst>
                <a:tab pos="601980" algn="l"/>
                <a:tab pos="602615" algn="l"/>
              </a:tabLst>
            </a:pPr>
            <a:r>
              <a:rPr lang="en-US" sz="1300" dirty="0">
                <a:solidFill>
                  <a:schemeClr val="bg1"/>
                </a:solidFill>
                <a:latin typeface="Barlow Light" panose="020B0604020202020204" charset="0"/>
                <a:cs typeface="Gothic Uralic"/>
              </a:rPr>
              <a:t>Fascia name</a:t>
            </a:r>
            <a:r>
              <a:rPr lang="en-US" sz="1300" spc="-45" dirty="0">
                <a:solidFill>
                  <a:schemeClr val="bg1"/>
                </a:solidFill>
                <a:latin typeface="Barlow Light" panose="020B0604020202020204" charset="0"/>
                <a:cs typeface="Gothic Uralic"/>
              </a:rPr>
              <a:t> </a:t>
            </a:r>
            <a:r>
              <a:rPr lang="en-US" sz="1300" spc="-5" dirty="0">
                <a:solidFill>
                  <a:schemeClr val="bg1"/>
                </a:solidFill>
                <a:latin typeface="Barlow Light" panose="020B0604020202020204" charset="0"/>
                <a:cs typeface="Gothic Uralic"/>
              </a:rPr>
              <a:t>(company </a:t>
            </a:r>
            <a:r>
              <a:rPr lang="en-US" sz="1300" dirty="0">
                <a:solidFill>
                  <a:schemeClr val="bg1"/>
                </a:solidFill>
                <a:latin typeface="Barlow Light" panose="020B0604020202020204" charset="0"/>
                <a:cs typeface="Gothic Uralic"/>
              </a:rPr>
              <a:t>name)</a:t>
            </a:r>
          </a:p>
        </p:txBody>
      </p:sp>
      <p:pic>
        <p:nvPicPr>
          <p:cNvPr id="2" name="Picture 1">
            <a:extLst>
              <a:ext uri="{FF2B5EF4-FFF2-40B4-BE49-F238E27FC236}">
                <a16:creationId xmlns:a16="http://schemas.microsoft.com/office/drawing/2014/main" xmlns="" id="{BD79AAA0-7784-4F88-8347-69C044FC7EEC}"/>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3026976" y="1757187"/>
            <a:ext cx="5796455" cy="2893641"/>
          </a:xfrm>
          <a:prstGeom prst="rect">
            <a:avLst/>
          </a:prstGeom>
        </p:spPr>
      </p:pic>
      <p:pic>
        <p:nvPicPr>
          <p:cNvPr id="8" name="Picture 7" descr="A close up of a logo&#10;&#10;Description automatically generated">
            <a:extLst>
              <a:ext uri="{FF2B5EF4-FFF2-40B4-BE49-F238E27FC236}">
                <a16:creationId xmlns:a16="http://schemas.microsoft.com/office/drawing/2014/main" xmlns="" id="{CBD8EC5B-0629-47AF-B030-8CFD8E3C4C92}"/>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744533" y="4848931"/>
            <a:ext cx="887795" cy="243765"/>
          </a:xfrm>
          <a:prstGeom prst="rect">
            <a:avLst/>
          </a:prstGeom>
        </p:spPr>
      </p:pic>
    </p:spTree>
    <p:extLst>
      <p:ext uri="{BB962C8B-B14F-4D97-AF65-F5344CB8AC3E}">
        <p14:creationId xmlns:p14="http://schemas.microsoft.com/office/powerpoint/2010/main" xmlns="" val="30962665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9" name="Google Shape;519;p1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a:p>
        </p:txBody>
      </p:sp>
      <p:sp>
        <p:nvSpPr>
          <p:cNvPr id="78" name="Google Shape;594;p17">
            <a:extLst>
              <a:ext uri="{FF2B5EF4-FFF2-40B4-BE49-F238E27FC236}">
                <a16:creationId xmlns:a16="http://schemas.microsoft.com/office/drawing/2014/main" xmlns="" id="{AA993573-798C-419D-9314-10F6CFF8C4A4}"/>
              </a:ext>
            </a:extLst>
          </p:cNvPr>
          <p:cNvSpPr txBox="1">
            <a:spLocks/>
          </p:cNvSpPr>
          <p:nvPr/>
        </p:nvSpPr>
        <p:spPr>
          <a:xfrm>
            <a:off x="525518" y="589834"/>
            <a:ext cx="5640900" cy="601408"/>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600" dirty="0">
                <a:solidFill>
                  <a:schemeClr val="bg1"/>
                </a:solidFill>
                <a:latin typeface="Raleway SemiBold" panose="020B0604020202020204" charset="0"/>
                <a:cs typeface="Gothic Uralic"/>
              </a:rPr>
              <a:t>Standard Booth</a:t>
            </a:r>
          </a:p>
        </p:txBody>
      </p:sp>
      <p:sp>
        <p:nvSpPr>
          <p:cNvPr id="4" name="Rectangle 3">
            <a:extLst>
              <a:ext uri="{FF2B5EF4-FFF2-40B4-BE49-F238E27FC236}">
                <a16:creationId xmlns:a16="http://schemas.microsoft.com/office/drawing/2014/main" xmlns="" id="{0599C7FA-EE47-4E2D-9375-7124B4FCD041}"/>
              </a:ext>
            </a:extLst>
          </p:cNvPr>
          <p:cNvSpPr/>
          <p:nvPr/>
        </p:nvSpPr>
        <p:spPr>
          <a:xfrm>
            <a:off x="0" y="1185354"/>
            <a:ext cx="6321974" cy="2308324"/>
          </a:xfrm>
          <a:prstGeom prst="rect">
            <a:avLst/>
          </a:prstGeom>
        </p:spPr>
        <p:txBody>
          <a:bodyPr wrap="square">
            <a:spAutoFit/>
          </a:bodyPr>
          <a:lstStyle/>
          <a:p>
            <a:pPr marL="315595" marR="331470">
              <a:spcBef>
                <a:spcPts val="760"/>
              </a:spcBef>
            </a:pPr>
            <a:r>
              <a:rPr lang="en-US" sz="1300" spc="5" dirty="0">
                <a:solidFill>
                  <a:schemeClr val="bg1"/>
                </a:solidFill>
                <a:latin typeface="Barlow Light" panose="020B0604020202020204" charset="0"/>
                <a:cs typeface="Gothic Uralic"/>
              </a:rPr>
              <a:t>	This </a:t>
            </a:r>
            <a:r>
              <a:rPr lang="en-US" sz="1300" dirty="0">
                <a:solidFill>
                  <a:schemeClr val="bg1"/>
                </a:solidFill>
                <a:latin typeface="Barlow Light" panose="020B0604020202020204" charset="0"/>
                <a:cs typeface="Gothic Uralic"/>
              </a:rPr>
              <a:t>is a </a:t>
            </a:r>
            <a:r>
              <a:rPr lang="en-US" sz="1300" spc="-5" dirty="0">
                <a:solidFill>
                  <a:schemeClr val="bg1"/>
                </a:solidFill>
                <a:latin typeface="Barlow Light" panose="020B0604020202020204" charset="0"/>
                <a:cs typeface="Gothic Uralic"/>
              </a:rPr>
              <a:t>standard booth  type, where </a:t>
            </a:r>
            <a:r>
              <a:rPr lang="en-US" sz="1300" dirty="0">
                <a:solidFill>
                  <a:schemeClr val="bg1"/>
                </a:solidFill>
                <a:latin typeface="Barlow Light" panose="020B0604020202020204" charset="0"/>
                <a:cs typeface="Gothic Uralic"/>
              </a:rPr>
              <a:t>in </a:t>
            </a:r>
            <a:r>
              <a:rPr lang="en-US" sz="1300" spc="-5" dirty="0">
                <a:solidFill>
                  <a:schemeClr val="bg1"/>
                </a:solidFill>
                <a:latin typeface="Barlow Light" panose="020B0604020202020204" charset="0"/>
                <a:cs typeface="Gothic Uralic"/>
              </a:rPr>
              <a:t>the exhibitors  </a:t>
            </a:r>
            <a:r>
              <a:rPr lang="en-US" sz="1300" dirty="0">
                <a:solidFill>
                  <a:schemeClr val="bg1"/>
                </a:solidFill>
                <a:latin typeface="Barlow Light" panose="020B0604020202020204" charset="0"/>
                <a:cs typeface="Gothic Uralic"/>
              </a:rPr>
              <a:t>will </a:t>
            </a:r>
            <a:r>
              <a:rPr lang="en-US" sz="1300" spc="-5" dirty="0">
                <a:solidFill>
                  <a:schemeClr val="bg1"/>
                </a:solidFill>
                <a:latin typeface="Barlow Light" panose="020B0604020202020204" charset="0"/>
                <a:cs typeface="Gothic Uralic"/>
              </a:rPr>
              <a:t>have</a:t>
            </a:r>
          </a:p>
          <a:p>
            <a:pPr marL="601345" marR="331470" indent="-285750">
              <a:spcBef>
                <a:spcPts val="760"/>
              </a:spcBef>
              <a:buFont typeface="Arial" panose="020B0604020202020204" pitchFamily="34" charset="0"/>
              <a:buChar char="•"/>
            </a:pPr>
            <a:endParaRPr lang="en-US" sz="1300" dirty="0">
              <a:solidFill>
                <a:schemeClr val="bg1"/>
              </a:solidFill>
              <a:latin typeface="Barlow Light" panose="020B0604020202020204" charset="0"/>
              <a:cs typeface="Gothic Uralic"/>
            </a:endParaRPr>
          </a:p>
          <a:p>
            <a:pPr marL="601345" marR="331470" indent="-285750">
              <a:spcBef>
                <a:spcPts val="760"/>
              </a:spcBef>
              <a:buFont typeface="Arial" panose="020B0604020202020204" pitchFamily="34" charset="0"/>
              <a:buChar char="•"/>
            </a:pPr>
            <a:r>
              <a:rPr lang="en-US" sz="1300" dirty="0">
                <a:solidFill>
                  <a:schemeClr val="bg1"/>
                </a:solidFill>
                <a:latin typeface="Barlow Light" panose="020B0604020202020204" charset="0"/>
                <a:cs typeface="Gothic Uralic"/>
              </a:rPr>
              <a:t>2 display banners </a:t>
            </a:r>
          </a:p>
          <a:p>
            <a:pPr marL="601345" marR="331470" indent="-285750">
              <a:spcBef>
                <a:spcPts val="760"/>
              </a:spcBef>
              <a:buFont typeface="Arial" panose="020B0604020202020204" pitchFamily="34" charset="0"/>
              <a:buChar char="•"/>
            </a:pPr>
            <a:r>
              <a:rPr lang="en-US" sz="1300" dirty="0">
                <a:solidFill>
                  <a:schemeClr val="bg1"/>
                </a:solidFill>
                <a:latin typeface="Barlow Light" panose="020B0604020202020204" charset="0"/>
                <a:cs typeface="Gothic Uralic"/>
              </a:rPr>
              <a:t>1 display  </a:t>
            </a:r>
            <a:r>
              <a:rPr lang="en-US" sz="1300" spc="-5" dirty="0">
                <a:solidFill>
                  <a:schemeClr val="bg1"/>
                </a:solidFill>
                <a:latin typeface="Barlow Light" panose="020B0604020202020204" charset="0"/>
                <a:cs typeface="Gothic Uralic"/>
              </a:rPr>
              <a:t>standee</a:t>
            </a:r>
            <a:endParaRPr lang="en-US" sz="1300" dirty="0">
              <a:solidFill>
                <a:schemeClr val="bg1"/>
              </a:solidFill>
              <a:latin typeface="Barlow Light" panose="020B0604020202020204" charset="0"/>
              <a:cs typeface="Gothic Uralic"/>
            </a:endParaRPr>
          </a:p>
          <a:p>
            <a:pPr marL="600710" indent="-285750">
              <a:spcBef>
                <a:spcPts val="810"/>
              </a:spcBef>
              <a:buClr>
                <a:srgbClr val="252525"/>
              </a:buClr>
              <a:buFont typeface="Arial" panose="020B0604020202020204" pitchFamily="34" charset="0"/>
              <a:buChar char="•"/>
              <a:tabLst>
                <a:tab pos="662940" algn="l"/>
                <a:tab pos="663575" algn="l"/>
              </a:tabLst>
            </a:pPr>
            <a:r>
              <a:rPr lang="en-US" sz="1300" dirty="0">
                <a:solidFill>
                  <a:schemeClr val="bg1"/>
                </a:solidFill>
                <a:latin typeface="Barlow Light" panose="020B0604020202020204" charset="0"/>
                <a:cs typeface="Gothic Uralic"/>
              </a:rPr>
              <a:t>1 logo space </a:t>
            </a:r>
            <a:r>
              <a:rPr lang="en-US" sz="1300" spc="-5" dirty="0">
                <a:solidFill>
                  <a:schemeClr val="bg1"/>
                </a:solidFill>
                <a:latin typeface="Barlow Light" panose="020B0604020202020204" charset="0"/>
                <a:cs typeface="Gothic Uralic"/>
              </a:rPr>
              <a:t>on</a:t>
            </a:r>
            <a:r>
              <a:rPr lang="en-US" sz="1300" spc="-70" dirty="0">
                <a:solidFill>
                  <a:schemeClr val="bg1"/>
                </a:solidFill>
                <a:latin typeface="Barlow Light" panose="020B0604020202020204" charset="0"/>
                <a:cs typeface="Gothic Uralic"/>
              </a:rPr>
              <a:t> </a:t>
            </a:r>
            <a:r>
              <a:rPr lang="en-US" sz="1300" dirty="0">
                <a:solidFill>
                  <a:schemeClr val="bg1"/>
                </a:solidFill>
                <a:latin typeface="Barlow Light" panose="020B0604020202020204" charset="0"/>
                <a:cs typeface="Gothic Uralic"/>
              </a:rPr>
              <a:t>table front.</a:t>
            </a:r>
          </a:p>
          <a:p>
            <a:pPr marL="600710" marR="604520" indent="-285750">
              <a:spcBef>
                <a:spcPts val="805"/>
              </a:spcBef>
              <a:buClr>
                <a:srgbClr val="252525"/>
              </a:buClr>
              <a:buFont typeface="Arial" panose="020B0604020202020204" pitchFamily="34" charset="0"/>
              <a:buChar char="•"/>
              <a:tabLst>
                <a:tab pos="601980" algn="l"/>
                <a:tab pos="602615" algn="l"/>
              </a:tabLst>
            </a:pPr>
            <a:r>
              <a:rPr lang="en-US" sz="1300" spc="-5" dirty="0">
                <a:solidFill>
                  <a:schemeClr val="bg1"/>
                </a:solidFill>
                <a:latin typeface="Barlow Light" panose="020B0604020202020204" charset="0"/>
                <a:cs typeface="Gothic Uralic"/>
              </a:rPr>
              <a:t>Space </a:t>
            </a:r>
            <a:r>
              <a:rPr lang="en-US" sz="1300" dirty="0">
                <a:solidFill>
                  <a:schemeClr val="bg1"/>
                </a:solidFill>
                <a:latin typeface="Barlow Light" panose="020B0604020202020204" charset="0"/>
                <a:cs typeface="Gothic Uralic"/>
              </a:rPr>
              <a:t>for profile pic</a:t>
            </a:r>
            <a:r>
              <a:rPr lang="en-US" sz="1300" spc="-100" dirty="0">
                <a:solidFill>
                  <a:schemeClr val="bg1"/>
                </a:solidFill>
                <a:latin typeface="Barlow Light" panose="020B0604020202020204" charset="0"/>
                <a:cs typeface="Gothic Uralic"/>
              </a:rPr>
              <a:t> </a:t>
            </a:r>
            <a:r>
              <a:rPr lang="en-US" sz="1300" dirty="0">
                <a:solidFill>
                  <a:schemeClr val="bg1"/>
                </a:solidFill>
                <a:latin typeface="Barlow Light" panose="020B0604020202020204" charset="0"/>
                <a:cs typeface="Gothic Uralic"/>
              </a:rPr>
              <a:t>or </a:t>
            </a:r>
            <a:br>
              <a:rPr lang="en-US" sz="1300" dirty="0">
                <a:solidFill>
                  <a:schemeClr val="bg1"/>
                </a:solidFill>
                <a:latin typeface="Barlow Light" panose="020B0604020202020204" charset="0"/>
                <a:cs typeface="Gothic Uralic"/>
              </a:rPr>
            </a:br>
            <a:r>
              <a:rPr lang="en-US" sz="1300" dirty="0">
                <a:solidFill>
                  <a:schemeClr val="bg1"/>
                </a:solidFill>
                <a:latin typeface="Barlow Light" panose="020B0604020202020204" charset="0"/>
                <a:cs typeface="Gothic Uralic"/>
              </a:rPr>
              <a:t>company</a:t>
            </a:r>
            <a:r>
              <a:rPr lang="en-US" sz="1300" spc="-15" dirty="0">
                <a:solidFill>
                  <a:schemeClr val="bg1"/>
                </a:solidFill>
                <a:latin typeface="Barlow Light" panose="020B0604020202020204" charset="0"/>
                <a:cs typeface="Gothic Uralic"/>
              </a:rPr>
              <a:t> </a:t>
            </a:r>
            <a:r>
              <a:rPr lang="en-US" sz="1300" spc="5" dirty="0">
                <a:solidFill>
                  <a:schemeClr val="bg1"/>
                </a:solidFill>
                <a:latin typeface="Barlow Light" panose="020B0604020202020204" charset="0"/>
                <a:cs typeface="Gothic Uralic"/>
              </a:rPr>
              <a:t>logo</a:t>
            </a:r>
            <a:endParaRPr lang="en-US" sz="1300" dirty="0">
              <a:solidFill>
                <a:schemeClr val="bg1"/>
              </a:solidFill>
              <a:latin typeface="Barlow Light" panose="020B0604020202020204" charset="0"/>
              <a:cs typeface="Gothic Uralic"/>
            </a:endParaRPr>
          </a:p>
          <a:p>
            <a:pPr marL="600710" indent="-285750">
              <a:spcBef>
                <a:spcPts val="795"/>
              </a:spcBef>
              <a:buClr>
                <a:srgbClr val="252525"/>
              </a:buClr>
              <a:buFont typeface="Arial" panose="020B0604020202020204" pitchFamily="34" charset="0"/>
              <a:buChar char="•"/>
              <a:tabLst>
                <a:tab pos="601980" algn="l"/>
                <a:tab pos="602615" algn="l"/>
              </a:tabLst>
            </a:pPr>
            <a:r>
              <a:rPr lang="en-US" sz="1300" dirty="0">
                <a:solidFill>
                  <a:schemeClr val="bg1"/>
                </a:solidFill>
                <a:latin typeface="Barlow Light" panose="020B0604020202020204" charset="0"/>
                <a:cs typeface="Gothic Uralic"/>
              </a:rPr>
              <a:t>Fascia name</a:t>
            </a:r>
            <a:r>
              <a:rPr lang="en-US" sz="1300" spc="-45" dirty="0">
                <a:solidFill>
                  <a:schemeClr val="bg1"/>
                </a:solidFill>
                <a:latin typeface="Barlow Light" panose="020B0604020202020204" charset="0"/>
                <a:cs typeface="Gothic Uralic"/>
              </a:rPr>
              <a:t> </a:t>
            </a:r>
            <a:r>
              <a:rPr lang="en-US" sz="1300" spc="-5" dirty="0">
                <a:solidFill>
                  <a:schemeClr val="bg1"/>
                </a:solidFill>
                <a:latin typeface="Barlow Light" panose="020B0604020202020204" charset="0"/>
                <a:cs typeface="Gothic Uralic"/>
              </a:rPr>
              <a:t>(company </a:t>
            </a:r>
            <a:r>
              <a:rPr lang="en-US" sz="1300" dirty="0">
                <a:solidFill>
                  <a:schemeClr val="bg1"/>
                </a:solidFill>
                <a:latin typeface="Barlow Light" panose="020B0604020202020204" charset="0"/>
                <a:cs typeface="Gothic Uralic"/>
              </a:rPr>
              <a:t>name)</a:t>
            </a:r>
          </a:p>
        </p:txBody>
      </p:sp>
      <p:pic>
        <p:nvPicPr>
          <p:cNvPr id="2" name="Picture 1">
            <a:extLst>
              <a:ext uri="{FF2B5EF4-FFF2-40B4-BE49-F238E27FC236}">
                <a16:creationId xmlns:a16="http://schemas.microsoft.com/office/drawing/2014/main" xmlns="" id="{71C3984C-6FE8-4009-A7C8-D1274D0F09B3}"/>
              </a:ext>
            </a:extLst>
          </p:cNvPr>
          <p:cNvPicPr>
            <a:picLocks noChangeAspect="1"/>
          </p:cNvPicPr>
          <p:nvPr/>
        </p:nvPicPr>
        <p:blipFill rotWithShape="1">
          <a:blip r:embed="rId3" cstate="screen">
            <a:extLst>
              <a:ext uri="{28A0092B-C50C-407E-A947-70E740481C1C}">
                <a14:useLocalDpi xmlns:a14="http://schemas.microsoft.com/office/drawing/2010/main" xmlns=""/>
              </a:ext>
            </a:extLst>
          </a:blip>
          <a:srcRect/>
          <a:stretch/>
        </p:blipFill>
        <p:spPr>
          <a:xfrm>
            <a:off x="3011211" y="1715104"/>
            <a:ext cx="5870028" cy="2867406"/>
          </a:xfrm>
          <a:prstGeom prst="rect">
            <a:avLst/>
          </a:prstGeom>
        </p:spPr>
      </p:pic>
      <p:pic>
        <p:nvPicPr>
          <p:cNvPr id="7" name="Picture 6" descr="A close up of a logo&#10;&#10;Description automatically generated">
            <a:extLst>
              <a:ext uri="{FF2B5EF4-FFF2-40B4-BE49-F238E27FC236}">
                <a16:creationId xmlns:a16="http://schemas.microsoft.com/office/drawing/2014/main" xmlns="" id="{422E5108-4DBD-4682-8C99-6708DE6079F2}"/>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744533" y="4848931"/>
            <a:ext cx="887795" cy="243765"/>
          </a:xfrm>
          <a:prstGeom prst="rect">
            <a:avLst/>
          </a:prstGeom>
        </p:spPr>
      </p:pic>
    </p:spTree>
    <p:extLst>
      <p:ext uri="{BB962C8B-B14F-4D97-AF65-F5344CB8AC3E}">
        <p14:creationId xmlns:p14="http://schemas.microsoft.com/office/powerpoint/2010/main" xmlns="" val="2209872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9" name="Google Shape;519;p1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17</a:t>
            </a:fld>
            <a:endParaRPr/>
          </a:p>
        </p:txBody>
      </p:sp>
      <p:sp>
        <p:nvSpPr>
          <p:cNvPr id="78" name="Google Shape;594;p17">
            <a:extLst>
              <a:ext uri="{FF2B5EF4-FFF2-40B4-BE49-F238E27FC236}">
                <a16:creationId xmlns:a16="http://schemas.microsoft.com/office/drawing/2014/main" xmlns="" id="{AA993573-798C-419D-9314-10F6CFF8C4A4}"/>
              </a:ext>
            </a:extLst>
          </p:cNvPr>
          <p:cNvSpPr txBox="1">
            <a:spLocks/>
          </p:cNvSpPr>
          <p:nvPr/>
        </p:nvSpPr>
        <p:spPr>
          <a:xfrm>
            <a:off x="541283" y="542538"/>
            <a:ext cx="5640900" cy="601408"/>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600" dirty="0">
                <a:solidFill>
                  <a:schemeClr val="bg1"/>
                </a:solidFill>
                <a:latin typeface="Raleway SemiBold" panose="020B0604020202020204" charset="0"/>
                <a:cs typeface="Gothic Uralic"/>
              </a:rPr>
              <a:t>Basic Booth</a:t>
            </a:r>
          </a:p>
        </p:txBody>
      </p:sp>
      <p:pic>
        <p:nvPicPr>
          <p:cNvPr id="2" name="Picture 1">
            <a:extLst>
              <a:ext uri="{FF2B5EF4-FFF2-40B4-BE49-F238E27FC236}">
                <a16:creationId xmlns:a16="http://schemas.microsoft.com/office/drawing/2014/main" xmlns="" id="{05E1554A-F8EB-46D5-A667-F98820F732F4}"/>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273574" y="1566042"/>
            <a:ext cx="5586642" cy="3135836"/>
          </a:xfrm>
          <a:prstGeom prst="rect">
            <a:avLst/>
          </a:prstGeom>
        </p:spPr>
      </p:pic>
      <p:sp>
        <p:nvSpPr>
          <p:cNvPr id="6" name="Rectangle 5">
            <a:extLst>
              <a:ext uri="{FF2B5EF4-FFF2-40B4-BE49-F238E27FC236}">
                <a16:creationId xmlns:a16="http://schemas.microsoft.com/office/drawing/2014/main" xmlns="" id="{8D52FEC4-B291-470C-A7B2-AD3692A1439C}"/>
              </a:ext>
            </a:extLst>
          </p:cNvPr>
          <p:cNvSpPr/>
          <p:nvPr/>
        </p:nvSpPr>
        <p:spPr>
          <a:xfrm>
            <a:off x="0" y="1185354"/>
            <a:ext cx="6321974" cy="2805896"/>
          </a:xfrm>
          <a:prstGeom prst="rect">
            <a:avLst/>
          </a:prstGeom>
        </p:spPr>
        <p:txBody>
          <a:bodyPr wrap="square">
            <a:spAutoFit/>
          </a:bodyPr>
          <a:lstStyle/>
          <a:p>
            <a:pPr marL="315595" marR="331470">
              <a:spcBef>
                <a:spcPts val="760"/>
              </a:spcBef>
            </a:pPr>
            <a:r>
              <a:rPr lang="en-US" sz="1300" spc="5" dirty="0">
                <a:solidFill>
                  <a:schemeClr val="bg1"/>
                </a:solidFill>
                <a:latin typeface="Barlow Light" panose="020B0604020202020204" charset="0"/>
                <a:cs typeface="Gothic Uralic"/>
              </a:rPr>
              <a:t>	This </a:t>
            </a:r>
            <a:r>
              <a:rPr lang="en-US" sz="1300" dirty="0">
                <a:solidFill>
                  <a:schemeClr val="bg1"/>
                </a:solidFill>
                <a:latin typeface="Barlow Light" panose="020B0604020202020204" charset="0"/>
                <a:cs typeface="Gothic Uralic"/>
              </a:rPr>
              <a:t>is a basic</a:t>
            </a:r>
            <a:r>
              <a:rPr lang="en-US" sz="1300" spc="-5" dirty="0">
                <a:solidFill>
                  <a:schemeClr val="bg1"/>
                </a:solidFill>
                <a:latin typeface="Barlow Light" panose="020B0604020202020204" charset="0"/>
                <a:cs typeface="Gothic Uralic"/>
              </a:rPr>
              <a:t> booth  type, where </a:t>
            </a:r>
            <a:r>
              <a:rPr lang="en-US" sz="1300" dirty="0">
                <a:solidFill>
                  <a:schemeClr val="bg1"/>
                </a:solidFill>
                <a:latin typeface="Barlow Light" panose="020B0604020202020204" charset="0"/>
                <a:cs typeface="Gothic Uralic"/>
              </a:rPr>
              <a:t>in </a:t>
            </a:r>
            <a:r>
              <a:rPr lang="en-US" sz="1300" spc="-5" dirty="0">
                <a:solidFill>
                  <a:schemeClr val="bg1"/>
                </a:solidFill>
                <a:latin typeface="Barlow Light" panose="020B0604020202020204" charset="0"/>
                <a:cs typeface="Gothic Uralic"/>
              </a:rPr>
              <a:t>the exhibitors  </a:t>
            </a:r>
            <a:r>
              <a:rPr lang="en-US" sz="1300" dirty="0">
                <a:solidFill>
                  <a:schemeClr val="bg1"/>
                </a:solidFill>
                <a:latin typeface="Barlow Light" panose="020B0604020202020204" charset="0"/>
                <a:cs typeface="Gothic Uralic"/>
              </a:rPr>
              <a:t>will </a:t>
            </a:r>
            <a:r>
              <a:rPr lang="en-US" sz="1300" spc="-5" dirty="0">
                <a:solidFill>
                  <a:schemeClr val="bg1"/>
                </a:solidFill>
                <a:latin typeface="Barlow Light" panose="020B0604020202020204" charset="0"/>
                <a:cs typeface="Gothic Uralic"/>
              </a:rPr>
              <a:t>have</a:t>
            </a:r>
          </a:p>
          <a:p>
            <a:pPr marL="601345" marR="331470" indent="-285750">
              <a:spcBef>
                <a:spcPts val="760"/>
              </a:spcBef>
              <a:buFont typeface="Arial" panose="020B0604020202020204" pitchFamily="34" charset="0"/>
              <a:buChar char="•"/>
            </a:pPr>
            <a:endParaRPr lang="en-US" sz="1300" dirty="0">
              <a:solidFill>
                <a:schemeClr val="bg1"/>
              </a:solidFill>
              <a:latin typeface="Barlow Light" panose="020B0604020202020204" charset="0"/>
              <a:cs typeface="Gothic Uralic"/>
            </a:endParaRPr>
          </a:p>
          <a:p>
            <a:pPr marL="601345" marR="331470" indent="-285750">
              <a:spcBef>
                <a:spcPts val="760"/>
              </a:spcBef>
              <a:buFont typeface="Arial" panose="020B0604020202020204" pitchFamily="34" charset="0"/>
              <a:buChar char="•"/>
            </a:pPr>
            <a:r>
              <a:rPr lang="en-US" sz="1300" dirty="0">
                <a:solidFill>
                  <a:schemeClr val="bg1"/>
                </a:solidFill>
                <a:latin typeface="Barlow Light" panose="020B0604020202020204" charset="0"/>
                <a:cs typeface="Gothic Uralic"/>
              </a:rPr>
              <a:t>1 display </a:t>
            </a:r>
            <a:r>
              <a:rPr lang="en-US" sz="1300" spc="-5" dirty="0">
                <a:solidFill>
                  <a:schemeClr val="bg1"/>
                </a:solidFill>
                <a:latin typeface="Barlow Light" panose="020B0604020202020204" charset="0"/>
                <a:cs typeface="Gothic Uralic"/>
              </a:rPr>
              <a:t>spaces </a:t>
            </a:r>
            <a:r>
              <a:rPr lang="en-US" sz="1300" dirty="0">
                <a:solidFill>
                  <a:schemeClr val="bg1"/>
                </a:solidFill>
                <a:latin typeface="Barlow Light" panose="020B0604020202020204" charset="0"/>
                <a:cs typeface="Gothic Uralic"/>
              </a:rPr>
              <a:t>on </a:t>
            </a:r>
            <a:r>
              <a:rPr lang="en-US" sz="1300" spc="-5" dirty="0">
                <a:solidFill>
                  <a:schemeClr val="bg1"/>
                </a:solidFill>
                <a:latin typeface="Barlow Light" panose="020B0604020202020204" charset="0"/>
                <a:cs typeface="Gothic Uralic"/>
              </a:rPr>
              <a:t>the  </a:t>
            </a:r>
            <a:br>
              <a:rPr lang="en-US" sz="1300" spc="-5" dirty="0">
                <a:solidFill>
                  <a:schemeClr val="bg1"/>
                </a:solidFill>
                <a:latin typeface="Barlow Light" panose="020B0604020202020204" charset="0"/>
                <a:cs typeface="Gothic Uralic"/>
              </a:rPr>
            </a:br>
            <a:r>
              <a:rPr lang="en-US" sz="1300" spc="-5" dirty="0">
                <a:solidFill>
                  <a:schemeClr val="bg1"/>
                </a:solidFill>
                <a:latin typeface="Barlow Light" panose="020B0604020202020204" charset="0"/>
                <a:cs typeface="Gothic Uralic"/>
              </a:rPr>
              <a:t>backdrop </a:t>
            </a:r>
            <a:r>
              <a:rPr lang="en-US" sz="1300" dirty="0">
                <a:solidFill>
                  <a:schemeClr val="bg1"/>
                </a:solidFill>
                <a:latin typeface="Barlow Light" panose="020B0604020202020204" charset="0"/>
                <a:cs typeface="Gothic Uralic"/>
              </a:rPr>
              <a:t>&amp; 1 display  </a:t>
            </a:r>
            <a:r>
              <a:rPr lang="en-US" sz="1300" spc="-5" dirty="0">
                <a:solidFill>
                  <a:schemeClr val="bg1"/>
                </a:solidFill>
                <a:latin typeface="Barlow Light" panose="020B0604020202020204" charset="0"/>
                <a:cs typeface="Gothic Uralic"/>
              </a:rPr>
              <a:t>standee,</a:t>
            </a:r>
            <a:br>
              <a:rPr lang="en-US" sz="1300" spc="-5" dirty="0">
                <a:solidFill>
                  <a:schemeClr val="bg1"/>
                </a:solidFill>
                <a:latin typeface="Barlow Light" panose="020B0604020202020204" charset="0"/>
                <a:cs typeface="Gothic Uralic"/>
              </a:rPr>
            </a:br>
            <a:r>
              <a:rPr lang="en-US" sz="1300" spc="-5" dirty="0">
                <a:solidFill>
                  <a:schemeClr val="bg1"/>
                </a:solidFill>
                <a:latin typeface="Barlow Light" panose="020B0604020202020204" charset="0"/>
                <a:cs typeface="Gothic Uralic"/>
              </a:rPr>
              <a:t> </a:t>
            </a:r>
            <a:r>
              <a:rPr lang="en-US" sz="1300" dirty="0">
                <a:solidFill>
                  <a:schemeClr val="bg1"/>
                </a:solidFill>
                <a:latin typeface="Barlow Light" panose="020B0604020202020204" charset="0"/>
                <a:cs typeface="Gothic Uralic"/>
              </a:rPr>
              <a:t>on which </a:t>
            </a:r>
            <a:r>
              <a:rPr lang="en-US" sz="1300" spc="-5" dirty="0">
                <a:solidFill>
                  <a:schemeClr val="bg1"/>
                </a:solidFill>
                <a:latin typeface="Barlow Light" panose="020B0604020202020204" charset="0"/>
                <a:cs typeface="Gothic Uralic"/>
              </a:rPr>
              <a:t>the  </a:t>
            </a:r>
            <a:r>
              <a:rPr lang="en-US" sz="1300" dirty="0">
                <a:solidFill>
                  <a:schemeClr val="bg1"/>
                </a:solidFill>
                <a:latin typeface="Barlow Light" panose="020B0604020202020204" charset="0"/>
                <a:cs typeface="Gothic Uralic"/>
              </a:rPr>
              <a:t>exhibitors </a:t>
            </a:r>
            <a:br>
              <a:rPr lang="en-US" sz="1300" dirty="0">
                <a:solidFill>
                  <a:schemeClr val="bg1"/>
                </a:solidFill>
                <a:latin typeface="Barlow Light" panose="020B0604020202020204" charset="0"/>
                <a:cs typeface="Gothic Uralic"/>
              </a:rPr>
            </a:br>
            <a:r>
              <a:rPr lang="en-US" sz="1300" dirty="0">
                <a:solidFill>
                  <a:schemeClr val="bg1"/>
                </a:solidFill>
                <a:latin typeface="Barlow Light" panose="020B0604020202020204" charset="0"/>
                <a:cs typeface="Gothic Uralic"/>
              </a:rPr>
              <a:t>can display  </a:t>
            </a:r>
            <a:r>
              <a:rPr lang="en-US" sz="1300" spc="-5" dirty="0">
                <a:solidFill>
                  <a:schemeClr val="bg1"/>
                </a:solidFill>
                <a:latin typeface="Barlow Light" panose="020B0604020202020204" charset="0"/>
                <a:cs typeface="Gothic Uralic"/>
              </a:rPr>
              <a:t>their </a:t>
            </a:r>
            <a:br>
              <a:rPr lang="en-US" sz="1300" spc="-5" dirty="0">
                <a:solidFill>
                  <a:schemeClr val="bg1"/>
                </a:solidFill>
                <a:latin typeface="Barlow Light" panose="020B0604020202020204" charset="0"/>
                <a:cs typeface="Gothic Uralic"/>
              </a:rPr>
            </a:br>
            <a:r>
              <a:rPr lang="en-US" sz="1300" spc="-5" dirty="0">
                <a:solidFill>
                  <a:schemeClr val="bg1"/>
                </a:solidFill>
                <a:latin typeface="Barlow Light" panose="020B0604020202020204" charset="0"/>
                <a:cs typeface="Gothic Uralic"/>
              </a:rPr>
              <a:t>products </a:t>
            </a:r>
            <a:r>
              <a:rPr lang="en-US" sz="1300" dirty="0">
                <a:solidFill>
                  <a:schemeClr val="bg1"/>
                </a:solidFill>
                <a:latin typeface="Barlow Light" panose="020B0604020202020204" charset="0"/>
                <a:cs typeface="Gothic Uralic"/>
              </a:rPr>
              <a:t>/</a:t>
            </a:r>
            <a:r>
              <a:rPr lang="en-US" sz="1300" spc="-35" dirty="0">
                <a:solidFill>
                  <a:schemeClr val="bg1"/>
                </a:solidFill>
                <a:latin typeface="Barlow Light" panose="020B0604020202020204" charset="0"/>
                <a:cs typeface="Gothic Uralic"/>
              </a:rPr>
              <a:t> </a:t>
            </a:r>
            <a:r>
              <a:rPr lang="en-US" sz="1300" spc="-5" dirty="0">
                <a:solidFill>
                  <a:schemeClr val="bg1"/>
                </a:solidFill>
                <a:latin typeface="Barlow Light" panose="020B0604020202020204" charset="0"/>
                <a:cs typeface="Gothic Uralic"/>
              </a:rPr>
              <a:t>services.</a:t>
            </a:r>
            <a:endParaRPr lang="en-US" sz="1300" dirty="0">
              <a:solidFill>
                <a:schemeClr val="bg1"/>
              </a:solidFill>
              <a:latin typeface="Barlow Light" panose="020B0604020202020204" charset="0"/>
              <a:cs typeface="Gothic Uralic"/>
            </a:endParaRPr>
          </a:p>
          <a:p>
            <a:pPr marL="600710" indent="-285750">
              <a:spcBef>
                <a:spcPts val="810"/>
              </a:spcBef>
              <a:buClr>
                <a:srgbClr val="252525"/>
              </a:buClr>
              <a:buFont typeface="Arial" panose="020B0604020202020204" pitchFamily="34" charset="0"/>
              <a:buChar char="•"/>
              <a:tabLst>
                <a:tab pos="662940" algn="l"/>
                <a:tab pos="663575" algn="l"/>
              </a:tabLst>
            </a:pPr>
            <a:r>
              <a:rPr lang="en-US" sz="1300" dirty="0">
                <a:solidFill>
                  <a:schemeClr val="bg1"/>
                </a:solidFill>
                <a:latin typeface="Barlow Light" panose="020B0604020202020204" charset="0"/>
                <a:cs typeface="Gothic Uralic"/>
              </a:rPr>
              <a:t>1 logo space </a:t>
            </a:r>
            <a:r>
              <a:rPr lang="en-US" sz="1300" spc="-5" dirty="0">
                <a:solidFill>
                  <a:schemeClr val="bg1"/>
                </a:solidFill>
                <a:latin typeface="Barlow Light" panose="020B0604020202020204" charset="0"/>
                <a:cs typeface="Gothic Uralic"/>
              </a:rPr>
              <a:t>on</a:t>
            </a:r>
            <a:r>
              <a:rPr lang="en-US" sz="1300" spc="-70" dirty="0">
                <a:solidFill>
                  <a:schemeClr val="bg1"/>
                </a:solidFill>
                <a:latin typeface="Barlow Light" panose="020B0604020202020204" charset="0"/>
                <a:cs typeface="Gothic Uralic"/>
              </a:rPr>
              <a:t> </a:t>
            </a:r>
            <a:r>
              <a:rPr lang="en-US" sz="1300" dirty="0">
                <a:solidFill>
                  <a:schemeClr val="bg1"/>
                </a:solidFill>
                <a:latin typeface="Barlow Light" panose="020B0604020202020204" charset="0"/>
                <a:cs typeface="Gothic Uralic"/>
              </a:rPr>
              <a:t>table front.</a:t>
            </a:r>
          </a:p>
          <a:p>
            <a:pPr marL="600710" marR="604520" indent="-285750">
              <a:spcBef>
                <a:spcPts val="805"/>
              </a:spcBef>
              <a:buClr>
                <a:srgbClr val="252525"/>
              </a:buClr>
              <a:buFont typeface="Arial" panose="020B0604020202020204" pitchFamily="34" charset="0"/>
              <a:buChar char="•"/>
              <a:tabLst>
                <a:tab pos="601980" algn="l"/>
                <a:tab pos="602615" algn="l"/>
              </a:tabLst>
            </a:pPr>
            <a:r>
              <a:rPr lang="en-US" sz="1300" spc="-5" dirty="0">
                <a:solidFill>
                  <a:schemeClr val="bg1"/>
                </a:solidFill>
                <a:latin typeface="Barlow Light" panose="020B0604020202020204" charset="0"/>
                <a:cs typeface="Gothic Uralic"/>
              </a:rPr>
              <a:t>Space </a:t>
            </a:r>
            <a:r>
              <a:rPr lang="en-US" sz="1300" dirty="0">
                <a:solidFill>
                  <a:schemeClr val="bg1"/>
                </a:solidFill>
                <a:latin typeface="Barlow Light" panose="020B0604020202020204" charset="0"/>
                <a:cs typeface="Gothic Uralic"/>
              </a:rPr>
              <a:t>for profile pic</a:t>
            </a:r>
            <a:r>
              <a:rPr lang="en-US" sz="1300" spc="-100" dirty="0">
                <a:solidFill>
                  <a:schemeClr val="bg1"/>
                </a:solidFill>
                <a:latin typeface="Barlow Light" panose="020B0604020202020204" charset="0"/>
                <a:cs typeface="Gothic Uralic"/>
              </a:rPr>
              <a:t> </a:t>
            </a:r>
            <a:r>
              <a:rPr lang="en-US" sz="1300" dirty="0">
                <a:solidFill>
                  <a:schemeClr val="bg1"/>
                </a:solidFill>
                <a:latin typeface="Barlow Light" panose="020B0604020202020204" charset="0"/>
                <a:cs typeface="Gothic Uralic"/>
              </a:rPr>
              <a:t>or </a:t>
            </a:r>
            <a:br>
              <a:rPr lang="en-US" sz="1300" dirty="0">
                <a:solidFill>
                  <a:schemeClr val="bg1"/>
                </a:solidFill>
                <a:latin typeface="Barlow Light" panose="020B0604020202020204" charset="0"/>
                <a:cs typeface="Gothic Uralic"/>
              </a:rPr>
            </a:br>
            <a:r>
              <a:rPr lang="en-US" sz="1300" dirty="0">
                <a:solidFill>
                  <a:schemeClr val="bg1"/>
                </a:solidFill>
                <a:latin typeface="Barlow Light" panose="020B0604020202020204" charset="0"/>
                <a:cs typeface="Gothic Uralic"/>
              </a:rPr>
              <a:t>company</a:t>
            </a:r>
            <a:r>
              <a:rPr lang="en-US" sz="1300" spc="-15" dirty="0">
                <a:solidFill>
                  <a:schemeClr val="bg1"/>
                </a:solidFill>
                <a:latin typeface="Barlow Light" panose="020B0604020202020204" charset="0"/>
                <a:cs typeface="Gothic Uralic"/>
              </a:rPr>
              <a:t> </a:t>
            </a:r>
            <a:r>
              <a:rPr lang="en-US" sz="1300" spc="5" dirty="0">
                <a:solidFill>
                  <a:schemeClr val="bg1"/>
                </a:solidFill>
                <a:latin typeface="Barlow Light" panose="020B0604020202020204" charset="0"/>
                <a:cs typeface="Gothic Uralic"/>
              </a:rPr>
              <a:t>logo</a:t>
            </a:r>
            <a:endParaRPr lang="en-US" sz="1300" dirty="0">
              <a:solidFill>
                <a:schemeClr val="bg1"/>
              </a:solidFill>
              <a:latin typeface="Barlow Light" panose="020B0604020202020204" charset="0"/>
              <a:cs typeface="Gothic Uralic"/>
            </a:endParaRPr>
          </a:p>
          <a:p>
            <a:pPr marL="600710" indent="-285750">
              <a:spcBef>
                <a:spcPts val="795"/>
              </a:spcBef>
              <a:buClr>
                <a:srgbClr val="252525"/>
              </a:buClr>
              <a:buFont typeface="Arial" panose="020B0604020202020204" pitchFamily="34" charset="0"/>
              <a:buChar char="•"/>
              <a:tabLst>
                <a:tab pos="601980" algn="l"/>
                <a:tab pos="602615" algn="l"/>
              </a:tabLst>
            </a:pPr>
            <a:r>
              <a:rPr lang="en-US" sz="1300" dirty="0">
                <a:solidFill>
                  <a:schemeClr val="bg1"/>
                </a:solidFill>
                <a:latin typeface="Barlow Light" panose="020B0604020202020204" charset="0"/>
                <a:cs typeface="Gothic Uralic"/>
              </a:rPr>
              <a:t>Fascia name</a:t>
            </a:r>
            <a:r>
              <a:rPr lang="en-US" sz="1300" spc="-45" dirty="0">
                <a:solidFill>
                  <a:schemeClr val="bg1"/>
                </a:solidFill>
                <a:latin typeface="Barlow Light" panose="020B0604020202020204" charset="0"/>
                <a:cs typeface="Gothic Uralic"/>
              </a:rPr>
              <a:t> </a:t>
            </a:r>
            <a:r>
              <a:rPr lang="en-US" sz="1300" spc="-5" dirty="0">
                <a:solidFill>
                  <a:schemeClr val="bg1"/>
                </a:solidFill>
                <a:latin typeface="Barlow Light" panose="020B0604020202020204" charset="0"/>
                <a:cs typeface="Gothic Uralic"/>
              </a:rPr>
              <a:t>(company </a:t>
            </a:r>
            <a:r>
              <a:rPr lang="en-US" sz="1300" dirty="0">
                <a:solidFill>
                  <a:schemeClr val="bg1"/>
                </a:solidFill>
                <a:latin typeface="Barlow Light" panose="020B0604020202020204" charset="0"/>
                <a:cs typeface="Gothic Uralic"/>
              </a:rPr>
              <a:t>name)</a:t>
            </a:r>
          </a:p>
        </p:txBody>
      </p:sp>
      <p:pic>
        <p:nvPicPr>
          <p:cNvPr id="7" name="Picture 6" descr="A close up of a logo&#10;&#10;Description automatically generated">
            <a:extLst>
              <a:ext uri="{FF2B5EF4-FFF2-40B4-BE49-F238E27FC236}">
                <a16:creationId xmlns:a16="http://schemas.microsoft.com/office/drawing/2014/main" xmlns="" id="{0BBCCC55-735D-47C2-B5DB-4C678238C25F}"/>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744533" y="4848931"/>
            <a:ext cx="887795" cy="243765"/>
          </a:xfrm>
          <a:prstGeom prst="rect">
            <a:avLst/>
          </a:prstGeom>
        </p:spPr>
      </p:pic>
    </p:spTree>
    <p:extLst>
      <p:ext uri="{BB962C8B-B14F-4D97-AF65-F5344CB8AC3E}">
        <p14:creationId xmlns:p14="http://schemas.microsoft.com/office/powerpoint/2010/main" xmlns="" val="34668664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14"/>
          <p:cNvSpPr txBox="1">
            <a:spLocks noGrp="1"/>
          </p:cNvSpPr>
          <p:nvPr>
            <p:ph type="ctrTitle" idx="4294967295"/>
          </p:nvPr>
        </p:nvSpPr>
        <p:spPr>
          <a:xfrm>
            <a:off x="340700" y="1202438"/>
            <a:ext cx="4967023" cy="832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sz="4600" dirty="0"/>
              <a:t>BOOTH </a:t>
            </a:r>
            <a:r>
              <a:rPr lang="en-IN" sz="4600" dirty="0"/>
              <a:t>FEATURES!</a:t>
            </a:r>
            <a:endParaRPr sz="4600" dirty="0"/>
          </a:p>
        </p:txBody>
      </p:sp>
      <p:sp>
        <p:nvSpPr>
          <p:cNvPr id="381" name="Google Shape;381;p1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18</a:t>
            </a:fld>
            <a:endParaRPr/>
          </a:p>
        </p:txBody>
      </p:sp>
      <p:grpSp>
        <p:nvGrpSpPr>
          <p:cNvPr id="113" name="Google Shape;1047;p24">
            <a:extLst>
              <a:ext uri="{FF2B5EF4-FFF2-40B4-BE49-F238E27FC236}">
                <a16:creationId xmlns:a16="http://schemas.microsoft.com/office/drawing/2014/main" xmlns="" id="{8F8949A2-70CF-453B-A72C-C07907E0BEE8}"/>
              </a:ext>
            </a:extLst>
          </p:cNvPr>
          <p:cNvGrpSpPr/>
          <p:nvPr/>
        </p:nvGrpSpPr>
        <p:grpSpPr>
          <a:xfrm>
            <a:off x="5312068" y="905259"/>
            <a:ext cx="3495801" cy="3628765"/>
            <a:chOff x="2012475" y="393272"/>
            <a:chExt cx="4440240" cy="4609126"/>
          </a:xfrm>
        </p:grpSpPr>
        <p:sp>
          <p:nvSpPr>
            <p:cNvPr id="114" name="Google Shape;1048;p24">
              <a:extLst>
                <a:ext uri="{FF2B5EF4-FFF2-40B4-BE49-F238E27FC236}">
                  <a16:creationId xmlns:a16="http://schemas.microsoft.com/office/drawing/2014/main" xmlns="" id="{689C3DCA-E4AD-4940-AD5F-FF962CFD8D9A}"/>
                </a:ext>
              </a:extLst>
            </p:cNvPr>
            <p:cNvSpPr/>
            <p:nvPr/>
          </p:nvSpPr>
          <p:spPr>
            <a:xfrm>
              <a:off x="4172687" y="3422228"/>
              <a:ext cx="1096154" cy="631831"/>
            </a:xfrm>
            <a:custGeom>
              <a:avLst/>
              <a:gdLst/>
              <a:ahLst/>
              <a:cxnLst/>
              <a:rect l="l" t="t" r="r" b="b"/>
              <a:pathLst>
                <a:path w="1096154" h="631831" extrusionOk="0">
                  <a:moveTo>
                    <a:pt x="581029" y="616328"/>
                  </a:moveTo>
                  <a:lnTo>
                    <a:pt x="26975" y="296853"/>
                  </a:lnTo>
                  <a:cubicBezTo>
                    <a:pt x="-13002" y="273849"/>
                    <a:pt x="-7957" y="233547"/>
                    <a:pt x="38206" y="207027"/>
                  </a:cubicBezTo>
                  <a:lnTo>
                    <a:pt x="397137" y="0"/>
                  </a:lnTo>
                  <a:lnTo>
                    <a:pt x="1096154" y="402457"/>
                  </a:lnTo>
                  <a:lnTo>
                    <a:pt x="737223" y="609484"/>
                  </a:lnTo>
                  <a:cubicBezTo>
                    <a:pt x="691155" y="636479"/>
                    <a:pt x="621386" y="639331"/>
                    <a:pt x="581029" y="61632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1049;p24">
              <a:extLst>
                <a:ext uri="{FF2B5EF4-FFF2-40B4-BE49-F238E27FC236}">
                  <a16:creationId xmlns:a16="http://schemas.microsoft.com/office/drawing/2014/main" xmlns="" id="{30296CCF-9309-4990-A072-234F8D033B52}"/>
                </a:ext>
              </a:extLst>
            </p:cNvPr>
            <p:cNvSpPr/>
            <p:nvPr/>
          </p:nvSpPr>
          <p:spPr>
            <a:xfrm>
              <a:off x="4213521" y="3398464"/>
              <a:ext cx="1096058" cy="631866"/>
            </a:xfrm>
            <a:custGeom>
              <a:avLst/>
              <a:gdLst/>
              <a:ahLst/>
              <a:cxnLst/>
              <a:rect l="l" t="t" r="r" b="b"/>
              <a:pathLst>
                <a:path w="1096058" h="631866" extrusionOk="0">
                  <a:moveTo>
                    <a:pt x="581029" y="616328"/>
                  </a:moveTo>
                  <a:lnTo>
                    <a:pt x="26975" y="296853"/>
                  </a:lnTo>
                  <a:cubicBezTo>
                    <a:pt x="-13002" y="273849"/>
                    <a:pt x="-7957" y="233547"/>
                    <a:pt x="38206" y="207027"/>
                  </a:cubicBezTo>
                  <a:lnTo>
                    <a:pt x="397423" y="0"/>
                  </a:lnTo>
                  <a:lnTo>
                    <a:pt x="1096059" y="402837"/>
                  </a:lnTo>
                  <a:lnTo>
                    <a:pt x="737128" y="609864"/>
                  </a:lnTo>
                  <a:cubicBezTo>
                    <a:pt x="690774" y="636479"/>
                    <a:pt x="621005" y="639331"/>
                    <a:pt x="581029" y="616328"/>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1050;p24">
              <a:extLst>
                <a:ext uri="{FF2B5EF4-FFF2-40B4-BE49-F238E27FC236}">
                  <a16:creationId xmlns:a16="http://schemas.microsoft.com/office/drawing/2014/main" xmlns="" id="{1AB164CB-3C10-4DB2-AEA1-B194D64B8A73}"/>
                </a:ext>
              </a:extLst>
            </p:cNvPr>
            <p:cNvSpPr/>
            <p:nvPr/>
          </p:nvSpPr>
          <p:spPr>
            <a:xfrm>
              <a:off x="5277122" y="3780200"/>
              <a:ext cx="32266" cy="21196"/>
            </a:xfrm>
            <a:custGeom>
              <a:avLst/>
              <a:gdLst/>
              <a:ahLst/>
              <a:cxnLst/>
              <a:rect l="l" t="t" r="r" b="b"/>
              <a:pathLst>
                <a:path w="32266" h="21196" extrusionOk="0">
                  <a:moveTo>
                    <a:pt x="32267" y="21197"/>
                  </a:moveTo>
                  <a:lnTo>
                    <a:pt x="32267" y="0"/>
                  </a:lnTo>
                  <a:lnTo>
                    <a:pt x="0" y="18630"/>
                  </a:lnTo>
                  <a:lnTo>
                    <a:pt x="32267" y="2119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051;p24">
              <a:extLst>
                <a:ext uri="{FF2B5EF4-FFF2-40B4-BE49-F238E27FC236}">
                  <a16:creationId xmlns:a16="http://schemas.microsoft.com/office/drawing/2014/main" xmlns="" id="{991F17A7-252A-434E-AC4A-E0E870323A34}"/>
                </a:ext>
              </a:extLst>
            </p:cNvPr>
            <p:cNvSpPr/>
            <p:nvPr/>
          </p:nvSpPr>
          <p:spPr>
            <a:xfrm>
              <a:off x="4213559" y="3635813"/>
              <a:ext cx="33123" cy="21387"/>
            </a:xfrm>
            <a:custGeom>
              <a:avLst/>
              <a:gdLst/>
              <a:ahLst/>
              <a:cxnLst/>
              <a:rect l="l" t="t" r="r" b="b"/>
              <a:pathLst>
                <a:path w="33123" h="21387" extrusionOk="0">
                  <a:moveTo>
                    <a:pt x="0" y="21387"/>
                  </a:moveTo>
                  <a:lnTo>
                    <a:pt x="0" y="0"/>
                  </a:lnTo>
                  <a:lnTo>
                    <a:pt x="33123" y="13688"/>
                  </a:lnTo>
                  <a:lnTo>
                    <a:pt x="0" y="21387"/>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052;p24">
              <a:extLst>
                <a:ext uri="{FF2B5EF4-FFF2-40B4-BE49-F238E27FC236}">
                  <a16:creationId xmlns:a16="http://schemas.microsoft.com/office/drawing/2014/main" xmlns="" id="{2F171BB4-1304-4004-872D-2DE8D795D1FE}"/>
                </a:ext>
              </a:extLst>
            </p:cNvPr>
            <p:cNvSpPr/>
            <p:nvPr/>
          </p:nvSpPr>
          <p:spPr>
            <a:xfrm>
              <a:off x="4213521" y="3377363"/>
              <a:ext cx="1096058" cy="631809"/>
            </a:xfrm>
            <a:custGeom>
              <a:avLst/>
              <a:gdLst/>
              <a:ahLst/>
              <a:cxnLst/>
              <a:rect l="l" t="t" r="r" b="b"/>
              <a:pathLst>
                <a:path w="1096058" h="631809" extrusionOk="0">
                  <a:moveTo>
                    <a:pt x="581029" y="616232"/>
                  </a:moveTo>
                  <a:lnTo>
                    <a:pt x="26975" y="296853"/>
                  </a:lnTo>
                  <a:cubicBezTo>
                    <a:pt x="-13002" y="273754"/>
                    <a:pt x="-7957" y="233547"/>
                    <a:pt x="38206" y="206932"/>
                  </a:cubicBezTo>
                  <a:lnTo>
                    <a:pt x="397423" y="0"/>
                  </a:lnTo>
                  <a:lnTo>
                    <a:pt x="1096059" y="402837"/>
                  </a:lnTo>
                  <a:lnTo>
                    <a:pt x="737128" y="609769"/>
                  </a:lnTo>
                  <a:cubicBezTo>
                    <a:pt x="690774" y="636384"/>
                    <a:pt x="621005" y="639331"/>
                    <a:pt x="581029" y="616232"/>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053;p24">
              <a:extLst>
                <a:ext uri="{FF2B5EF4-FFF2-40B4-BE49-F238E27FC236}">
                  <a16:creationId xmlns:a16="http://schemas.microsoft.com/office/drawing/2014/main" xmlns="" id="{82915537-E7AE-4AE1-BFB4-19D74806094C}"/>
                </a:ext>
              </a:extLst>
            </p:cNvPr>
            <p:cNvSpPr/>
            <p:nvPr/>
          </p:nvSpPr>
          <p:spPr>
            <a:xfrm>
              <a:off x="4526041" y="3091821"/>
              <a:ext cx="783348" cy="688378"/>
            </a:xfrm>
            <a:custGeom>
              <a:avLst/>
              <a:gdLst/>
              <a:ahLst/>
              <a:cxnLst/>
              <a:rect l="l" t="t" r="r" b="b"/>
              <a:pathLst>
                <a:path w="783348" h="688378" extrusionOk="0">
                  <a:moveTo>
                    <a:pt x="86521" y="286492"/>
                  </a:moveTo>
                  <a:lnTo>
                    <a:pt x="0" y="0"/>
                  </a:lnTo>
                  <a:lnTo>
                    <a:pt x="706346" y="404548"/>
                  </a:lnTo>
                  <a:lnTo>
                    <a:pt x="783348" y="688378"/>
                  </a:lnTo>
                  <a:lnTo>
                    <a:pt x="86521" y="286492"/>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054;p24">
              <a:extLst>
                <a:ext uri="{FF2B5EF4-FFF2-40B4-BE49-F238E27FC236}">
                  <a16:creationId xmlns:a16="http://schemas.microsoft.com/office/drawing/2014/main" xmlns="" id="{7E79011F-AC18-4673-AEB2-AC627DC1FF1C}"/>
                </a:ext>
              </a:extLst>
            </p:cNvPr>
            <p:cNvSpPr/>
            <p:nvPr/>
          </p:nvSpPr>
          <p:spPr>
            <a:xfrm>
              <a:off x="5278931" y="3755961"/>
              <a:ext cx="30363" cy="36025"/>
            </a:xfrm>
            <a:custGeom>
              <a:avLst/>
              <a:gdLst/>
              <a:ahLst/>
              <a:cxnLst/>
              <a:rect l="l" t="t" r="r" b="b"/>
              <a:pathLst>
                <a:path w="30363" h="36025" extrusionOk="0">
                  <a:moveTo>
                    <a:pt x="9899" y="36025"/>
                  </a:moveTo>
                  <a:lnTo>
                    <a:pt x="30363" y="24239"/>
                  </a:lnTo>
                  <a:lnTo>
                    <a:pt x="0" y="0"/>
                  </a:lnTo>
                  <a:close/>
                </a:path>
              </a:pathLst>
            </a:custGeom>
            <a:solidFill>
              <a:srgbClr val="9EA1A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055;p24">
              <a:extLst>
                <a:ext uri="{FF2B5EF4-FFF2-40B4-BE49-F238E27FC236}">
                  <a16:creationId xmlns:a16="http://schemas.microsoft.com/office/drawing/2014/main" xmlns="" id="{3CC1577F-F01B-4906-81D6-1A5D85DA8F64}"/>
                </a:ext>
              </a:extLst>
            </p:cNvPr>
            <p:cNvSpPr/>
            <p:nvPr/>
          </p:nvSpPr>
          <p:spPr>
            <a:xfrm>
              <a:off x="4503768" y="3102562"/>
              <a:ext cx="785061" cy="689423"/>
            </a:xfrm>
            <a:custGeom>
              <a:avLst/>
              <a:gdLst/>
              <a:ahLst/>
              <a:cxnLst/>
              <a:rect l="l" t="t" r="r" b="b"/>
              <a:pathLst>
                <a:path w="785061" h="689423" extrusionOk="0">
                  <a:moveTo>
                    <a:pt x="86425" y="286492"/>
                  </a:moveTo>
                  <a:lnTo>
                    <a:pt x="0" y="0"/>
                  </a:lnTo>
                  <a:lnTo>
                    <a:pt x="706346" y="404643"/>
                  </a:lnTo>
                  <a:lnTo>
                    <a:pt x="785061" y="689424"/>
                  </a:lnTo>
                  <a:lnTo>
                    <a:pt x="86425" y="286492"/>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056;p24">
              <a:extLst>
                <a:ext uri="{FF2B5EF4-FFF2-40B4-BE49-F238E27FC236}">
                  <a16:creationId xmlns:a16="http://schemas.microsoft.com/office/drawing/2014/main" xmlns="" id="{8454593C-901B-45D4-930A-5B40B4537F2E}"/>
                </a:ext>
              </a:extLst>
            </p:cNvPr>
            <p:cNvSpPr/>
            <p:nvPr/>
          </p:nvSpPr>
          <p:spPr>
            <a:xfrm>
              <a:off x="3580122" y="393272"/>
              <a:ext cx="2872593" cy="3889928"/>
            </a:xfrm>
            <a:custGeom>
              <a:avLst/>
              <a:gdLst/>
              <a:ahLst/>
              <a:cxnLst/>
              <a:rect l="l" t="t" r="r" b="b"/>
              <a:pathLst>
                <a:path w="2872593" h="3889928" extrusionOk="0">
                  <a:moveTo>
                    <a:pt x="2803111" y="3881586"/>
                  </a:moveTo>
                  <a:lnTo>
                    <a:pt x="69483" y="2305217"/>
                  </a:lnTo>
                  <a:cubicBezTo>
                    <a:pt x="31410" y="2283165"/>
                    <a:pt x="0" y="2223756"/>
                    <a:pt x="0" y="2172713"/>
                  </a:cubicBezTo>
                  <a:lnTo>
                    <a:pt x="0" y="60716"/>
                  </a:lnTo>
                  <a:cubicBezTo>
                    <a:pt x="0" y="9673"/>
                    <a:pt x="31125" y="-13806"/>
                    <a:pt x="69483" y="8342"/>
                  </a:cubicBezTo>
                  <a:lnTo>
                    <a:pt x="2803111" y="1584711"/>
                  </a:lnTo>
                  <a:cubicBezTo>
                    <a:pt x="2841183" y="1606763"/>
                    <a:pt x="2872593" y="1666077"/>
                    <a:pt x="2872593" y="1717121"/>
                  </a:cubicBezTo>
                  <a:lnTo>
                    <a:pt x="2872593" y="3829212"/>
                  </a:lnTo>
                  <a:cubicBezTo>
                    <a:pt x="2872593" y="3880256"/>
                    <a:pt x="2841469" y="3903734"/>
                    <a:pt x="2803111" y="3881586"/>
                  </a:cubicBez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1057;p24">
              <a:extLst>
                <a:ext uri="{FF2B5EF4-FFF2-40B4-BE49-F238E27FC236}">
                  <a16:creationId xmlns:a16="http://schemas.microsoft.com/office/drawing/2014/main" xmlns="" id="{B8FEB501-3792-434D-A990-57AF035447F3}"/>
                </a:ext>
              </a:extLst>
            </p:cNvPr>
            <p:cNvSpPr/>
            <p:nvPr/>
          </p:nvSpPr>
          <p:spPr>
            <a:xfrm>
              <a:off x="6397319" y="4189501"/>
              <a:ext cx="30267" cy="107125"/>
            </a:xfrm>
            <a:custGeom>
              <a:avLst/>
              <a:gdLst/>
              <a:ahLst/>
              <a:cxnLst/>
              <a:rect l="l" t="t" r="r" b="b"/>
              <a:pathLst>
                <a:path w="30267" h="107125" extrusionOk="0">
                  <a:moveTo>
                    <a:pt x="0" y="107125"/>
                  </a:moveTo>
                  <a:lnTo>
                    <a:pt x="30268" y="89731"/>
                  </a:lnTo>
                  <a:lnTo>
                    <a:pt x="17228" y="0"/>
                  </a:lnTo>
                  <a:lnTo>
                    <a:pt x="0" y="107125"/>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058;p24">
              <a:extLst>
                <a:ext uri="{FF2B5EF4-FFF2-40B4-BE49-F238E27FC236}">
                  <a16:creationId xmlns:a16="http://schemas.microsoft.com/office/drawing/2014/main" xmlns="" id="{8877C72A-F7D2-47BD-BE0F-092683889270}"/>
                </a:ext>
              </a:extLst>
            </p:cNvPr>
            <p:cNvSpPr/>
            <p:nvPr/>
          </p:nvSpPr>
          <p:spPr>
            <a:xfrm>
              <a:off x="3574887" y="397432"/>
              <a:ext cx="72623" cy="31086"/>
            </a:xfrm>
            <a:custGeom>
              <a:avLst/>
              <a:gdLst/>
              <a:ahLst/>
              <a:cxnLst/>
              <a:rect l="l" t="t" r="r" b="b"/>
              <a:pathLst>
                <a:path w="72623" h="31086" extrusionOk="0">
                  <a:moveTo>
                    <a:pt x="0" y="17110"/>
                  </a:moveTo>
                  <a:lnTo>
                    <a:pt x="29792" y="0"/>
                  </a:lnTo>
                  <a:lnTo>
                    <a:pt x="72624" y="24334"/>
                  </a:lnTo>
                  <a:cubicBezTo>
                    <a:pt x="72624" y="24334"/>
                    <a:pt x="27032" y="31273"/>
                    <a:pt x="25890" y="31083"/>
                  </a:cubicBezTo>
                  <a:cubicBezTo>
                    <a:pt x="24747" y="30892"/>
                    <a:pt x="0" y="17110"/>
                    <a:pt x="0" y="17110"/>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059;p24">
              <a:extLst>
                <a:ext uri="{FF2B5EF4-FFF2-40B4-BE49-F238E27FC236}">
                  <a16:creationId xmlns:a16="http://schemas.microsoft.com/office/drawing/2014/main" xmlns="" id="{DF8EA9AB-A033-4416-B98E-8265E4A4B40B}"/>
                </a:ext>
              </a:extLst>
            </p:cNvPr>
            <p:cNvSpPr/>
            <p:nvPr/>
          </p:nvSpPr>
          <p:spPr>
            <a:xfrm>
              <a:off x="3554709" y="407720"/>
              <a:ext cx="2872878" cy="3889928"/>
            </a:xfrm>
            <a:custGeom>
              <a:avLst/>
              <a:gdLst/>
              <a:ahLst/>
              <a:cxnLst/>
              <a:rect l="l" t="t" r="r" b="b"/>
              <a:pathLst>
                <a:path w="2872878" h="3889928" extrusionOk="0">
                  <a:moveTo>
                    <a:pt x="2803491" y="3881587"/>
                  </a:moveTo>
                  <a:lnTo>
                    <a:pt x="69388" y="2304837"/>
                  </a:lnTo>
                  <a:cubicBezTo>
                    <a:pt x="31315" y="2282785"/>
                    <a:pt x="0" y="2223471"/>
                    <a:pt x="0" y="2172332"/>
                  </a:cubicBezTo>
                  <a:lnTo>
                    <a:pt x="0" y="60716"/>
                  </a:lnTo>
                  <a:cubicBezTo>
                    <a:pt x="0" y="9673"/>
                    <a:pt x="31125" y="-13806"/>
                    <a:pt x="69388" y="8342"/>
                  </a:cubicBezTo>
                  <a:lnTo>
                    <a:pt x="2803491" y="1584711"/>
                  </a:lnTo>
                  <a:cubicBezTo>
                    <a:pt x="2841564" y="1606763"/>
                    <a:pt x="2872879" y="1666077"/>
                    <a:pt x="2872879" y="1717216"/>
                  </a:cubicBezTo>
                  <a:lnTo>
                    <a:pt x="2872879" y="3829212"/>
                  </a:lnTo>
                  <a:cubicBezTo>
                    <a:pt x="2872879" y="3880256"/>
                    <a:pt x="2841850" y="3903734"/>
                    <a:pt x="2803491" y="3881587"/>
                  </a:cubicBezTo>
                  <a:close/>
                </a:path>
              </a:pathLst>
            </a:custGeom>
            <a:solidFill>
              <a:srgbClr val="E4E7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060;p24">
              <a:extLst>
                <a:ext uri="{FF2B5EF4-FFF2-40B4-BE49-F238E27FC236}">
                  <a16:creationId xmlns:a16="http://schemas.microsoft.com/office/drawing/2014/main" xmlns="" id="{CDADDE92-7F98-4950-9959-F762F70004A5}"/>
                </a:ext>
              </a:extLst>
            </p:cNvPr>
            <p:cNvSpPr/>
            <p:nvPr/>
          </p:nvSpPr>
          <p:spPr>
            <a:xfrm>
              <a:off x="3549854" y="410477"/>
              <a:ext cx="2872973" cy="3889886"/>
            </a:xfrm>
            <a:custGeom>
              <a:avLst/>
              <a:gdLst/>
              <a:ahLst/>
              <a:cxnLst/>
              <a:rect l="l" t="t" r="r" b="b"/>
              <a:pathLst>
                <a:path w="2872973" h="3889886" extrusionOk="0">
                  <a:moveTo>
                    <a:pt x="2803491" y="3881587"/>
                  </a:moveTo>
                  <a:lnTo>
                    <a:pt x="69483" y="2305217"/>
                  </a:lnTo>
                  <a:cubicBezTo>
                    <a:pt x="31410" y="2283070"/>
                    <a:pt x="0" y="2223756"/>
                    <a:pt x="0" y="2172713"/>
                  </a:cubicBezTo>
                  <a:lnTo>
                    <a:pt x="0" y="60716"/>
                  </a:lnTo>
                  <a:cubicBezTo>
                    <a:pt x="0" y="9673"/>
                    <a:pt x="31124" y="-13806"/>
                    <a:pt x="69483" y="8342"/>
                  </a:cubicBezTo>
                  <a:lnTo>
                    <a:pt x="2803491" y="1584711"/>
                  </a:lnTo>
                  <a:cubicBezTo>
                    <a:pt x="2841564" y="1606764"/>
                    <a:pt x="2872974" y="1666077"/>
                    <a:pt x="2872974" y="1717121"/>
                  </a:cubicBezTo>
                  <a:lnTo>
                    <a:pt x="2872974" y="3829212"/>
                  </a:lnTo>
                  <a:cubicBezTo>
                    <a:pt x="2872974" y="3879971"/>
                    <a:pt x="2841849" y="3903734"/>
                    <a:pt x="2803491" y="3881587"/>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061;p24">
              <a:extLst>
                <a:ext uri="{FF2B5EF4-FFF2-40B4-BE49-F238E27FC236}">
                  <a16:creationId xmlns:a16="http://schemas.microsoft.com/office/drawing/2014/main" xmlns="" id="{F5EA124A-8580-45CB-969E-0F3FB4DA888E}"/>
                </a:ext>
              </a:extLst>
            </p:cNvPr>
            <p:cNvSpPr/>
            <p:nvPr/>
          </p:nvSpPr>
          <p:spPr>
            <a:xfrm>
              <a:off x="3584596" y="456003"/>
              <a:ext cx="2802063" cy="3707642"/>
            </a:xfrm>
            <a:custGeom>
              <a:avLst/>
              <a:gdLst/>
              <a:ahLst/>
              <a:cxnLst/>
              <a:rect l="l" t="t" r="r" b="b"/>
              <a:pathLst>
                <a:path w="2802063" h="3707642" extrusionOk="0">
                  <a:moveTo>
                    <a:pt x="2800636" y="3707643"/>
                  </a:moveTo>
                  <a:lnTo>
                    <a:pt x="0" y="2092872"/>
                  </a:lnTo>
                  <a:lnTo>
                    <a:pt x="1428" y="23650"/>
                  </a:lnTo>
                  <a:cubicBezTo>
                    <a:pt x="1428" y="2453"/>
                    <a:pt x="16371" y="-6102"/>
                    <a:pt x="34742" y="4639"/>
                  </a:cubicBezTo>
                  <a:lnTo>
                    <a:pt x="2768750" y="1580818"/>
                  </a:lnTo>
                  <a:cubicBezTo>
                    <a:pt x="2788395" y="1593631"/>
                    <a:pt x="2800769" y="1615018"/>
                    <a:pt x="2802063" y="163842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1062;p24">
              <a:extLst>
                <a:ext uri="{FF2B5EF4-FFF2-40B4-BE49-F238E27FC236}">
                  <a16:creationId xmlns:a16="http://schemas.microsoft.com/office/drawing/2014/main" xmlns="" id="{5133CACD-437E-4D92-8A44-73E70E1E9138}"/>
                </a:ext>
              </a:extLst>
            </p:cNvPr>
            <p:cNvSpPr/>
            <p:nvPr/>
          </p:nvSpPr>
          <p:spPr>
            <a:xfrm>
              <a:off x="3711283" y="669187"/>
              <a:ext cx="283071" cy="477189"/>
            </a:xfrm>
            <a:custGeom>
              <a:avLst/>
              <a:gdLst/>
              <a:ahLst/>
              <a:cxnLst/>
              <a:rect l="l" t="t" r="r" b="b"/>
              <a:pathLst>
                <a:path w="283071" h="477189" extrusionOk="0">
                  <a:moveTo>
                    <a:pt x="268604" y="475462"/>
                  </a:moveTo>
                  <a:lnTo>
                    <a:pt x="14468" y="328699"/>
                  </a:lnTo>
                  <a:cubicBezTo>
                    <a:pt x="5540" y="322277"/>
                    <a:pt x="181" y="312023"/>
                    <a:pt x="0" y="301038"/>
                  </a:cubicBezTo>
                  <a:lnTo>
                    <a:pt x="0" y="12646"/>
                  </a:lnTo>
                  <a:cubicBezTo>
                    <a:pt x="0" y="2000"/>
                    <a:pt x="6472" y="-2848"/>
                    <a:pt x="14468" y="1715"/>
                  </a:cubicBezTo>
                  <a:lnTo>
                    <a:pt x="268604" y="148572"/>
                  </a:lnTo>
                  <a:cubicBezTo>
                    <a:pt x="277551" y="154933"/>
                    <a:pt x="282919" y="165172"/>
                    <a:pt x="283071" y="176138"/>
                  </a:cubicBezTo>
                  <a:lnTo>
                    <a:pt x="283071" y="464531"/>
                  </a:lnTo>
                  <a:cubicBezTo>
                    <a:pt x="283071" y="474986"/>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063;p24">
              <a:extLst>
                <a:ext uri="{FF2B5EF4-FFF2-40B4-BE49-F238E27FC236}">
                  <a16:creationId xmlns:a16="http://schemas.microsoft.com/office/drawing/2014/main" xmlns="" id="{220C2DC9-1C28-44CD-A91A-E968E1C4E60C}"/>
                </a:ext>
              </a:extLst>
            </p:cNvPr>
            <p:cNvSpPr/>
            <p:nvPr/>
          </p:nvSpPr>
          <p:spPr>
            <a:xfrm>
              <a:off x="4063456" y="872696"/>
              <a:ext cx="283832" cy="477419"/>
            </a:xfrm>
            <a:custGeom>
              <a:avLst/>
              <a:gdLst/>
              <a:ahLst/>
              <a:cxnLst/>
              <a:rect l="l" t="t" r="r" b="b"/>
              <a:pathLst>
                <a:path w="283832" h="477419" extrusionOk="0">
                  <a:moveTo>
                    <a:pt x="269365" y="475462"/>
                  </a:moveTo>
                  <a:lnTo>
                    <a:pt x="14468" y="328509"/>
                  </a:lnTo>
                  <a:cubicBezTo>
                    <a:pt x="5540" y="322087"/>
                    <a:pt x="181" y="311833"/>
                    <a:pt x="0" y="300848"/>
                  </a:cubicBezTo>
                  <a:lnTo>
                    <a:pt x="0" y="12646"/>
                  </a:lnTo>
                  <a:cubicBezTo>
                    <a:pt x="0" y="2000"/>
                    <a:pt x="6472" y="-2848"/>
                    <a:pt x="14468" y="1715"/>
                  </a:cubicBezTo>
                  <a:lnTo>
                    <a:pt x="269080" y="148572"/>
                  </a:lnTo>
                  <a:cubicBezTo>
                    <a:pt x="278217" y="154931"/>
                    <a:pt x="283709" y="165305"/>
                    <a:pt x="283833" y="176423"/>
                  </a:cubicBezTo>
                  <a:lnTo>
                    <a:pt x="283833" y="464531"/>
                  </a:lnTo>
                  <a:cubicBezTo>
                    <a:pt x="283833" y="475177"/>
                    <a:pt x="277360" y="480595"/>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064;p24">
              <a:extLst>
                <a:ext uri="{FF2B5EF4-FFF2-40B4-BE49-F238E27FC236}">
                  <a16:creationId xmlns:a16="http://schemas.microsoft.com/office/drawing/2014/main" xmlns="" id="{2EE2C3ED-C9DE-4FEF-8BE7-63B118091C7D}"/>
                </a:ext>
              </a:extLst>
            </p:cNvPr>
            <p:cNvSpPr/>
            <p:nvPr/>
          </p:nvSpPr>
          <p:spPr>
            <a:xfrm>
              <a:off x="4408015" y="1071223"/>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993"/>
                  </a:lnTo>
                  <a:cubicBezTo>
                    <a:pt x="278503" y="155354"/>
                    <a:pt x="283871" y="165592"/>
                    <a:pt x="284023" y="176559"/>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065;p24">
              <a:extLst>
                <a:ext uri="{FF2B5EF4-FFF2-40B4-BE49-F238E27FC236}">
                  <a16:creationId xmlns:a16="http://schemas.microsoft.com/office/drawing/2014/main" xmlns="" id="{CB473D38-940A-4218-A46D-79A0282B359E}"/>
                </a:ext>
              </a:extLst>
            </p:cNvPr>
            <p:cNvSpPr/>
            <p:nvPr/>
          </p:nvSpPr>
          <p:spPr>
            <a:xfrm>
              <a:off x="3711283" y="1076206"/>
              <a:ext cx="283071" cy="477216"/>
            </a:xfrm>
            <a:custGeom>
              <a:avLst/>
              <a:gdLst/>
              <a:ahLst/>
              <a:cxnLst/>
              <a:rect l="l" t="t" r="r" b="b"/>
              <a:pathLst>
                <a:path w="283071" h="477216" extrusionOk="0">
                  <a:moveTo>
                    <a:pt x="268604" y="475462"/>
                  </a:moveTo>
                  <a:lnTo>
                    <a:pt x="14468" y="328699"/>
                  </a:lnTo>
                  <a:cubicBezTo>
                    <a:pt x="5540" y="322273"/>
                    <a:pt x="181" y="312027"/>
                    <a:pt x="0" y="301038"/>
                  </a:cubicBezTo>
                  <a:lnTo>
                    <a:pt x="0" y="12646"/>
                  </a:lnTo>
                  <a:cubicBezTo>
                    <a:pt x="0" y="2000"/>
                    <a:pt x="6472" y="-2848"/>
                    <a:pt x="14468" y="1715"/>
                  </a:cubicBezTo>
                  <a:lnTo>
                    <a:pt x="268604" y="148477"/>
                  </a:lnTo>
                  <a:cubicBezTo>
                    <a:pt x="277532" y="154899"/>
                    <a:pt x="282891" y="165154"/>
                    <a:pt x="283071" y="176138"/>
                  </a:cubicBezTo>
                  <a:lnTo>
                    <a:pt x="283071" y="464531"/>
                  </a:lnTo>
                  <a:cubicBezTo>
                    <a:pt x="283071" y="475177"/>
                    <a:pt x="276599" y="480119"/>
                    <a:pt x="268604"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066;p24">
              <a:extLst>
                <a:ext uri="{FF2B5EF4-FFF2-40B4-BE49-F238E27FC236}">
                  <a16:creationId xmlns:a16="http://schemas.microsoft.com/office/drawing/2014/main" xmlns="" id="{869818C6-3942-4946-AFDE-18ADDD458741}"/>
                </a:ext>
              </a:extLst>
            </p:cNvPr>
            <p:cNvSpPr/>
            <p:nvPr/>
          </p:nvSpPr>
          <p:spPr>
            <a:xfrm>
              <a:off x="4063456" y="1279716"/>
              <a:ext cx="283556" cy="477216"/>
            </a:xfrm>
            <a:custGeom>
              <a:avLst/>
              <a:gdLst/>
              <a:ahLst/>
              <a:cxnLst/>
              <a:rect l="l" t="t" r="r" b="b"/>
              <a:pathLst>
                <a:path w="283556" h="477216" extrusionOk="0">
                  <a:moveTo>
                    <a:pt x="269365" y="475462"/>
                  </a:moveTo>
                  <a:lnTo>
                    <a:pt x="14468" y="328699"/>
                  </a:lnTo>
                  <a:cubicBezTo>
                    <a:pt x="5540" y="322273"/>
                    <a:pt x="181" y="312027"/>
                    <a:pt x="0" y="301038"/>
                  </a:cubicBezTo>
                  <a:lnTo>
                    <a:pt x="0" y="12646"/>
                  </a:lnTo>
                  <a:cubicBezTo>
                    <a:pt x="0" y="2000"/>
                    <a:pt x="6472" y="-2848"/>
                    <a:pt x="14468" y="1715"/>
                  </a:cubicBezTo>
                  <a:lnTo>
                    <a:pt x="269080" y="148477"/>
                  </a:lnTo>
                  <a:cubicBezTo>
                    <a:pt x="278008" y="154903"/>
                    <a:pt x="283366" y="165150"/>
                    <a:pt x="283547" y="176138"/>
                  </a:cubicBezTo>
                  <a:lnTo>
                    <a:pt x="283547" y="464531"/>
                  </a:lnTo>
                  <a:cubicBezTo>
                    <a:pt x="283833" y="475177"/>
                    <a:pt x="277360" y="480119"/>
                    <a:pt x="269365" y="47546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1067;p24">
              <a:extLst>
                <a:ext uri="{FF2B5EF4-FFF2-40B4-BE49-F238E27FC236}">
                  <a16:creationId xmlns:a16="http://schemas.microsoft.com/office/drawing/2014/main" xmlns="" id="{2AEE2081-6375-4640-91BC-E1FD4AD92C41}"/>
                </a:ext>
              </a:extLst>
            </p:cNvPr>
            <p:cNvSpPr/>
            <p:nvPr/>
          </p:nvSpPr>
          <p:spPr>
            <a:xfrm>
              <a:off x="4098484" y="1260570"/>
              <a:ext cx="283570" cy="477216"/>
            </a:xfrm>
            <a:custGeom>
              <a:avLst/>
              <a:gdLst/>
              <a:ahLst/>
              <a:cxnLst/>
              <a:rect l="l" t="t" r="r" b="b"/>
              <a:pathLst>
                <a:path w="283570" h="477216" extrusionOk="0">
                  <a:moveTo>
                    <a:pt x="269079" y="475502"/>
                  </a:moveTo>
                  <a:lnTo>
                    <a:pt x="14468" y="328644"/>
                  </a:lnTo>
                  <a:cubicBezTo>
                    <a:pt x="5521" y="322285"/>
                    <a:pt x="152" y="312048"/>
                    <a:pt x="0" y="301079"/>
                  </a:cubicBezTo>
                  <a:lnTo>
                    <a:pt x="0" y="12686"/>
                  </a:lnTo>
                  <a:cubicBezTo>
                    <a:pt x="0" y="2040"/>
                    <a:pt x="6472" y="-2903"/>
                    <a:pt x="14468" y="1755"/>
                  </a:cubicBezTo>
                  <a:lnTo>
                    <a:pt x="269079" y="148518"/>
                  </a:lnTo>
                  <a:cubicBezTo>
                    <a:pt x="278008" y="154943"/>
                    <a:pt x="283366" y="165190"/>
                    <a:pt x="283547" y="176178"/>
                  </a:cubicBezTo>
                  <a:lnTo>
                    <a:pt x="283547" y="464571"/>
                  </a:lnTo>
                  <a:cubicBezTo>
                    <a:pt x="284023" y="475217"/>
                    <a:pt x="277075" y="480065"/>
                    <a:pt x="269079" y="47550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1068;p24">
              <a:extLst>
                <a:ext uri="{FF2B5EF4-FFF2-40B4-BE49-F238E27FC236}">
                  <a16:creationId xmlns:a16="http://schemas.microsoft.com/office/drawing/2014/main" xmlns="" id="{B3B11608-CAAD-49DA-AC80-C5B84DD9E737}"/>
                </a:ext>
              </a:extLst>
            </p:cNvPr>
            <p:cNvSpPr/>
            <p:nvPr/>
          </p:nvSpPr>
          <p:spPr>
            <a:xfrm>
              <a:off x="4408015" y="1478241"/>
              <a:ext cx="284023" cy="477161"/>
            </a:xfrm>
            <a:custGeom>
              <a:avLst/>
              <a:gdLst/>
              <a:ahLst/>
              <a:cxnLst/>
              <a:rect l="l" t="t" r="r" b="b"/>
              <a:pathLst>
                <a:path w="284023" h="477161" extrusionOk="0">
                  <a:moveTo>
                    <a:pt x="269556" y="475409"/>
                  </a:moveTo>
                  <a:lnTo>
                    <a:pt x="14468" y="328646"/>
                  </a:lnTo>
                  <a:cubicBezTo>
                    <a:pt x="5521" y="322287"/>
                    <a:pt x="152" y="312050"/>
                    <a:pt x="0" y="301080"/>
                  </a:cubicBezTo>
                  <a:lnTo>
                    <a:pt x="0" y="12593"/>
                  </a:lnTo>
                  <a:cubicBezTo>
                    <a:pt x="0" y="2042"/>
                    <a:pt x="6472" y="-2901"/>
                    <a:pt x="14468" y="1757"/>
                  </a:cubicBezTo>
                  <a:lnTo>
                    <a:pt x="269556" y="148519"/>
                  </a:lnTo>
                  <a:cubicBezTo>
                    <a:pt x="278503" y="154878"/>
                    <a:pt x="283871" y="165116"/>
                    <a:pt x="284023" y="176085"/>
                  </a:cubicBezTo>
                  <a:lnTo>
                    <a:pt x="284023" y="464382"/>
                  </a:lnTo>
                  <a:cubicBezTo>
                    <a:pt x="283547" y="475124"/>
                    <a:pt x="277075" y="480066"/>
                    <a:pt x="269556"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1069;p24">
              <a:extLst>
                <a:ext uri="{FF2B5EF4-FFF2-40B4-BE49-F238E27FC236}">
                  <a16:creationId xmlns:a16="http://schemas.microsoft.com/office/drawing/2014/main" xmlns="" id="{AAB263BE-2586-4143-A814-23496C6F8494}"/>
                </a:ext>
              </a:extLst>
            </p:cNvPr>
            <p:cNvSpPr/>
            <p:nvPr/>
          </p:nvSpPr>
          <p:spPr>
            <a:xfrm>
              <a:off x="3711283" y="1491834"/>
              <a:ext cx="283071" cy="477165"/>
            </a:xfrm>
            <a:custGeom>
              <a:avLst/>
              <a:gdLst/>
              <a:ahLst/>
              <a:cxnLst/>
              <a:rect l="l" t="t" r="r" b="b"/>
              <a:pathLst>
                <a:path w="283071" h="477165" extrusionOk="0">
                  <a:moveTo>
                    <a:pt x="268604" y="475409"/>
                  </a:moveTo>
                  <a:lnTo>
                    <a:pt x="14468" y="328646"/>
                  </a:lnTo>
                  <a:cubicBezTo>
                    <a:pt x="5521" y="322287"/>
                    <a:pt x="152" y="312050"/>
                    <a:pt x="0" y="301080"/>
                  </a:cubicBezTo>
                  <a:lnTo>
                    <a:pt x="0" y="12593"/>
                  </a:lnTo>
                  <a:cubicBezTo>
                    <a:pt x="0" y="2042"/>
                    <a:pt x="6472" y="-2901"/>
                    <a:pt x="14468" y="1757"/>
                  </a:cubicBezTo>
                  <a:lnTo>
                    <a:pt x="268604" y="148519"/>
                  </a:lnTo>
                  <a:cubicBezTo>
                    <a:pt x="277551" y="154878"/>
                    <a:pt x="282919" y="165116"/>
                    <a:pt x="283071" y="176085"/>
                  </a:cubicBezTo>
                  <a:lnTo>
                    <a:pt x="283071" y="464573"/>
                  </a:lnTo>
                  <a:cubicBezTo>
                    <a:pt x="283071" y="475123"/>
                    <a:pt x="276599" y="480066"/>
                    <a:pt x="268604"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1070;p24">
              <a:extLst>
                <a:ext uri="{FF2B5EF4-FFF2-40B4-BE49-F238E27FC236}">
                  <a16:creationId xmlns:a16="http://schemas.microsoft.com/office/drawing/2014/main" xmlns="" id="{F7C28DC6-7196-4B8D-A6DA-7BCAA0CD0A9A}"/>
                </a:ext>
              </a:extLst>
            </p:cNvPr>
            <p:cNvSpPr/>
            <p:nvPr/>
          </p:nvSpPr>
          <p:spPr>
            <a:xfrm>
              <a:off x="3711283" y="1946286"/>
              <a:ext cx="980755" cy="657383"/>
            </a:xfrm>
            <a:custGeom>
              <a:avLst/>
              <a:gdLst/>
              <a:ahLst/>
              <a:cxnLst/>
              <a:rect l="l" t="t" r="r" b="b"/>
              <a:pathLst>
                <a:path w="980755" h="657383" extrusionOk="0">
                  <a:moveTo>
                    <a:pt x="966288" y="655629"/>
                  </a:moveTo>
                  <a:lnTo>
                    <a:pt x="14468" y="106884"/>
                  </a:lnTo>
                  <a:cubicBezTo>
                    <a:pt x="5540" y="100458"/>
                    <a:pt x="181" y="90212"/>
                    <a:pt x="0" y="79224"/>
                  </a:cubicBezTo>
                  <a:lnTo>
                    <a:pt x="0" y="12686"/>
                  </a:lnTo>
                  <a:cubicBezTo>
                    <a:pt x="0" y="2040"/>
                    <a:pt x="6472" y="-2903"/>
                    <a:pt x="14468" y="1755"/>
                  </a:cubicBezTo>
                  <a:lnTo>
                    <a:pt x="966288" y="550594"/>
                  </a:lnTo>
                  <a:cubicBezTo>
                    <a:pt x="975235" y="556954"/>
                    <a:pt x="980603" y="567191"/>
                    <a:pt x="980755" y="578160"/>
                  </a:cubicBezTo>
                  <a:lnTo>
                    <a:pt x="980755" y="644698"/>
                  </a:lnTo>
                  <a:cubicBezTo>
                    <a:pt x="980280" y="655344"/>
                    <a:pt x="973807" y="660286"/>
                    <a:pt x="966288" y="65562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1071;p24">
              <a:extLst>
                <a:ext uri="{FF2B5EF4-FFF2-40B4-BE49-F238E27FC236}">
                  <a16:creationId xmlns:a16="http://schemas.microsoft.com/office/drawing/2014/main" xmlns="" id="{8E2C602F-FAB6-4CC1-BE13-3113A3DC756F}"/>
                </a:ext>
              </a:extLst>
            </p:cNvPr>
            <p:cNvSpPr/>
            <p:nvPr/>
          </p:nvSpPr>
          <p:spPr>
            <a:xfrm>
              <a:off x="3715090" y="2139055"/>
              <a:ext cx="732044" cy="480371"/>
            </a:xfrm>
            <a:custGeom>
              <a:avLst/>
              <a:gdLst/>
              <a:ahLst/>
              <a:cxnLst/>
              <a:rect l="l" t="t" r="r" b="b"/>
              <a:pathLst>
                <a:path w="732044" h="480371" extrusionOk="0">
                  <a:moveTo>
                    <a:pt x="717577" y="478449"/>
                  </a:moveTo>
                  <a:lnTo>
                    <a:pt x="14468" y="73425"/>
                  </a:lnTo>
                  <a:cubicBezTo>
                    <a:pt x="5521" y="67066"/>
                    <a:pt x="152" y="56829"/>
                    <a:pt x="0" y="45860"/>
                  </a:cubicBezTo>
                  <a:lnTo>
                    <a:pt x="0" y="12686"/>
                  </a:lnTo>
                  <a:cubicBezTo>
                    <a:pt x="0" y="2040"/>
                    <a:pt x="6472" y="-2903"/>
                    <a:pt x="14468" y="1755"/>
                  </a:cubicBezTo>
                  <a:lnTo>
                    <a:pt x="717577" y="407064"/>
                  </a:lnTo>
                  <a:cubicBezTo>
                    <a:pt x="726505" y="413489"/>
                    <a:pt x="731864" y="423736"/>
                    <a:pt x="732045" y="434724"/>
                  </a:cubicBezTo>
                  <a:lnTo>
                    <a:pt x="732045" y="467708"/>
                  </a:lnTo>
                  <a:cubicBezTo>
                    <a:pt x="732045" y="478449"/>
                    <a:pt x="725572" y="483392"/>
                    <a:pt x="717577" y="47844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1072;p24">
              <a:extLst>
                <a:ext uri="{FF2B5EF4-FFF2-40B4-BE49-F238E27FC236}">
                  <a16:creationId xmlns:a16="http://schemas.microsoft.com/office/drawing/2014/main" xmlns="" id="{7E195248-C038-45F6-BEE2-83ED7AEE7DBF}"/>
                </a:ext>
              </a:extLst>
            </p:cNvPr>
            <p:cNvSpPr/>
            <p:nvPr/>
          </p:nvSpPr>
          <p:spPr>
            <a:xfrm>
              <a:off x="3715090" y="2264376"/>
              <a:ext cx="732044" cy="480312"/>
            </a:xfrm>
            <a:custGeom>
              <a:avLst/>
              <a:gdLst/>
              <a:ahLst/>
              <a:cxnLst/>
              <a:rect l="l" t="t" r="r" b="b"/>
              <a:pathLst>
                <a:path w="732044" h="480312" extrusionOk="0">
                  <a:moveTo>
                    <a:pt x="717577" y="478598"/>
                  </a:moveTo>
                  <a:lnTo>
                    <a:pt x="14468" y="73195"/>
                  </a:lnTo>
                  <a:cubicBezTo>
                    <a:pt x="5521" y="66836"/>
                    <a:pt x="152" y="56599"/>
                    <a:pt x="0" y="45629"/>
                  </a:cubicBezTo>
                  <a:lnTo>
                    <a:pt x="0" y="12646"/>
                  </a:lnTo>
                  <a:cubicBezTo>
                    <a:pt x="0" y="2000"/>
                    <a:pt x="6472" y="-2848"/>
                    <a:pt x="14468" y="1715"/>
                  </a:cubicBezTo>
                  <a:lnTo>
                    <a:pt x="717577" y="407023"/>
                  </a:lnTo>
                  <a:cubicBezTo>
                    <a:pt x="726505" y="413449"/>
                    <a:pt x="731864" y="423696"/>
                    <a:pt x="732045" y="434684"/>
                  </a:cubicBezTo>
                  <a:lnTo>
                    <a:pt x="732045" y="467667"/>
                  </a:lnTo>
                  <a:cubicBezTo>
                    <a:pt x="732045" y="478313"/>
                    <a:pt x="725572" y="483161"/>
                    <a:pt x="717577" y="4785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1073;p24">
              <a:extLst>
                <a:ext uri="{FF2B5EF4-FFF2-40B4-BE49-F238E27FC236}">
                  <a16:creationId xmlns:a16="http://schemas.microsoft.com/office/drawing/2014/main" xmlns="" id="{275716E4-BA67-4209-8C4D-6D74F8B37867}"/>
                </a:ext>
              </a:extLst>
            </p:cNvPr>
            <p:cNvSpPr/>
            <p:nvPr/>
          </p:nvSpPr>
          <p:spPr>
            <a:xfrm>
              <a:off x="3715090" y="2389467"/>
              <a:ext cx="599361" cy="403889"/>
            </a:xfrm>
            <a:custGeom>
              <a:avLst/>
              <a:gdLst/>
              <a:ahLst/>
              <a:cxnLst/>
              <a:rect l="l" t="t" r="r" b="b"/>
              <a:pathLst>
                <a:path w="599361" h="403889" extrusionOk="0">
                  <a:moveTo>
                    <a:pt x="584893" y="402175"/>
                  </a:moveTo>
                  <a:lnTo>
                    <a:pt x="14468" y="73195"/>
                  </a:lnTo>
                  <a:cubicBezTo>
                    <a:pt x="5521" y="66836"/>
                    <a:pt x="152" y="56599"/>
                    <a:pt x="0" y="45629"/>
                  </a:cubicBezTo>
                  <a:lnTo>
                    <a:pt x="0" y="12646"/>
                  </a:lnTo>
                  <a:cubicBezTo>
                    <a:pt x="0" y="2000"/>
                    <a:pt x="6472" y="-2848"/>
                    <a:pt x="14468" y="1715"/>
                  </a:cubicBezTo>
                  <a:lnTo>
                    <a:pt x="584893" y="330600"/>
                  </a:lnTo>
                  <a:cubicBezTo>
                    <a:pt x="593822" y="337026"/>
                    <a:pt x="599180" y="347272"/>
                    <a:pt x="599361" y="358261"/>
                  </a:cubicBezTo>
                  <a:lnTo>
                    <a:pt x="599361" y="391244"/>
                  </a:lnTo>
                  <a:cubicBezTo>
                    <a:pt x="599361" y="401890"/>
                    <a:pt x="592889" y="406738"/>
                    <a:pt x="584893" y="402175"/>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1074;p24">
              <a:extLst>
                <a:ext uri="{FF2B5EF4-FFF2-40B4-BE49-F238E27FC236}">
                  <a16:creationId xmlns:a16="http://schemas.microsoft.com/office/drawing/2014/main" xmlns="" id="{7CFC1B6B-6731-4C56-A7F7-D45B4D917BB5}"/>
                </a:ext>
              </a:extLst>
            </p:cNvPr>
            <p:cNvSpPr/>
            <p:nvPr/>
          </p:nvSpPr>
          <p:spPr>
            <a:xfrm>
              <a:off x="4855752" y="2612272"/>
              <a:ext cx="1403078" cy="900663"/>
            </a:xfrm>
            <a:custGeom>
              <a:avLst/>
              <a:gdLst/>
              <a:ahLst/>
              <a:cxnLst/>
              <a:rect l="l" t="t" r="r" b="b"/>
              <a:pathLst>
                <a:path w="1403078" h="900663" extrusionOk="0">
                  <a:moveTo>
                    <a:pt x="1388610" y="898735"/>
                  </a:moveTo>
                  <a:lnTo>
                    <a:pt x="14468" y="106749"/>
                  </a:lnTo>
                  <a:cubicBezTo>
                    <a:pt x="5520" y="100390"/>
                    <a:pt x="152" y="90152"/>
                    <a:pt x="0" y="79183"/>
                  </a:cubicBezTo>
                  <a:lnTo>
                    <a:pt x="0" y="12646"/>
                  </a:lnTo>
                  <a:cubicBezTo>
                    <a:pt x="0" y="2000"/>
                    <a:pt x="6472" y="-2848"/>
                    <a:pt x="14468" y="1715"/>
                  </a:cubicBezTo>
                  <a:lnTo>
                    <a:pt x="1388610" y="794177"/>
                  </a:lnTo>
                  <a:cubicBezTo>
                    <a:pt x="1397557" y="800536"/>
                    <a:pt x="1402926" y="810773"/>
                    <a:pt x="1403078" y="821742"/>
                  </a:cubicBezTo>
                  <a:lnTo>
                    <a:pt x="1403078" y="888280"/>
                  </a:lnTo>
                  <a:cubicBezTo>
                    <a:pt x="1403078" y="898735"/>
                    <a:pt x="1396606" y="903678"/>
                    <a:pt x="1388610" y="898735"/>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1075;p24">
              <a:extLst>
                <a:ext uri="{FF2B5EF4-FFF2-40B4-BE49-F238E27FC236}">
                  <a16:creationId xmlns:a16="http://schemas.microsoft.com/office/drawing/2014/main" xmlns="" id="{92802CD9-4212-4E71-B066-44990641FA0C}"/>
                </a:ext>
              </a:extLst>
            </p:cNvPr>
            <p:cNvSpPr/>
            <p:nvPr/>
          </p:nvSpPr>
          <p:spPr>
            <a:xfrm>
              <a:off x="4860130" y="2805136"/>
              <a:ext cx="1263255" cy="786670"/>
            </a:xfrm>
            <a:custGeom>
              <a:avLst/>
              <a:gdLst/>
              <a:ahLst/>
              <a:cxnLst/>
              <a:rect l="l" t="t" r="r" b="b"/>
              <a:pathLst>
                <a:path w="1263255" h="786670" extrusionOk="0">
                  <a:moveTo>
                    <a:pt x="1248788" y="784956"/>
                  </a:moveTo>
                  <a:lnTo>
                    <a:pt x="14468" y="73195"/>
                  </a:lnTo>
                  <a:cubicBezTo>
                    <a:pt x="5521" y="66836"/>
                    <a:pt x="152" y="56599"/>
                    <a:pt x="0" y="45629"/>
                  </a:cubicBezTo>
                  <a:lnTo>
                    <a:pt x="0" y="12646"/>
                  </a:lnTo>
                  <a:cubicBezTo>
                    <a:pt x="0" y="2000"/>
                    <a:pt x="6472" y="-2848"/>
                    <a:pt x="14468" y="1715"/>
                  </a:cubicBezTo>
                  <a:lnTo>
                    <a:pt x="1248788" y="713381"/>
                  </a:lnTo>
                  <a:cubicBezTo>
                    <a:pt x="1257716" y="719807"/>
                    <a:pt x="1263075" y="730053"/>
                    <a:pt x="1263256" y="741042"/>
                  </a:cubicBezTo>
                  <a:lnTo>
                    <a:pt x="1263256" y="774025"/>
                  </a:lnTo>
                  <a:cubicBezTo>
                    <a:pt x="1263256" y="784671"/>
                    <a:pt x="1256783" y="78951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1076;p24">
              <a:extLst>
                <a:ext uri="{FF2B5EF4-FFF2-40B4-BE49-F238E27FC236}">
                  <a16:creationId xmlns:a16="http://schemas.microsoft.com/office/drawing/2014/main" xmlns="" id="{DE80565B-6591-464A-AD73-594021EBE59C}"/>
                </a:ext>
              </a:extLst>
            </p:cNvPr>
            <p:cNvSpPr/>
            <p:nvPr/>
          </p:nvSpPr>
          <p:spPr>
            <a:xfrm>
              <a:off x="4860130" y="2930227"/>
              <a:ext cx="1263255" cy="786839"/>
            </a:xfrm>
            <a:custGeom>
              <a:avLst/>
              <a:gdLst/>
              <a:ahLst/>
              <a:cxnLst/>
              <a:rect l="l" t="t" r="r" b="b"/>
              <a:pathLst>
                <a:path w="1263255" h="786839" extrusionOk="0">
                  <a:moveTo>
                    <a:pt x="1248788" y="784956"/>
                  </a:moveTo>
                  <a:lnTo>
                    <a:pt x="14468" y="73290"/>
                  </a:lnTo>
                  <a:cubicBezTo>
                    <a:pt x="5540" y="66864"/>
                    <a:pt x="181" y="56617"/>
                    <a:pt x="0" y="45629"/>
                  </a:cubicBezTo>
                  <a:lnTo>
                    <a:pt x="0" y="12646"/>
                  </a:lnTo>
                  <a:cubicBezTo>
                    <a:pt x="0" y="2000"/>
                    <a:pt x="6472" y="-2848"/>
                    <a:pt x="14468" y="1714"/>
                  </a:cubicBezTo>
                  <a:lnTo>
                    <a:pt x="1248788" y="713856"/>
                  </a:lnTo>
                  <a:cubicBezTo>
                    <a:pt x="1257735" y="720215"/>
                    <a:pt x="1263104" y="730453"/>
                    <a:pt x="1263256" y="741422"/>
                  </a:cubicBezTo>
                  <a:lnTo>
                    <a:pt x="1263256" y="774405"/>
                  </a:lnTo>
                  <a:cubicBezTo>
                    <a:pt x="1263256" y="784671"/>
                    <a:pt x="1256783" y="789899"/>
                    <a:pt x="1248788" y="784956"/>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1077;p24">
              <a:extLst>
                <a:ext uri="{FF2B5EF4-FFF2-40B4-BE49-F238E27FC236}">
                  <a16:creationId xmlns:a16="http://schemas.microsoft.com/office/drawing/2014/main" xmlns="" id="{7929A22A-F212-482D-8CFA-9EE0F5D62DBB}"/>
                </a:ext>
              </a:extLst>
            </p:cNvPr>
            <p:cNvSpPr/>
            <p:nvPr/>
          </p:nvSpPr>
          <p:spPr>
            <a:xfrm>
              <a:off x="4860130" y="3055222"/>
              <a:ext cx="1034438" cy="654829"/>
            </a:xfrm>
            <a:custGeom>
              <a:avLst/>
              <a:gdLst/>
              <a:ahLst/>
              <a:cxnLst/>
              <a:rect l="l" t="t" r="r" b="b"/>
              <a:pathLst>
                <a:path w="1034438" h="654829" extrusionOk="0">
                  <a:moveTo>
                    <a:pt x="1019971" y="653117"/>
                  </a:moveTo>
                  <a:lnTo>
                    <a:pt x="14468" y="73290"/>
                  </a:lnTo>
                  <a:cubicBezTo>
                    <a:pt x="5540" y="66864"/>
                    <a:pt x="181" y="56618"/>
                    <a:pt x="0" y="45629"/>
                  </a:cubicBezTo>
                  <a:lnTo>
                    <a:pt x="0" y="12646"/>
                  </a:lnTo>
                  <a:cubicBezTo>
                    <a:pt x="0" y="2000"/>
                    <a:pt x="6472" y="-2848"/>
                    <a:pt x="14468" y="1715"/>
                  </a:cubicBezTo>
                  <a:lnTo>
                    <a:pt x="1019971" y="581542"/>
                  </a:lnTo>
                  <a:cubicBezTo>
                    <a:pt x="1028880" y="587929"/>
                    <a:pt x="1034248" y="598157"/>
                    <a:pt x="1034438" y="609107"/>
                  </a:cubicBezTo>
                  <a:lnTo>
                    <a:pt x="1034438" y="642091"/>
                  </a:lnTo>
                  <a:cubicBezTo>
                    <a:pt x="1034438" y="652832"/>
                    <a:pt x="1027871" y="657679"/>
                    <a:pt x="1019971" y="65311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1078;p24">
              <a:extLst>
                <a:ext uri="{FF2B5EF4-FFF2-40B4-BE49-F238E27FC236}">
                  <a16:creationId xmlns:a16="http://schemas.microsoft.com/office/drawing/2014/main" xmlns="" id="{EEFC4273-CEAA-45B9-8FE6-92159C463582}"/>
                </a:ext>
              </a:extLst>
            </p:cNvPr>
            <p:cNvSpPr/>
            <p:nvPr/>
          </p:nvSpPr>
          <p:spPr>
            <a:xfrm>
              <a:off x="4063456" y="1695343"/>
              <a:ext cx="283556" cy="477207"/>
            </a:xfrm>
            <a:custGeom>
              <a:avLst/>
              <a:gdLst/>
              <a:ahLst/>
              <a:cxnLst/>
              <a:rect l="l" t="t" r="r" b="b"/>
              <a:pathLst>
                <a:path w="283556" h="477207" extrusionOk="0">
                  <a:moveTo>
                    <a:pt x="269365" y="475409"/>
                  </a:moveTo>
                  <a:lnTo>
                    <a:pt x="14468" y="328646"/>
                  </a:lnTo>
                  <a:cubicBezTo>
                    <a:pt x="5521" y="322287"/>
                    <a:pt x="152" y="312050"/>
                    <a:pt x="0" y="301080"/>
                  </a:cubicBezTo>
                  <a:lnTo>
                    <a:pt x="0" y="12593"/>
                  </a:lnTo>
                  <a:cubicBezTo>
                    <a:pt x="0" y="2042"/>
                    <a:pt x="6472" y="-2901"/>
                    <a:pt x="14468" y="1757"/>
                  </a:cubicBezTo>
                  <a:lnTo>
                    <a:pt x="269080" y="148519"/>
                  </a:lnTo>
                  <a:cubicBezTo>
                    <a:pt x="278027" y="154878"/>
                    <a:pt x="283395" y="165116"/>
                    <a:pt x="283547" y="176085"/>
                  </a:cubicBezTo>
                  <a:lnTo>
                    <a:pt x="283547" y="464573"/>
                  </a:lnTo>
                  <a:cubicBezTo>
                    <a:pt x="283833" y="475409"/>
                    <a:pt x="277360" y="480066"/>
                    <a:pt x="269365" y="47540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1079;p24">
              <a:extLst>
                <a:ext uri="{FF2B5EF4-FFF2-40B4-BE49-F238E27FC236}">
                  <a16:creationId xmlns:a16="http://schemas.microsoft.com/office/drawing/2014/main" xmlns="" id="{2D5FB5CA-FE9A-4F0C-BE46-081FFEE14353}"/>
                </a:ext>
              </a:extLst>
            </p:cNvPr>
            <p:cNvSpPr/>
            <p:nvPr/>
          </p:nvSpPr>
          <p:spPr>
            <a:xfrm>
              <a:off x="4408015" y="1893817"/>
              <a:ext cx="284023" cy="477216"/>
            </a:xfrm>
            <a:custGeom>
              <a:avLst/>
              <a:gdLst/>
              <a:ahLst/>
              <a:cxnLst/>
              <a:rect l="l" t="t" r="r" b="b"/>
              <a:pathLst>
                <a:path w="284023" h="477216" extrusionOk="0">
                  <a:moveTo>
                    <a:pt x="269556" y="475502"/>
                  </a:moveTo>
                  <a:lnTo>
                    <a:pt x="14468" y="328644"/>
                  </a:lnTo>
                  <a:cubicBezTo>
                    <a:pt x="5521" y="322285"/>
                    <a:pt x="152" y="312048"/>
                    <a:pt x="0" y="301079"/>
                  </a:cubicBezTo>
                  <a:lnTo>
                    <a:pt x="0" y="12686"/>
                  </a:lnTo>
                  <a:cubicBezTo>
                    <a:pt x="0" y="2040"/>
                    <a:pt x="6472" y="-2903"/>
                    <a:pt x="14468" y="1755"/>
                  </a:cubicBezTo>
                  <a:lnTo>
                    <a:pt x="269556" y="148518"/>
                  </a:lnTo>
                  <a:cubicBezTo>
                    <a:pt x="278484" y="154943"/>
                    <a:pt x="283842" y="165190"/>
                    <a:pt x="284023" y="176178"/>
                  </a:cubicBezTo>
                  <a:lnTo>
                    <a:pt x="284023" y="464571"/>
                  </a:lnTo>
                  <a:cubicBezTo>
                    <a:pt x="283547" y="475217"/>
                    <a:pt x="277075" y="480065"/>
                    <a:pt x="269556" y="475502"/>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1080;p24">
              <a:extLst>
                <a:ext uri="{FF2B5EF4-FFF2-40B4-BE49-F238E27FC236}">
                  <a16:creationId xmlns:a16="http://schemas.microsoft.com/office/drawing/2014/main" xmlns="" id="{F48EE414-7926-4FB5-939F-D5957F8C7B96}"/>
                </a:ext>
              </a:extLst>
            </p:cNvPr>
            <p:cNvSpPr/>
            <p:nvPr/>
          </p:nvSpPr>
          <p:spPr>
            <a:xfrm>
              <a:off x="4855752" y="1988490"/>
              <a:ext cx="1403078" cy="1286379"/>
            </a:xfrm>
            <a:custGeom>
              <a:avLst/>
              <a:gdLst/>
              <a:ahLst/>
              <a:cxnLst/>
              <a:rect l="l" t="t" r="r" b="b"/>
              <a:pathLst>
                <a:path w="1403078" h="1286379" extrusionOk="0">
                  <a:moveTo>
                    <a:pt x="1388610" y="1284884"/>
                  </a:moveTo>
                  <a:lnTo>
                    <a:pt x="14468" y="492137"/>
                  </a:lnTo>
                  <a:cubicBezTo>
                    <a:pt x="5520" y="485777"/>
                    <a:pt x="152" y="475540"/>
                    <a:pt x="0" y="464571"/>
                  </a:cubicBezTo>
                  <a:lnTo>
                    <a:pt x="0" y="12686"/>
                  </a:lnTo>
                  <a:cubicBezTo>
                    <a:pt x="0" y="2040"/>
                    <a:pt x="6472" y="-2903"/>
                    <a:pt x="14468" y="1755"/>
                  </a:cubicBezTo>
                  <a:lnTo>
                    <a:pt x="1388610" y="794027"/>
                  </a:lnTo>
                  <a:cubicBezTo>
                    <a:pt x="1397539" y="800452"/>
                    <a:pt x="1402897" y="810699"/>
                    <a:pt x="1403078" y="821687"/>
                  </a:cubicBezTo>
                  <a:lnTo>
                    <a:pt x="1403078" y="1273572"/>
                  </a:lnTo>
                  <a:cubicBezTo>
                    <a:pt x="1403078" y="1284218"/>
                    <a:pt x="1396606" y="1289066"/>
                    <a:pt x="1388610" y="12848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6" name="Google Shape;1081;p24">
              <a:extLst>
                <a:ext uri="{FF2B5EF4-FFF2-40B4-BE49-F238E27FC236}">
                  <a16:creationId xmlns:a16="http://schemas.microsoft.com/office/drawing/2014/main" xmlns="" id="{87AD68A0-7C61-4790-9513-671E1F0D9324}"/>
                </a:ext>
              </a:extLst>
            </p:cNvPr>
            <p:cNvSpPr/>
            <p:nvPr/>
          </p:nvSpPr>
          <p:spPr>
            <a:xfrm>
              <a:off x="4846614" y="1414848"/>
              <a:ext cx="423274" cy="545612"/>
            </a:xfrm>
            <a:custGeom>
              <a:avLst/>
              <a:gdLst/>
              <a:ahLst/>
              <a:cxnLst/>
              <a:rect l="l" t="t" r="r" b="b"/>
              <a:pathLst>
                <a:path w="423274" h="545612" extrusionOk="0">
                  <a:moveTo>
                    <a:pt x="211685" y="516844"/>
                  </a:moveTo>
                  <a:cubicBezTo>
                    <a:pt x="94991" y="449546"/>
                    <a:pt x="0" y="285389"/>
                    <a:pt x="0" y="150793"/>
                  </a:cubicBezTo>
                  <a:cubicBezTo>
                    <a:pt x="0" y="16197"/>
                    <a:pt x="95182" y="-38459"/>
                    <a:pt x="211685" y="28744"/>
                  </a:cubicBezTo>
                  <a:cubicBezTo>
                    <a:pt x="328187" y="95947"/>
                    <a:pt x="423274" y="260295"/>
                    <a:pt x="423274" y="394795"/>
                  </a:cubicBezTo>
                  <a:cubicBezTo>
                    <a:pt x="423274" y="529296"/>
                    <a:pt x="328283" y="584142"/>
                    <a:pt x="211685" y="516844"/>
                  </a:cubicBezTo>
                  <a:close/>
                  <a:moveTo>
                    <a:pt x="211685" y="99274"/>
                  </a:moveTo>
                  <a:cubicBezTo>
                    <a:pt x="128686" y="51747"/>
                    <a:pt x="61202" y="90434"/>
                    <a:pt x="61202" y="186058"/>
                  </a:cubicBezTo>
                  <a:cubicBezTo>
                    <a:pt x="61202" y="281682"/>
                    <a:pt x="128686" y="398502"/>
                    <a:pt x="211685" y="446314"/>
                  </a:cubicBezTo>
                  <a:cubicBezTo>
                    <a:pt x="294683" y="494126"/>
                    <a:pt x="362167" y="455249"/>
                    <a:pt x="362167" y="359531"/>
                  </a:cubicBezTo>
                  <a:cubicBezTo>
                    <a:pt x="362167" y="263811"/>
                    <a:pt x="294493" y="147561"/>
                    <a:pt x="211685" y="9927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1082;p24">
              <a:extLst>
                <a:ext uri="{FF2B5EF4-FFF2-40B4-BE49-F238E27FC236}">
                  <a16:creationId xmlns:a16="http://schemas.microsoft.com/office/drawing/2014/main" xmlns="" id="{66B967BD-7180-4D05-B0A0-0DDBF7682E9E}"/>
                </a:ext>
              </a:extLst>
            </p:cNvPr>
            <p:cNvSpPr/>
            <p:nvPr/>
          </p:nvSpPr>
          <p:spPr>
            <a:xfrm>
              <a:off x="4846614" y="1414848"/>
              <a:ext cx="423274" cy="545629"/>
            </a:xfrm>
            <a:custGeom>
              <a:avLst/>
              <a:gdLst/>
              <a:ahLst/>
              <a:cxnLst/>
              <a:rect l="l" t="t" r="r" b="b"/>
              <a:pathLst>
                <a:path w="423274" h="545629" extrusionOk="0">
                  <a:moveTo>
                    <a:pt x="211685" y="516844"/>
                  </a:moveTo>
                  <a:cubicBezTo>
                    <a:pt x="94991" y="449546"/>
                    <a:pt x="0" y="285389"/>
                    <a:pt x="0" y="150793"/>
                  </a:cubicBezTo>
                  <a:cubicBezTo>
                    <a:pt x="0" y="16197"/>
                    <a:pt x="95182" y="-38459"/>
                    <a:pt x="211685" y="28744"/>
                  </a:cubicBezTo>
                  <a:lnTo>
                    <a:pt x="211685" y="99274"/>
                  </a:lnTo>
                  <a:cubicBezTo>
                    <a:pt x="128686" y="51747"/>
                    <a:pt x="61202" y="90434"/>
                    <a:pt x="61202" y="186058"/>
                  </a:cubicBezTo>
                  <a:cubicBezTo>
                    <a:pt x="61202" y="281682"/>
                    <a:pt x="128686" y="398502"/>
                    <a:pt x="211685" y="446314"/>
                  </a:cubicBezTo>
                  <a:cubicBezTo>
                    <a:pt x="294683" y="494126"/>
                    <a:pt x="362167" y="455249"/>
                    <a:pt x="362167" y="359531"/>
                  </a:cubicBezTo>
                  <a:lnTo>
                    <a:pt x="423274" y="394795"/>
                  </a:lnTo>
                  <a:cubicBezTo>
                    <a:pt x="423179" y="529391"/>
                    <a:pt x="328283" y="584142"/>
                    <a:pt x="211685" y="51684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1083;p24">
              <a:extLst>
                <a:ext uri="{FF2B5EF4-FFF2-40B4-BE49-F238E27FC236}">
                  <a16:creationId xmlns:a16="http://schemas.microsoft.com/office/drawing/2014/main" xmlns="" id="{2E5348BA-4FD2-4CE4-9831-0175AE76E8A1}"/>
                </a:ext>
              </a:extLst>
            </p:cNvPr>
            <p:cNvSpPr/>
            <p:nvPr/>
          </p:nvSpPr>
          <p:spPr>
            <a:xfrm>
              <a:off x="5340323" y="1699604"/>
              <a:ext cx="423179" cy="545654"/>
            </a:xfrm>
            <a:custGeom>
              <a:avLst/>
              <a:gdLst/>
              <a:ahLst/>
              <a:cxnLst/>
              <a:rect l="l" t="t" r="r" b="b"/>
              <a:pathLst>
                <a:path w="423179" h="545654" extrusionOk="0">
                  <a:moveTo>
                    <a:pt x="211589" y="516869"/>
                  </a:moveTo>
                  <a:cubicBezTo>
                    <a:pt x="94896" y="449571"/>
                    <a:pt x="0" y="285318"/>
                    <a:pt x="0" y="150817"/>
                  </a:cubicBezTo>
                  <a:cubicBezTo>
                    <a:pt x="0" y="16316"/>
                    <a:pt x="95182" y="-38529"/>
                    <a:pt x="211589" y="28769"/>
                  </a:cubicBezTo>
                  <a:cubicBezTo>
                    <a:pt x="327997" y="96066"/>
                    <a:pt x="423179" y="260224"/>
                    <a:pt x="423179" y="394820"/>
                  </a:cubicBezTo>
                  <a:cubicBezTo>
                    <a:pt x="423179" y="529416"/>
                    <a:pt x="328283" y="584167"/>
                    <a:pt x="211589" y="516869"/>
                  </a:cubicBezTo>
                  <a:close/>
                  <a:moveTo>
                    <a:pt x="211589" y="99298"/>
                  </a:moveTo>
                  <a:cubicBezTo>
                    <a:pt x="128591" y="51772"/>
                    <a:pt x="61107" y="90363"/>
                    <a:pt x="61107" y="186082"/>
                  </a:cubicBezTo>
                  <a:cubicBezTo>
                    <a:pt x="61107" y="281801"/>
                    <a:pt x="128591" y="398432"/>
                    <a:pt x="211589" y="446339"/>
                  </a:cubicBezTo>
                  <a:cubicBezTo>
                    <a:pt x="294588" y="494246"/>
                    <a:pt x="362072" y="455274"/>
                    <a:pt x="362072" y="359555"/>
                  </a:cubicBezTo>
                  <a:cubicBezTo>
                    <a:pt x="362072" y="263836"/>
                    <a:pt x="294588" y="147110"/>
                    <a:pt x="211589"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1084;p24">
              <a:extLst>
                <a:ext uri="{FF2B5EF4-FFF2-40B4-BE49-F238E27FC236}">
                  <a16:creationId xmlns:a16="http://schemas.microsoft.com/office/drawing/2014/main" xmlns="" id="{783A0E7C-90FE-442D-951F-EACC8360F338}"/>
                </a:ext>
              </a:extLst>
            </p:cNvPr>
            <p:cNvSpPr/>
            <p:nvPr/>
          </p:nvSpPr>
          <p:spPr>
            <a:xfrm>
              <a:off x="5340323" y="1699604"/>
              <a:ext cx="332185" cy="545952"/>
            </a:xfrm>
            <a:custGeom>
              <a:avLst/>
              <a:gdLst/>
              <a:ahLst/>
              <a:cxnLst/>
              <a:rect l="l" t="t" r="r" b="b"/>
              <a:pathLst>
                <a:path w="332185" h="545952" extrusionOk="0">
                  <a:moveTo>
                    <a:pt x="211589" y="516869"/>
                  </a:moveTo>
                  <a:cubicBezTo>
                    <a:pt x="94896" y="449571"/>
                    <a:pt x="0" y="285318"/>
                    <a:pt x="0" y="150817"/>
                  </a:cubicBezTo>
                  <a:cubicBezTo>
                    <a:pt x="0" y="16316"/>
                    <a:pt x="95182" y="-38529"/>
                    <a:pt x="211589" y="28769"/>
                  </a:cubicBezTo>
                  <a:lnTo>
                    <a:pt x="211589" y="99298"/>
                  </a:lnTo>
                  <a:cubicBezTo>
                    <a:pt x="128591" y="51772"/>
                    <a:pt x="61107" y="90363"/>
                    <a:pt x="61107" y="186082"/>
                  </a:cubicBezTo>
                  <a:cubicBezTo>
                    <a:pt x="61107" y="281801"/>
                    <a:pt x="128591" y="398432"/>
                    <a:pt x="211589" y="446339"/>
                  </a:cubicBezTo>
                  <a:cubicBezTo>
                    <a:pt x="242429" y="464114"/>
                    <a:pt x="272030" y="470483"/>
                    <a:pt x="297253" y="465350"/>
                  </a:cubicBezTo>
                  <a:lnTo>
                    <a:pt x="332185" y="543389"/>
                  </a:lnTo>
                  <a:cubicBezTo>
                    <a:pt x="296682" y="550898"/>
                    <a:pt x="254993" y="541868"/>
                    <a:pt x="211589" y="5168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1085;p24">
              <a:extLst>
                <a:ext uri="{FF2B5EF4-FFF2-40B4-BE49-F238E27FC236}">
                  <a16:creationId xmlns:a16="http://schemas.microsoft.com/office/drawing/2014/main" xmlns="" id="{CFCF2A84-D88C-48DA-941E-B1BCF1B62222}"/>
                </a:ext>
              </a:extLst>
            </p:cNvPr>
            <p:cNvSpPr/>
            <p:nvPr/>
          </p:nvSpPr>
          <p:spPr>
            <a:xfrm>
              <a:off x="5834032" y="1984194"/>
              <a:ext cx="423559" cy="545654"/>
            </a:xfrm>
            <a:custGeom>
              <a:avLst/>
              <a:gdLst/>
              <a:ahLst/>
              <a:cxnLst/>
              <a:rect l="l" t="t" r="r" b="b"/>
              <a:pathLst>
                <a:path w="423559" h="545654" extrusionOk="0">
                  <a:moveTo>
                    <a:pt x="211590" y="516869"/>
                  </a:moveTo>
                  <a:cubicBezTo>
                    <a:pt x="94896" y="449571"/>
                    <a:pt x="0" y="285318"/>
                    <a:pt x="0" y="150817"/>
                  </a:cubicBezTo>
                  <a:cubicBezTo>
                    <a:pt x="0" y="16317"/>
                    <a:pt x="95182" y="-38529"/>
                    <a:pt x="211590" y="28769"/>
                  </a:cubicBezTo>
                  <a:cubicBezTo>
                    <a:pt x="327997" y="96066"/>
                    <a:pt x="423560" y="260224"/>
                    <a:pt x="423560" y="394820"/>
                  </a:cubicBezTo>
                  <a:cubicBezTo>
                    <a:pt x="423560" y="529416"/>
                    <a:pt x="328378" y="584167"/>
                    <a:pt x="211590" y="516869"/>
                  </a:cubicBezTo>
                  <a:close/>
                  <a:moveTo>
                    <a:pt x="211590" y="99298"/>
                  </a:moveTo>
                  <a:cubicBezTo>
                    <a:pt x="128686" y="51772"/>
                    <a:pt x="61107" y="90363"/>
                    <a:pt x="61107" y="186082"/>
                  </a:cubicBezTo>
                  <a:cubicBezTo>
                    <a:pt x="61107" y="281801"/>
                    <a:pt x="128686" y="398432"/>
                    <a:pt x="211590" y="446339"/>
                  </a:cubicBezTo>
                  <a:cubicBezTo>
                    <a:pt x="294493" y="494246"/>
                    <a:pt x="362072" y="455274"/>
                    <a:pt x="362072" y="359555"/>
                  </a:cubicBezTo>
                  <a:cubicBezTo>
                    <a:pt x="362072" y="263836"/>
                    <a:pt x="294588" y="147110"/>
                    <a:pt x="211590" y="99298"/>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1086;p24">
              <a:extLst>
                <a:ext uri="{FF2B5EF4-FFF2-40B4-BE49-F238E27FC236}">
                  <a16:creationId xmlns:a16="http://schemas.microsoft.com/office/drawing/2014/main" xmlns="" id="{9AD29AC4-C784-4F10-A13B-77492246DA1F}"/>
                </a:ext>
              </a:extLst>
            </p:cNvPr>
            <p:cNvSpPr/>
            <p:nvPr/>
          </p:nvSpPr>
          <p:spPr>
            <a:xfrm>
              <a:off x="5834032" y="1984177"/>
              <a:ext cx="211589" cy="286951"/>
            </a:xfrm>
            <a:custGeom>
              <a:avLst/>
              <a:gdLst/>
              <a:ahLst/>
              <a:cxnLst/>
              <a:rect l="l" t="t" r="r" b="b"/>
              <a:pathLst>
                <a:path w="211589" h="286951" extrusionOk="0">
                  <a:moveTo>
                    <a:pt x="27412" y="286951"/>
                  </a:moveTo>
                  <a:cubicBezTo>
                    <a:pt x="10194" y="243588"/>
                    <a:pt x="904" y="197477"/>
                    <a:pt x="0" y="150835"/>
                  </a:cubicBezTo>
                  <a:cubicBezTo>
                    <a:pt x="0" y="16239"/>
                    <a:pt x="95182" y="-38512"/>
                    <a:pt x="211590" y="28786"/>
                  </a:cubicBezTo>
                  <a:lnTo>
                    <a:pt x="211590" y="99315"/>
                  </a:lnTo>
                  <a:cubicBezTo>
                    <a:pt x="128686" y="51789"/>
                    <a:pt x="61107" y="90380"/>
                    <a:pt x="61107" y="186099"/>
                  </a:cubicBezTo>
                  <a:cubicBezTo>
                    <a:pt x="61830" y="219254"/>
                    <a:pt x="68540" y="252000"/>
                    <a:pt x="80905" y="28276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1087;p24">
              <a:extLst>
                <a:ext uri="{FF2B5EF4-FFF2-40B4-BE49-F238E27FC236}">
                  <a16:creationId xmlns:a16="http://schemas.microsoft.com/office/drawing/2014/main" xmlns="" id="{AE787686-B944-49D1-B4DA-4FEEC7BCFD4F}"/>
                </a:ext>
              </a:extLst>
            </p:cNvPr>
            <p:cNvSpPr/>
            <p:nvPr/>
          </p:nvSpPr>
          <p:spPr>
            <a:xfrm>
              <a:off x="5029839" y="4705642"/>
              <a:ext cx="429841" cy="247899"/>
            </a:xfrm>
            <a:custGeom>
              <a:avLst/>
              <a:gdLst/>
              <a:ahLst/>
              <a:cxnLst/>
              <a:rect l="l" t="t" r="r" b="b"/>
              <a:pathLst>
                <a:path w="429841" h="247899" extrusionOk="0">
                  <a:moveTo>
                    <a:pt x="429842" y="123950"/>
                  </a:moveTo>
                  <a:cubicBezTo>
                    <a:pt x="429842" y="192405"/>
                    <a:pt x="333619" y="247900"/>
                    <a:pt x="214921" y="247900"/>
                  </a:cubicBezTo>
                  <a:cubicBezTo>
                    <a:pt x="96224" y="247900"/>
                    <a:pt x="0" y="192406"/>
                    <a:pt x="0" y="123950"/>
                  </a:cubicBezTo>
                  <a:cubicBezTo>
                    <a:pt x="0" y="55494"/>
                    <a:pt x="96224"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1088;p24">
              <a:extLst>
                <a:ext uri="{FF2B5EF4-FFF2-40B4-BE49-F238E27FC236}">
                  <a16:creationId xmlns:a16="http://schemas.microsoft.com/office/drawing/2014/main" xmlns="" id="{86D9A134-3AC3-467C-B7E5-D30E118C2D87}"/>
                </a:ext>
              </a:extLst>
            </p:cNvPr>
            <p:cNvSpPr/>
            <p:nvPr/>
          </p:nvSpPr>
          <p:spPr>
            <a:xfrm>
              <a:off x="2757750" y="4754499"/>
              <a:ext cx="429841" cy="247899"/>
            </a:xfrm>
            <a:custGeom>
              <a:avLst/>
              <a:gdLst/>
              <a:ahLst/>
              <a:cxnLst/>
              <a:rect l="l" t="t" r="r" b="b"/>
              <a:pathLst>
                <a:path w="429841" h="247899" extrusionOk="0">
                  <a:moveTo>
                    <a:pt x="429842" y="123950"/>
                  </a:moveTo>
                  <a:cubicBezTo>
                    <a:pt x="429842" y="192405"/>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1089;p24">
              <a:extLst>
                <a:ext uri="{FF2B5EF4-FFF2-40B4-BE49-F238E27FC236}">
                  <a16:creationId xmlns:a16="http://schemas.microsoft.com/office/drawing/2014/main" xmlns="" id="{FD9539FD-6238-4797-9B5B-0C8358A7E1C5}"/>
                </a:ext>
              </a:extLst>
            </p:cNvPr>
            <p:cNvSpPr/>
            <p:nvPr/>
          </p:nvSpPr>
          <p:spPr>
            <a:xfrm>
              <a:off x="2012475" y="3630110"/>
              <a:ext cx="429841" cy="247899"/>
            </a:xfrm>
            <a:custGeom>
              <a:avLst/>
              <a:gdLst/>
              <a:ahLst/>
              <a:cxnLst/>
              <a:rect l="l" t="t" r="r" b="b"/>
              <a:pathLst>
                <a:path w="429841" h="247899" extrusionOk="0">
                  <a:moveTo>
                    <a:pt x="429842" y="123950"/>
                  </a:moveTo>
                  <a:cubicBezTo>
                    <a:pt x="429842" y="192406"/>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1090;p24">
              <a:extLst>
                <a:ext uri="{FF2B5EF4-FFF2-40B4-BE49-F238E27FC236}">
                  <a16:creationId xmlns:a16="http://schemas.microsoft.com/office/drawing/2014/main" xmlns="" id="{940F952E-4B0C-40FC-9A30-B162A2FCF778}"/>
                </a:ext>
              </a:extLst>
            </p:cNvPr>
            <p:cNvSpPr/>
            <p:nvPr/>
          </p:nvSpPr>
          <p:spPr>
            <a:xfrm>
              <a:off x="5244274" y="4799933"/>
              <a:ext cx="116580" cy="90224"/>
            </a:xfrm>
            <a:custGeom>
              <a:avLst/>
              <a:gdLst/>
              <a:ahLst/>
              <a:cxnLst/>
              <a:rect l="l" t="t" r="r" b="b"/>
              <a:pathLst>
                <a:path w="116580" h="90224" extrusionOk="0">
                  <a:moveTo>
                    <a:pt x="107376" y="2"/>
                  </a:moveTo>
                  <a:cubicBezTo>
                    <a:pt x="93384" y="11314"/>
                    <a:pt x="72729" y="953"/>
                    <a:pt x="71682" y="1998"/>
                  </a:cubicBezTo>
                  <a:cubicBezTo>
                    <a:pt x="55302" y="17235"/>
                    <a:pt x="38074" y="31550"/>
                    <a:pt x="20094" y="44868"/>
                  </a:cubicBezTo>
                  <a:cubicBezTo>
                    <a:pt x="11432" y="51711"/>
                    <a:pt x="-2179" y="60932"/>
                    <a:pt x="296" y="74049"/>
                  </a:cubicBezTo>
                  <a:cubicBezTo>
                    <a:pt x="4674" y="97622"/>
                    <a:pt x="42366" y="90398"/>
                    <a:pt x="56644" y="83554"/>
                  </a:cubicBezTo>
                  <a:cubicBezTo>
                    <a:pt x="70921" y="76711"/>
                    <a:pt x="82438" y="64544"/>
                    <a:pt x="95954" y="56084"/>
                  </a:cubicBezTo>
                  <a:cubicBezTo>
                    <a:pt x="105472" y="50095"/>
                    <a:pt x="114990" y="47054"/>
                    <a:pt x="116513" y="34887"/>
                  </a:cubicBezTo>
                  <a:cubicBezTo>
                    <a:pt x="117370" y="27187"/>
                    <a:pt x="109850" y="-283"/>
                    <a:pt x="107376"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1091;p24">
              <a:extLst>
                <a:ext uri="{FF2B5EF4-FFF2-40B4-BE49-F238E27FC236}">
                  <a16:creationId xmlns:a16="http://schemas.microsoft.com/office/drawing/2014/main" xmlns="" id="{CFCA9B59-8CD5-45EA-A497-2ADDB814A717}"/>
                </a:ext>
              </a:extLst>
            </p:cNvPr>
            <p:cNvSpPr/>
            <p:nvPr/>
          </p:nvSpPr>
          <p:spPr>
            <a:xfrm>
              <a:off x="5244760" y="4829592"/>
              <a:ext cx="116051" cy="60483"/>
            </a:xfrm>
            <a:custGeom>
              <a:avLst/>
              <a:gdLst/>
              <a:ahLst/>
              <a:cxnLst/>
              <a:rect l="l" t="t" r="r" b="b"/>
              <a:pathLst>
                <a:path w="116051" h="60483" extrusionOk="0">
                  <a:moveTo>
                    <a:pt x="115837" y="0"/>
                  </a:moveTo>
                  <a:cubicBezTo>
                    <a:pt x="113933" y="11597"/>
                    <a:pt x="104605" y="14828"/>
                    <a:pt x="95087" y="20722"/>
                  </a:cubicBezTo>
                  <a:cubicBezTo>
                    <a:pt x="81381" y="29182"/>
                    <a:pt x="69388" y="41443"/>
                    <a:pt x="55110" y="48572"/>
                  </a:cubicBezTo>
                  <a:cubicBezTo>
                    <a:pt x="40833" y="55701"/>
                    <a:pt x="9233" y="61880"/>
                    <a:pt x="0" y="45055"/>
                  </a:cubicBezTo>
                  <a:cubicBezTo>
                    <a:pt x="5045" y="67773"/>
                    <a:pt x="42071" y="60644"/>
                    <a:pt x="56157" y="53515"/>
                  </a:cubicBezTo>
                  <a:cubicBezTo>
                    <a:pt x="70244" y="46386"/>
                    <a:pt x="81952" y="34505"/>
                    <a:pt x="95468" y="26045"/>
                  </a:cubicBezTo>
                  <a:cubicBezTo>
                    <a:pt x="104986" y="20056"/>
                    <a:pt x="114504" y="17015"/>
                    <a:pt x="116027" y="4848"/>
                  </a:cubicBezTo>
                  <a:cubicBezTo>
                    <a:pt x="116093" y="3232"/>
                    <a:pt x="116027" y="1606"/>
                    <a:pt x="11583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1092;p24">
              <a:extLst>
                <a:ext uri="{FF2B5EF4-FFF2-40B4-BE49-F238E27FC236}">
                  <a16:creationId xmlns:a16="http://schemas.microsoft.com/office/drawing/2014/main" xmlns="" id="{5DB3FAFD-DE22-48D1-A68E-8D9A0802F08F}"/>
                </a:ext>
              </a:extLst>
            </p:cNvPr>
            <p:cNvSpPr/>
            <p:nvPr/>
          </p:nvSpPr>
          <p:spPr>
            <a:xfrm>
              <a:off x="5124630" y="4754816"/>
              <a:ext cx="116569" cy="86887"/>
            </a:xfrm>
            <a:custGeom>
              <a:avLst/>
              <a:gdLst/>
              <a:ahLst/>
              <a:cxnLst/>
              <a:rect l="l" t="t" r="r" b="b"/>
              <a:pathLst>
                <a:path w="116569" h="86887" extrusionOk="0">
                  <a:moveTo>
                    <a:pt x="105663" y="63"/>
                  </a:moveTo>
                  <a:cubicBezTo>
                    <a:pt x="91671" y="11470"/>
                    <a:pt x="67590" y="-982"/>
                    <a:pt x="66162" y="63"/>
                  </a:cubicBezTo>
                  <a:cubicBezTo>
                    <a:pt x="51656" y="14825"/>
                    <a:pt x="36275" y="28693"/>
                    <a:pt x="20094" y="41602"/>
                  </a:cubicBezTo>
                  <a:cubicBezTo>
                    <a:pt x="11432" y="48446"/>
                    <a:pt x="-2179" y="57666"/>
                    <a:pt x="296" y="70783"/>
                  </a:cubicBezTo>
                  <a:cubicBezTo>
                    <a:pt x="4674" y="94261"/>
                    <a:pt x="42367" y="87037"/>
                    <a:pt x="56644" y="80288"/>
                  </a:cubicBezTo>
                  <a:cubicBezTo>
                    <a:pt x="70921" y="73540"/>
                    <a:pt x="82438" y="61278"/>
                    <a:pt x="95954" y="52818"/>
                  </a:cubicBezTo>
                  <a:cubicBezTo>
                    <a:pt x="105472" y="46830"/>
                    <a:pt x="114990" y="43313"/>
                    <a:pt x="116513" y="31621"/>
                  </a:cubicBezTo>
                  <a:cubicBezTo>
                    <a:pt x="117370" y="23922"/>
                    <a:pt x="108137" y="-222"/>
                    <a:pt x="105663" y="6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1093;p24">
              <a:extLst>
                <a:ext uri="{FF2B5EF4-FFF2-40B4-BE49-F238E27FC236}">
                  <a16:creationId xmlns:a16="http://schemas.microsoft.com/office/drawing/2014/main" xmlns="" id="{E6D6FB86-FEE4-4A47-9984-DF8804D35A3F}"/>
                </a:ext>
              </a:extLst>
            </p:cNvPr>
            <p:cNvSpPr/>
            <p:nvPr/>
          </p:nvSpPr>
          <p:spPr>
            <a:xfrm>
              <a:off x="5124926" y="4782825"/>
              <a:ext cx="116097" cy="60673"/>
            </a:xfrm>
            <a:custGeom>
              <a:avLst/>
              <a:gdLst/>
              <a:ahLst/>
              <a:cxnLst/>
              <a:rect l="l" t="t" r="r" b="b"/>
              <a:pathLst>
                <a:path w="116097" h="60673" extrusionOk="0">
                  <a:moveTo>
                    <a:pt x="115741" y="0"/>
                  </a:moveTo>
                  <a:cubicBezTo>
                    <a:pt x="114218" y="11407"/>
                    <a:pt x="104700" y="14828"/>
                    <a:pt x="95182" y="20912"/>
                  </a:cubicBezTo>
                  <a:cubicBezTo>
                    <a:pt x="81476" y="29372"/>
                    <a:pt x="69388" y="41634"/>
                    <a:pt x="55205" y="48858"/>
                  </a:cubicBezTo>
                  <a:cubicBezTo>
                    <a:pt x="41023" y="56082"/>
                    <a:pt x="9233" y="62070"/>
                    <a:pt x="0" y="45246"/>
                  </a:cubicBezTo>
                  <a:cubicBezTo>
                    <a:pt x="5045" y="67964"/>
                    <a:pt x="42071" y="60835"/>
                    <a:pt x="56157" y="53706"/>
                  </a:cubicBezTo>
                  <a:cubicBezTo>
                    <a:pt x="70244" y="46577"/>
                    <a:pt x="82047" y="34695"/>
                    <a:pt x="95468" y="26235"/>
                  </a:cubicBezTo>
                  <a:cubicBezTo>
                    <a:pt x="104986" y="20246"/>
                    <a:pt x="114504" y="16730"/>
                    <a:pt x="116027" y="5133"/>
                  </a:cubicBezTo>
                  <a:cubicBezTo>
                    <a:pt x="116179" y="3413"/>
                    <a:pt x="116084" y="1692"/>
                    <a:pt x="11574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1094;p24">
              <a:extLst>
                <a:ext uri="{FF2B5EF4-FFF2-40B4-BE49-F238E27FC236}">
                  <a16:creationId xmlns:a16="http://schemas.microsoft.com/office/drawing/2014/main" xmlns="" id="{4F932D0A-CF55-406F-B84D-34AEC66EF00F}"/>
                </a:ext>
              </a:extLst>
            </p:cNvPr>
            <p:cNvSpPr/>
            <p:nvPr/>
          </p:nvSpPr>
          <p:spPr>
            <a:xfrm>
              <a:off x="5154433" y="4234936"/>
              <a:ext cx="200389" cy="574156"/>
            </a:xfrm>
            <a:custGeom>
              <a:avLst/>
              <a:gdLst/>
              <a:ahLst/>
              <a:cxnLst/>
              <a:rect l="l" t="t" r="r" b="b"/>
              <a:pathLst>
                <a:path w="200389" h="574156" extrusionOk="0">
                  <a:moveTo>
                    <a:pt x="197978" y="49713"/>
                  </a:moveTo>
                  <a:cubicBezTo>
                    <a:pt x="197312" y="70815"/>
                    <a:pt x="190745" y="162447"/>
                    <a:pt x="187794" y="211304"/>
                  </a:cubicBezTo>
                  <a:cubicBezTo>
                    <a:pt x="184843" y="260162"/>
                    <a:pt x="184177" y="319285"/>
                    <a:pt x="184177" y="319285"/>
                  </a:cubicBezTo>
                  <a:cubicBezTo>
                    <a:pt x="184177" y="319285"/>
                    <a:pt x="192553" y="354645"/>
                    <a:pt x="197978" y="396183"/>
                  </a:cubicBezTo>
                  <a:cubicBezTo>
                    <a:pt x="203404" y="437722"/>
                    <a:pt x="197978" y="568896"/>
                    <a:pt x="197978" y="568896"/>
                  </a:cubicBezTo>
                  <a:cubicBezTo>
                    <a:pt x="187080" y="575911"/>
                    <a:pt x="173088" y="575911"/>
                    <a:pt x="162190" y="568896"/>
                  </a:cubicBezTo>
                  <a:cubicBezTo>
                    <a:pt x="162190" y="568896"/>
                    <a:pt x="139822" y="464337"/>
                    <a:pt x="129448" y="416810"/>
                  </a:cubicBezTo>
                  <a:cubicBezTo>
                    <a:pt x="119073" y="369283"/>
                    <a:pt x="117359" y="342193"/>
                    <a:pt x="111934" y="312916"/>
                  </a:cubicBezTo>
                  <a:cubicBezTo>
                    <a:pt x="105462" y="277462"/>
                    <a:pt x="91375" y="111973"/>
                    <a:pt x="91375" y="111973"/>
                  </a:cubicBezTo>
                  <a:lnTo>
                    <a:pt x="85759" y="111973"/>
                  </a:lnTo>
                  <a:lnTo>
                    <a:pt x="70815" y="298753"/>
                  </a:lnTo>
                  <a:cubicBezTo>
                    <a:pt x="75479" y="312508"/>
                    <a:pt x="78668" y="326718"/>
                    <a:pt x="80334" y="341147"/>
                  </a:cubicBezTo>
                  <a:cubicBezTo>
                    <a:pt x="84426" y="371660"/>
                    <a:pt x="76050" y="524696"/>
                    <a:pt x="76050" y="524696"/>
                  </a:cubicBezTo>
                  <a:cubicBezTo>
                    <a:pt x="63896" y="531473"/>
                    <a:pt x="48952" y="530846"/>
                    <a:pt x="37406" y="523080"/>
                  </a:cubicBezTo>
                  <a:cubicBezTo>
                    <a:pt x="37406" y="523080"/>
                    <a:pt x="0" y="320331"/>
                    <a:pt x="0" y="289533"/>
                  </a:cubicBezTo>
                  <a:cubicBezTo>
                    <a:pt x="0" y="269097"/>
                    <a:pt x="3522" y="0"/>
                    <a:pt x="3522" y="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1095;p24">
              <a:extLst>
                <a:ext uri="{FF2B5EF4-FFF2-40B4-BE49-F238E27FC236}">
                  <a16:creationId xmlns:a16="http://schemas.microsoft.com/office/drawing/2014/main" xmlns="" id="{24C57B4C-AC29-4F1D-874A-157BEE55F4D3}"/>
                </a:ext>
              </a:extLst>
            </p:cNvPr>
            <p:cNvSpPr/>
            <p:nvPr/>
          </p:nvSpPr>
          <p:spPr>
            <a:xfrm>
              <a:off x="5199628" y="3876679"/>
              <a:ext cx="128464" cy="124722"/>
            </a:xfrm>
            <a:custGeom>
              <a:avLst/>
              <a:gdLst/>
              <a:ahLst/>
              <a:cxnLst/>
              <a:rect l="l" t="t" r="r" b="b"/>
              <a:pathLst>
                <a:path w="128464" h="124722" extrusionOk="0">
                  <a:moveTo>
                    <a:pt x="102147" y="0"/>
                  </a:moveTo>
                  <a:cubicBezTo>
                    <a:pt x="102147" y="0"/>
                    <a:pt x="99767" y="46006"/>
                    <a:pt x="100814" y="50093"/>
                  </a:cubicBezTo>
                  <a:cubicBezTo>
                    <a:pt x="101861" y="54181"/>
                    <a:pt x="121945" y="67678"/>
                    <a:pt x="127846" y="72431"/>
                  </a:cubicBezTo>
                  <a:cubicBezTo>
                    <a:pt x="133747" y="77183"/>
                    <a:pt x="95960" y="114445"/>
                    <a:pt x="77590" y="122904"/>
                  </a:cubicBezTo>
                  <a:cubicBezTo>
                    <a:pt x="59220" y="131364"/>
                    <a:pt x="1444" y="109122"/>
                    <a:pt x="112" y="80606"/>
                  </a:cubicBezTo>
                  <a:cubicBezTo>
                    <a:pt x="-1221" y="52089"/>
                    <a:pt x="9630" y="28136"/>
                    <a:pt x="19148" y="26900"/>
                  </a:cubicBezTo>
                  <a:cubicBezTo>
                    <a:pt x="28666" y="25665"/>
                    <a:pt x="102147" y="0"/>
                    <a:pt x="102147"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1096;p24">
              <a:extLst>
                <a:ext uri="{FF2B5EF4-FFF2-40B4-BE49-F238E27FC236}">
                  <a16:creationId xmlns:a16="http://schemas.microsoft.com/office/drawing/2014/main" xmlns="" id="{46C2FC9B-2495-49DB-BF61-1F0338B52CBC}"/>
                </a:ext>
              </a:extLst>
            </p:cNvPr>
            <p:cNvSpPr/>
            <p:nvPr/>
          </p:nvSpPr>
          <p:spPr>
            <a:xfrm>
              <a:off x="4996526" y="3906336"/>
              <a:ext cx="182485" cy="357686"/>
            </a:xfrm>
            <a:custGeom>
              <a:avLst/>
              <a:gdLst/>
              <a:ahLst/>
              <a:cxnLst/>
              <a:rect l="l" t="t" r="r" b="b"/>
              <a:pathLst>
                <a:path w="182485" h="357686" extrusionOk="0">
                  <a:moveTo>
                    <a:pt x="179037" y="55702"/>
                  </a:moveTo>
                  <a:cubicBezTo>
                    <a:pt x="176277" y="35455"/>
                    <a:pt x="189697" y="16159"/>
                    <a:pt x="176752" y="0"/>
                  </a:cubicBezTo>
                  <a:cubicBezTo>
                    <a:pt x="131255" y="44485"/>
                    <a:pt x="136966" y="162352"/>
                    <a:pt x="126687" y="237634"/>
                  </a:cubicBezTo>
                  <a:cubicBezTo>
                    <a:pt x="92897" y="272899"/>
                    <a:pt x="25032" y="307594"/>
                    <a:pt x="5901" y="316243"/>
                  </a:cubicBezTo>
                  <a:cubicBezTo>
                    <a:pt x="2379" y="317764"/>
                    <a:pt x="-572" y="319475"/>
                    <a:pt x="95" y="323182"/>
                  </a:cubicBezTo>
                  <a:cubicBezTo>
                    <a:pt x="2665" y="335739"/>
                    <a:pt x="8061" y="347535"/>
                    <a:pt x="15895" y="357687"/>
                  </a:cubicBezTo>
                  <a:cubicBezTo>
                    <a:pt x="60821" y="338676"/>
                    <a:pt x="93183" y="327270"/>
                    <a:pt x="149150" y="274040"/>
                  </a:cubicBezTo>
                  <a:cubicBezTo>
                    <a:pt x="154509" y="268175"/>
                    <a:pt x="159287" y="261806"/>
                    <a:pt x="163427" y="255029"/>
                  </a:cubicBezTo>
                  <a:cubicBezTo>
                    <a:pt x="179608" y="207502"/>
                    <a:pt x="183605" y="90776"/>
                    <a:pt x="179037" y="55702"/>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2" name="Google Shape;1097;p24">
              <a:extLst>
                <a:ext uri="{FF2B5EF4-FFF2-40B4-BE49-F238E27FC236}">
                  <a16:creationId xmlns:a16="http://schemas.microsoft.com/office/drawing/2014/main" xmlns="" id="{06A03018-9654-4794-87ED-79941CBFACDD}"/>
                </a:ext>
              </a:extLst>
            </p:cNvPr>
            <p:cNvSpPr/>
            <p:nvPr/>
          </p:nvSpPr>
          <p:spPr>
            <a:xfrm>
              <a:off x="5154414" y="3894094"/>
              <a:ext cx="208226" cy="419055"/>
            </a:xfrm>
            <a:custGeom>
              <a:avLst/>
              <a:gdLst/>
              <a:ahLst/>
              <a:cxnLst/>
              <a:rect l="l" t="t" r="r" b="b"/>
              <a:pathLst>
                <a:path w="208226" h="419055" extrusionOk="0">
                  <a:moveTo>
                    <a:pt x="152500" y="40568"/>
                  </a:moveTo>
                  <a:cubicBezTo>
                    <a:pt x="152500" y="40568"/>
                    <a:pt x="119091" y="90376"/>
                    <a:pt x="72357" y="95033"/>
                  </a:cubicBezTo>
                  <a:cubicBezTo>
                    <a:pt x="57699" y="80585"/>
                    <a:pt x="56366" y="29066"/>
                    <a:pt x="76736" y="12527"/>
                  </a:cubicBezTo>
                  <a:cubicBezTo>
                    <a:pt x="76736" y="12527"/>
                    <a:pt x="57699" y="-2491"/>
                    <a:pt x="45135" y="360"/>
                  </a:cubicBezTo>
                  <a:cubicBezTo>
                    <a:pt x="31448" y="8744"/>
                    <a:pt x="21301" y="21823"/>
                    <a:pt x="16580" y="37146"/>
                  </a:cubicBezTo>
                  <a:cubicBezTo>
                    <a:pt x="4702" y="71346"/>
                    <a:pt x="-885" y="107419"/>
                    <a:pt x="114" y="143606"/>
                  </a:cubicBezTo>
                  <a:cubicBezTo>
                    <a:pt x="875" y="192463"/>
                    <a:pt x="114" y="341698"/>
                    <a:pt x="114" y="341698"/>
                  </a:cubicBezTo>
                  <a:cubicBezTo>
                    <a:pt x="114" y="341698"/>
                    <a:pt x="6681" y="373256"/>
                    <a:pt x="48942" y="396734"/>
                  </a:cubicBezTo>
                  <a:cubicBezTo>
                    <a:pt x="91203" y="420212"/>
                    <a:pt x="122423" y="422493"/>
                    <a:pt x="151073" y="415745"/>
                  </a:cubicBezTo>
                  <a:cubicBezTo>
                    <a:pt x="174678" y="410231"/>
                    <a:pt x="194190" y="401866"/>
                    <a:pt x="202376" y="384757"/>
                  </a:cubicBezTo>
                  <a:cubicBezTo>
                    <a:pt x="200282" y="350538"/>
                    <a:pt x="184957" y="261187"/>
                    <a:pt x="190668" y="218223"/>
                  </a:cubicBezTo>
                  <a:cubicBezTo>
                    <a:pt x="196379" y="175259"/>
                    <a:pt x="205517" y="143036"/>
                    <a:pt x="207801" y="108246"/>
                  </a:cubicBezTo>
                  <a:cubicBezTo>
                    <a:pt x="210086" y="73456"/>
                    <a:pt x="203233" y="74122"/>
                    <a:pt x="185814" y="61765"/>
                  </a:cubicBezTo>
                  <a:cubicBezTo>
                    <a:pt x="175239" y="53904"/>
                    <a:pt x="164103" y="46813"/>
                    <a:pt x="152500" y="40568"/>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1098;p24">
              <a:extLst>
                <a:ext uri="{FF2B5EF4-FFF2-40B4-BE49-F238E27FC236}">
                  <a16:creationId xmlns:a16="http://schemas.microsoft.com/office/drawing/2014/main" xmlns="" id="{9E84CD99-F2BF-4F16-9E3D-7CAC74B5B085}"/>
                </a:ext>
              </a:extLst>
            </p:cNvPr>
            <p:cNvSpPr/>
            <p:nvPr/>
          </p:nvSpPr>
          <p:spPr>
            <a:xfrm>
              <a:off x="5194395" y="3747198"/>
              <a:ext cx="138431" cy="168252"/>
            </a:xfrm>
            <a:custGeom>
              <a:avLst/>
              <a:gdLst/>
              <a:ahLst/>
              <a:cxnLst/>
              <a:rect l="l" t="t" r="r" b="b"/>
              <a:pathLst>
                <a:path w="138431" h="168252" extrusionOk="0">
                  <a:moveTo>
                    <a:pt x="3060" y="60853"/>
                  </a:moveTo>
                  <a:lnTo>
                    <a:pt x="3060" y="60853"/>
                  </a:lnTo>
                  <a:cubicBezTo>
                    <a:pt x="8581" y="25112"/>
                    <a:pt x="34375" y="-1978"/>
                    <a:pt x="71211" y="113"/>
                  </a:cubicBezTo>
                  <a:cubicBezTo>
                    <a:pt x="110416" y="2252"/>
                    <a:pt x="140465" y="35740"/>
                    <a:pt x="138324" y="74892"/>
                  </a:cubicBezTo>
                  <a:cubicBezTo>
                    <a:pt x="138314" y="74930"/>
                    <a:pt x="138314" y="74978"/>
                    <a:pt x="138314" y="75016"/>
                  </a:cubicBezTo>
                  <a:cubicBezTo>
                    <a:pt x="137105" y="96983"/>
                    <a:pt x="125655" y="117105"/>
                    <a:pt x="107380" y="129386"/>
                  </a:cubicBezTo>
                  <a:cubicBezTo>
                    <a:pt x="106057" y="134804"/>
                    <a:pt x="104144" y="140071"/>
                    <a:pt x="101669" y="145070"/>
                  </a:cubicBezTo>
                  <a:cubicBezTo>
                    <a:pt x="88629" y="160279"/>
                    <a:pt x="49128" y="169689"/>
                    <a:pt x="37802" y="168073"/>
                  </a:cubicBezTo>
                  <a:cubicBezTo>
                    <a:pt x="23981" y="166847"/>
                    <a:pt x="12322" y="157313"/>
                    <a:pt x="8391" y="144025"/>
                  </a:cubicBezTo>
                  <a:cubicBezTo>
                    <a:pt x="-3793" y="115984"/>
                    <a:pt x="15" y="78533"/>
                    <a:pt x="3060" y="6085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1099;p24">
              <a:extLst>
                <a:ext uri="{FF2B5EF4-FFF2-40B4-BE49-F238E27FC236}">
                  <a16:creationId xmlns:a16="http://schemas.microsoft.com/office/drawing/2014/main" xmlns="" id="{79B886AF-19AB-493B-9A92-B2979263B565}"/>
                </a:ext>
              </a:extLst>
            </p:cNvPr>
            <p:cNvSpPr/>
            <p:nvPr/>
          </p:nvSpPr>
          <p:spPr>
            <a:xfrm>
              <a:off x="5199668" y="3732408"/>
              <a:ext cx="146095" cy="144175"/>
            </a:xfrm>
            <a:custGeom>
              <a:avLst/>
              <a:gdLst/>
              <a:ahLst/>
              <a:cxnLst/>
              <a:rect l="l" t="t" r="r" b="b"/>
              <a:pathLst>
                <a:path w="146095" h="144175" extrusionOk="0">
                  <a:moveTo>
                    <a:pt x="102106" y="144176"/>
                  </a:moveTo>
                  <a:lnTo>
                    <a:pt x="102106" y="144176"/>
                  </a:lnTo>
                  <a:lnTo>
                    <a:pt x="98680" y="113093"/>
                  </a:lnTo>
                  <a:cubicBezTo>
                    <a:pt x="98680" y="113093"/>
                    <a:pt x="124189" y="47126"/>
                    <a:pt x="63939" y="59768"/>
                  </a:cubicBezTo>
                  <a:cubicBezTo>
                    <a:pt x="24152" y="68133"/>
                    <a:pt x="14158" y="71745"/>
                    <a:pt x="2070" y="45130"/>
                  </a:cubicBezTo>
                  <a:cubicBezTo>
                    <a:pt x="-10018" y="18515"/>
                    <a:pt x="32624" y="-5534"/>
                    <a:pt x="83355" y="1120"/>
                  </a:cubicBezTo>
                  <a:cubicBezTo>
                    <a:pt x="119563" y="4913"/>
                    <a:pt x="146823" y="35777"/>
                    <a:pt x="146081" y="72125"/>
                  </a:cubicBezTo>
                  <a:cubicBezTo>
                    <a:pt x="144748" y="91706"/>
                    <a:pt x="139513" y="131439"/>
                    <a:pt x="102106" y="14417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1100;p24">
              <a:extLst>
                <a:ext uri="{FF2B5EF4-FFF2-40B4-BE49-F238E27FC236}">
                  <a16:creationId xmlns:a16="http://schemas.microsoft.com/office/drawing/2014/main" xmlns="" id="{9C5FFA3C-F727-4884-84CF-E9A6AECB6E7A}"/>
                </a:ext>
              </a:extLst>
            </p:cNvPr>
            <p:cNvSpPr/>
            <p:nvPr/>
          </p:nvSpPr>
          <p:spPr>
            <a:xfrm>
              <a:off x="5186268" y="3976961"/>
              <a:ext cx="186859" cy="320520"/>
            </a:xfrm>
            <a:custGeom>
              <a:avLst/>
              <a:gdLst/>
              <a:ahLst/>
              <a:cxnLst/>
              <a:rect l="l" t="t" r="r" b="b"/>
              <a:pathLst>
                <a:path w="186859" h="320520" extrusionOk="0">
                  <a:moveTo>
                    <a:pt x="186131" y="4943"/>
                  </a:moveTo>
                  <a:cubicBezTo>
                    <a:pt x="168713" y="0"/>
                    <a:pt x="182039" y="4088"/>
                    <a:pt x="168713" y="0"/>
                  </a:cubicBezTo>
                  <a:cubicBezTo>
                    <a:pt x="123216" y="44485"/>
                    <a:pt x="128832" y="120813"/>
                    <a:pt x="118552" y="196286"/>
                  </a:cubicBezTo>
                  <a:cubicBezTo>
                    <a:pt x="93424" y="237729"/>
                    <a:pt x="241" y="293906"/>
                    <a:pt x="241" y="293906"/>
                  </a:cubicBezTo>
                  <a:cubicBezTo>
                    <a:pt x="-901" y="301986"/>
                    <a:pt x="1859" y="304362"/>
                    <a:pt x="11948" y="320521"/>
                  </a:cubicBezTo>
                  <a:cubicBezTo>
                    <a:pt x="63842" y="300693"/>
                    <a:pt x="111042" y="270295"/>
                    <a:pt x="150533" y="231266"/>
                  </a:cubicBezTo>
                  <a:cubicBezTo>
                    <a:pt x="152818" y="229174"/>
                    <a:pt x="156054" y="228604"/>
                    <a:pt x="157006" y="225752"/>
                  </a:cubicBezTo>
                  <a:cubicBezTo>
                    <a:pt x="172901" y="177655"/>
                    <a:pt x="190700" y="40018"/>
                    <a:pt x="186131" y="494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1101;p24">
              <a:extLst>
                <a:ext uri="{FF2B5EF4-FFF2-40B4-BE49-F238E27FC236}">
                  <a16:creationId xmlns:a16="http://schemas.microsoft.com/office/drawing/2014/main" xmlns="" id="{033EC098-F87B-44A8-B0D0-22193AC988BC}"/>
                </a:ext>
              </a:extLst>
            </p:cNvPr>
            <p:cNvSpPr/>
            <p:nvPr/>
          </p:nvSpPr>
          <p:spPr>
            <a:xfrm>
              <a:off x="4957596" y="4074866"/>
              <a:ext cx="216348" cy="290578"/>
            </a:xfrm>
            <a:custGeom>
              <a:avLst/>
              <a:gdLst/>
              <a:ahLst/>
              <a:cxnLst/>
              <a:rect l="l" t="t" r="r" b="b"/>
              <a:pathLst>
                <a:path w="216348" h="290578" extrusionOk="0">
                  <a:moveTo>
                    <a:pt x="0" y="0"/>
                  </a:moveTo>
                  <a:lnTo>
                    <a:pt x="67770" y="231360"/>
                  </a:lnTo>
                  <a:lnTo>
                    <a:pt x="216349" y="290579"/>
                  </a:lnTo>
                  <a:lnTo>
                    <a:pt x="162190" y="65302"/>
                  </a:lnTo>
                  <a:lnTo>
                    <a:pt x="0" y="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1102;p24">
              <a:extLst>
                <a:ext uri="{FF2B5EF4-FFF2-40B4-BE49-F238E27FC236}">
                  <a16:creationId xmlns:a16="http://schemas.microsoft.com/office/drawing/2014/main" xmlns="" id="{5826EA93-7D41-438A-9C7B-0B5FD6E8F92A}"/>
                </a:ext>
              </a:extLst>
            </p:cNvPr>
            <p:cNvSpPr/>
            <p:nvPr/>
          </p:nvSpPr>
          <p:spPr>
            <a:xfrm>
              <a:off x="5101717" y="4257084"/>
              <a:ext cx="109578" cy="53390"/>
            </a:xfrm>
            <a:custGeom>
              <a:avLst/>
              <a:gdLst/>
              <a:ahLst/>
              <a:cxnLst/>
              <a:rect l="l" t="t" r="r" b="b"/>
              <a:pathLst>
                <a:path w="109578" h="53390" extrusionOk="0">
                  <a:moveTo>
                    <a:pt x="108112" y="15494"/>
                  </a:moveTo>
                  <a:cubicBezTo>
                    <a:pt x="105923" y="7604"/>
                    <a:pt x="100212" y="9505"/>
                    <a:pt x="93739" y="11502"/>
                  </a:cubicBezTo>
                  <a:cubicBezTo>
                    <a:pt x="86772" y="14353"/>
                    <a:pt x="79100" y="15019"/>
                    <a:pt x="71752" y="13403"/>
                  </a:cubicBezTo>
                  <a:cubicBezTo>
                    <a:pt x="66003" y="10627"/>
                    <a:pt x="60683" y="7043"/>
                    <a:pt x="55952" y="2757"/>
                  </a:cubicBezTo>
                  <a:cubicBezTo>
                    <a:pt x="53077" y="1017"/>
                    <a:pt x="49794" y="67"/>
                    <a:pt x="46434" y="0"/>
                  </a:cubicBezTo>
                  <a:cubicBezTo>
                    <a:pt x="46434" y="1996"/>
                    <a:pt x="49860" y="13688"/>
                    <a:pt x="49860" y="13688"/>
                  </a:cubicBezTo>
                  <a:cubicBezTo>
                    <a:pt x="49860" y="13688"/>
                    <a:pt x="17308" y="13688"/>
                    <a:pt x="13977" y="13688"/>
                  </a:cubicBezTo>
                  <a:cubicBezTo>
                    <a:pt x="11045" y="13070"/>
                    <a:pt x="8171" y="14952"/>
                    <a:pt x="7552" y="17880"/>
                  </a:cubicBezTo>
                  <a:cubicBezTo>
                    <a:pt x="7200" y="19572"/>
                    <a:pt x="7676" y="21339"/>
                    <a:pt x="8837" y="22623"/>
                  </a:cubicBezTo>
                  <a:cubicBezTo>
                    <a:pt x="8104" y="22680"/>
                    <a:pt x="7381" y="22680"/>
                    <a:pt x="6648" y="22623"/>
                  </a:cubicBezTo>
                  <a:cubicBezTo>
                    <a:pt x="-15" y="21102"/>
                    <a:pt x="-2870" y="31368"/>
                    <a:pt x="3792" y="32889"/>
                  </a:cubicBezTo>
                  <a:cubicBezTo>
                    <a:pt x="5582" y="33231"/>
                    <a:pt x="7399" y="33487"/>
                    <a:pt x="9218" y="33649"/>
                  </a:cubicBezTo>
                  <a:cubicBezTo>
                    <a:pt x="4839" y="35360"/>
                    <a:pt x="3792" y="42584"/>
                    <a:pt x="9218" y="43154"/>
                  </a:cubicBezTo>
                  <a:lnTo>
                    <a:pt x="10836" y="43154"/>
                  </a:lnTo>
                  <a:cubicBezTo>
                    <a:pt x="11645" y="43373"/>
                    <a:pt x="12501" y="43373"/>
                    <a:pt x="13310" y="43154"/>
                  </a:cubicBezTo>
                  <a:lnTo>
                    <a:pt x="14262" y="43154"/>
                  </a:lnTo>
                  <a:cubicBezTo>
                    <a:pt x="13701" y="46358"/>
                    <a:pt x="15852" y="49418"/>
                    <a:pt x="19059" y="49970"/>
                  </a:cubicBezTo>
                  <a:cubicBezTo>
                    <a:pt x="19107" y="49979"/>
                    <a:pt x="19164" y="49989"/>
                    <a:pt x="19212" y="49998"/>
                  </a:cubicBezTo>
                  <a:cubicBezTo>
                    <a:pt x="35107" y="52089"/>
                    <a:pt x="58522" y="58458"/>
                    <a:pt x="72894" y="45341"/>
                  </a:cubicBezTo>
                  <a:cubicBezTo>
                    <a:pt x="82774" y="44295"/>
                    <a:pt x="92416" y="41662"/>
                    <a:pt x="101449" y="37546"/>
                  </a:cubicBezTo>
                  <a:cubicBezTo>
                    <a:pt x="110491" y="33839"/>
                    <a:pt x="110777" y="24904"/>
                    <a:pt x="108112" y="1549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1103;p24">
              <a:extLst>
                <a:ext uri="{FF2B5EF4-FFF2-40B4-BE49-F238E27FC236}">
                  <a16:creationId xmlns:a16="http://schemas.microsoft.com/office/drawing/2014/main" xmlns="" id="{0DE06FD9-E3F9-4043-8A10-94118CD46700}"/>
                </a:ext>
              </a:extLst>
            </p:cNvPr>
            <p:cNvSpPr/>
            <p:nvPr/>
          </p:nvSpPr>
          <p:spPr>
            <a:xfrm>
              <a:off x="4984781" y="4223327"/>
              <a:ext cx="67863" cy="55821"/>
            </a:xfrm>
            <a:custGeom>
              <a:avLst/>
              <a:gdLst/>
              <a:ahLst/>
              <a:cxnLst/>
              <a:rect l="l" t="t" r="r" b="b"/>
              <a:pathLst>
                <a:path w="67863" h="55821" extrusionOk="0">
                  <a:moveTo>
                    <a:pt x="62477" y="30335"/>
                  </a:moveTo>
                  <a:lnTo>
                    <a:pt x="60192" y="30335"/>
                  </a:lnTo>
                  <a:cubicBezTo>
                    <a:pt x="62420" y="28253"/>
                    <a:pt x="62534" y="24764"/>
                    <a:pt x="60459" y="22540"/>
                  </a:cubicBezTo>
                  <a:cubicBezTo>
                    <a:pt x="59564" y="21590"/>
                    <a:pt x="58355" y="20981"/>
                    <a:pt x="57051" y="20829"/>
                  </a:cubicBezTo>
                  <a:cubicBezTo>
                    <a:pt x="53720" y="20829"/>
                    <a:pt x="20216" y="13890"/>
                    <a:pt x="20216" y="13890"/>
                  </a:cubicBezTo>
                  <a:lnTo>
                    <a:pt x="16123" y="108"/>
                  </a:lnTo>
                  <a:cubicBezTo>
                    <a:pt x="16123" y="-653"/>
                    <a:pt x="10317" y="2864"/>
                    <a:pt x="10127" y="2959"/>
                  </a:cubicBezTo>
                  <a:cubicBezTo>
                    <a:pt x="4406" y="6723"/>
                    <a:pt x="694" y="12873"/>
                    <a:pt x="37" y="19689"/>
                  </a:cubicBezTo>
                  <a:cubicBezTo>
                    <a:pt x="-400" y="29232"/>
                    <a:pt x="3035" y="38557"/>
                    <a:pt x="9555" y="45543"/>
                  </a:cubicBezTo>
                  <a:cubicBezTo>
                    <a:pt x="15638" y="51503"/>
                    <a:pt x="23785" y="54906"/>
                    <a:pt x="32304" y="55049"/>
                  </a:cubicBezTo>
                  <a:cubicBezTo>
                    <a:pt x="36302" y="55049"/>
                    <a:pt x="40204" y="55049"/>
                    <a:pt x="43726" y="55809"/>
                  </a:cubicBezTo>
                  <a:cubicBezTo>
                    <a:pt x="46981" y="56018"/>
                    <a:pt x="49789" y="53556"/>
                    <a:pt x="49998" y="50305"/>
                  </a:cubicBezTo>
                  <a:cubicBezTo>
                    <a:pt x="49998" y="50210"/>
                    <a:pt x="50008" y="50106"/>
                    <a:pt x="50008" y="50011"/>
                  </a:cubicBezTo>
                  <a:lnTo>
                    <a:pt x="51055" y="50011"/>
                  </a:lnTo>
                  <a:cubicBezTo>
                    <a:pt x="51835" y="50201"/>
                    <a:pt x="52654" y="50201"/>
                    <a:pt x="53435" y="50011"/>
                  </a:cubicBezTo>
                  <a:lnTo>
                    <a:pt x="55148" y="50011"/>
                  </a:lnTo>
                  <a:cubicBezTo>
                    <a:pt x="60859" y="50011"/>
                    <a:pt x="61334" y="42977"/>
                    <a:pt x="57432" y="40505"/>
                  </a:cubicBezTo>
                  <a:cubicBezTo>
                    <a:pt x="59240" y="40505"/>
                    <a:pt x="61049" y="40505"/>
                    <a:pt x="62953" y="40505"/>
                  </a:cubicBezTo>
                  <a:cubicBezTo>
                    <a:pt x="69901" y="40885"/>
                    <a:pt x="69234" y="30239"/>
                    <a:pt x="62477" y="30335"/>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1104;p24">
              <a:extLst>
                <a:ext uri="{FF2B5EF4-FFF2-40B4-BE49-F238E27FC236}">
                  <a16:creationId xmlns:a16="http://schemas.microsoft.com/office/drawing/2014/main" xmlns="" id="{FE193B83-1163-45DD-8938-37C42AE65B81}"/>
                </a:ext>
              </a:extLst>
            </p:cNvPr>
            <p:cNvSpPr/>
            <p:nvPr/>
          </p:nvSpPr>
          <p:spPr>
            <a:xfrm>
              <a:off x="5132255" y="3894454"/>
              <a:ext cx="67293" cy="97715"/>
            </a:xfrm>
            <a:custGeom>
              <a:avLst/>
              <a:gdLst/>
              <a:ahLst/>
              <a:cxnLst/>
              <a:rect l="l" t="t" r="r" b="b"/>
              <a:pathLst>
                <a:path w="67293" h="97715" extrusionOk="0">
                  <a:moveTo>
                    <a:pt x="24367" y="97715"/>
                  </a:moveTo>
                  <a:cubicBezTo>
                    <a:pt x="15153" y="97344"/>
                    <a:pt x="6435" y="93466"/>
                    <a:pt x="0" y="86879"/>
                  </a:cubicBezTo>
                  <a:cubicBezTo>
                    <a:pt x="1333" y="69769"/>
                    <a:pt x="23224" y="4848"/>
                    <a:pt x="67294" y="0"/>
                  </a:cubicBezTo>
                  <a:cubicBezTo>
                    <a:pt x="55310" y="8431"/>
                    <a:pt x="45811" y="19923"/>
                    <a:pt x="39786" y="33269"/>
                  </a:cubicBezTo>
                  <a:cubicBezTo>
                    <a:pt x="33000" y="54323"/>
                    <a:pt x="27841" y="75872"/>
                    <a:pt x="24367" y="9771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1105;p24">
              <a:extLst>
                <a:ext uri="{FF2B5EF4-FFF2-40B4-BE49-F238E27FC236}">
                  <a16:creationId xmlns:a16="http://schemas.microsoft.com/office/drawing/2014/main" xmlns="" id="{A50CAC63-E855-454A-B582-03497CEA2064}"/>
                </a:ext>
              </a:extLst>
            </p:cNvPr>
            <p:cNvSpPr/>
            <p:nvPr/>
          </p:nvSpPr>
          <p:spPr>
            <a:xfrm>
              <a:off x="5305132" y="3960902"/>
              <a:ext cx="81740" cy="121566"/>
            </a:xfrm>
            <a:custGeom>
              <a:avLst/>
              <a:gdLst/>
              <a:ahLst/>
              <a:cxnLst/>
              <a:rect l="l" t="t" r="r" b="b"/>
              <a:pathLst>
                <a:path w="81740" h="121566" extrusionOk="0">
                  <a:moveTo>
                    <a:pt x="75168" y="117100"/>
                  </a:moveTo>
                  <a:cubicBezTo>
                    <a:pt x="75168" y="117100"/>
                    <a:pt x="31289" y="132214"/>
                    <a:pt x="355" y="106834"/>
                  </a:cubicBezTo>
                  <a:cubicBezTo>
                    <a:pt x="-2977" y="101036"/>
                    <a:pt x="18249" y="26514"/>
                    <a:pt x="18249" y="26514"/>
                  </a:cubicBezTo>
                  <a:cubicBezTo>
                    <a:pt x="18249" y="26514"/>
                    <a:pt x="36714" y="-11507"/>
                    <a:pt x="65840" y="3511"/>
                  </a:cubicBezTo>
                  <a:cubicBezTo>
                    <a:pt x="94966" y="18530"/>
                    <a:pt x="75168" y="117100"/>
                    <a:pt x="75168" y="11710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1106;p24">
              <a:extLst>
                <a:ext uri="{FF2B5EF4-FFF2-40B4-BE49-F238E27FC236}">
                  <a16:creationId xmlns:a16="http://schemas.microsoft.com/office/drawing/2014/main" xmlns="" id="{EBD7CD54-6F78-47B7-8565-F5C268A652D1}"/>
                </a:ext>
              </a:extLst>
            </p:cNvPr>
            <p:cNvSpPr/>
            <p:nvPr/>
          </p:nvSpPr>
          <p:spPr>
            <a:xfrm>
              <a:off x="2821998" y="4049582"/>
              <a:ext cx="101559" cy="177370"/>
            </a:xfrm>
            <a:custGeom>
              <a:avLst/>
              <a:gdLst/>
              <a:ahLst/>
              <a:cxnLst/>
              <a:rect l="l" t="t" r="r" b="b"/>
              <a:pathLst>
                <a:path w="101559" h="177370" extrusionOk="0">
                  <a:moveTo>
                    <a:pt x="0" y="0"/>
                  </a:moveTo>
                  <a:cubicBezTo>
                    <a:pt x="0" y="0"/>
                    <a:pt x="6092" y="90966"/>
                    <a:pt x="17989" y="104084"/>
                  </a:cubicBezTo>
                  <a:cubicBezTo>
                    <a:pt x="29887" y="117201"/>
                    <a:pt x="70340" y="126136"/>
                    <a:pt x="70340" y="126136"/>
                  </a:cubicBezTo>
                  <a:lnTo>
                    <a:pt x="101559" y="177370"/>
                  </a:lnTo>
                  <a:cubicBezTo>
                    <a:pt x="101559" y="177370"/>
                    <a:pt x="73005" y="14543"/>
                    <a:pt x="66913" y="10646"/>
                  </a:cubicBezTo>
                  <a:cubicBezTo>
                    <a:pt x="60821" y="6749"/>
                    <a:pt x="0" y="0"/>
                    <a:pt x="0"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1107;p24">
              <a:extLst>
                <a:ext uri="{FF2B5EF4-FFF2-40B4-BE49-F238E27FC236}">
                  <a16:creationId xmlns:a16="http://schemas.microsoft.com/office/drawing/2014/main" xmlns="" id="{2B6D867F-7537-462D-B35A-05F4BF8463EB}"/>
                </a:ext>
              </a:extLst>
            </p:cNvPr>
            <p:cNvSpPr/>
            <p:nvPr/>
          </p:nvSpPr>
          <p:spPr>
            <a:xfrm>
              <a:off x="2814097" y="3945071"/>
              <a:ext cx="67769" cy="130685"/>
            </a:xfrm>
            <a:custGeom>
              <a:avLst/>
              <a:gdLst/>
              <a:ahLst/>
              <a:cxnLst/>
              <a:rect l="l" t="t" r="r" b="b"/>
              <a:pathLst>
                <a:path w="67769" h="130685" extrusionOk="0">
                  <a:moveTo>
                    <a:pt x="67770" y="3183"/>
                  </a:moveTo>
                  <a:cubicBezTo>
                    <a:pt x="52097" y="-4127"/>
                    <a:pt x="33430" y="1529"/>
                    <a:pt x="24462" y="16300"/>
                  </a:cubicBezTo>
                  <a:cubicBezTo>
                    <a:pt x="12945" y="35311"/>
                    <a:pt x="1047" y="100328"/>
                    <a:pt x="0" y="111354"/>
                  </a:cubicBezTo>
                  <a:cubicBezTo>
                    <a:pt x="0" y="111354"/>
                    <a:pt x="16086" y="133597"/>
                    <a:pt x="40167" y="13036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1108;p24">
              <a:extLst>
                <a:ext uri="{FF2B5EF4-FFF2-40B4-BE49-F238E27FC236}">
                  <a16:creationId xmlns:a16="http://schemas.microsoft.com/office/drawing/2014/main" xmlns="" id="{C3397F75-0388-4D80-8092-DCE84FD8982A}"/>
                </a:ext>
              </a:extLst>
            </p:cNvPr>
            <p:cNvSpPr/>
            <p:nvPr/>
          </p:nvSpPr>
          <p:spPr>
            <a:xfrm>
              <a:off x="2966810" y="4837262"/>
              <a:ext cx="145801" cy="82247"/>
            </a:xfrm>
            <a:custGeom>
              <a:avLst/>
              <a:gdLst/>
              <a:ahLst/>
              <a:cxnLst/>
              <a:rect l="l" t="t" r="r" b="b"/>
              <a:pathLst>
                <a:path w="145801" h="82247" extrusionOk="0">
                  <a:moveTo>
                    <a:pt x="7003" y="19800"/>
                  </a:moveTo>
                  <a:cubicBezTo>
                    <a:pt x="23964" y="24458"/>
                    <a:pt x="42087" y="22272"/>
                    <a:pt x="57449" y="13717"/>
                  </a:cubicBezTo>
                  <a:cubicBezTo>
                    <a:pt x="69537" y="13717"/>
                    <a:pt x="135498" y="-14134"/>
                    <a:pt x="144446" y="9535"/>
                  </a:cubicBezTo>
                  <a:cubicBezTo>
                    <a:pt x="152346" y="30256"/>
                    <a:pt x="123791" y="49457"/>
                    <a:pt x="108562" y="53164"/>
                  </a:cubicBezTo>
                  <a:cubicBezTo>
                    <a:pt x="75248" y="61244"/>
                    <a:pt x="50596" y="77783"/>
                    <a:pt x="37175" y="80635"/>
                  </a:cubicBezTo>
                  <a:cubicBezTo>
                    <a:pt x="27657" y="82726"/>
                    <a:pt x="14332" y="84057"/>
                    <a:pt x="6432" y="76262"/>
                  </a:cubicBezTo>
                  <a:cubicBezTo>
                    <a:pt x="-2515" y="66852"/>
                    <a:pt x="-1944" y="32157"/>
                    <a:pt x="7003" y="1980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1109;p24">
              <a:extLst>
                <a:ext uri="{FF2B5EF4-FFF2-40B4-BE49-F238E27FC236}">
                  <a16:creationId xmlns:a16="http://schemas.microsoft.com/office/drawing/2014/main" xmlns="" id="{DE5332F4-BB59-4A41-9619-F8F94741E363}"/>
                </a:ext>
              </a:extLst>
            </p:cNvPr>
            <p:cNvSpPr/>
            <p:nvPr/>
          </p:nvSpPr>
          <p:spPr>
            <a:xfrm>
              <a:off x="2969244" y="4850979"/>
              <a:ext cx="143767" cy="68530"/>
            </a:xfrm>
            <a:custGeom>
              <a:avLst/>
              <a:gdLst/>
              <a:ahLst/>
              <a:cxnLst/>
              <a:rect l="l" t="t" r="r" b="b"/>
              <a:pathLst>
                <a:path w="143767" h="68530" extrusionOk="0">
                  <a:moveTo>
                    <a:pt x="35122" y="61119"/>
                  </a:moveTo>
                  <a:cubicBezTo>
                    <a:pt x="48543" y="58363"/>
                    <a:pt x="73195" y="42109"/>
                    <a:pt x="106509" y="33649"/>
                  </a:cubicBezTo>
                  <a:cubicBezTo>
                    <a:pt x="119263" y="30607"/>
                    <a:pt x="141250" y="16634"/>
                    <a:pt x="143535" y="0"/>
                  </a:cubicBezTo>
                  <a:cubicBezTo>
                    <a:pt x="146485" y="19011"/>
                    <a:pt x="120691" y="36025"/>
                    <a:pt x="106509" y="39447"/>
                  </a:cubicBezTo>
                  <a:cubicBezTo>
                    <a:pt x="73195" y="47527"/>
                    <a:pt x="48543" y="64066"/>
                    <a:pt x="35122" y="66918"/>
                  </a:cubicBezTo>
                  <a:cubicBezTo>
                    <a:pt x="25604" y="69009"/>
                    <a:pt x="12278" y="70340"/>
                    <a:pt x="4378" y="62545"/>
                  </a:cubicBezTo>
                  <a:cubicBezTo>
                    <a:pt x="2265" y="60292"/>
                    <a:pt x="761" y="57545"/>
                    <a:pt x="0" y="54561"/>
                  </a:cubicBezTo>
                  <a:cubicBezTo>
                    <a:pt x="10013" y="62156"/>
                    <a:pt x="23034" y="64589"/>
                    <a:pt x="35122" y="61119"/>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1110;p24">
              <a:extLst>
                <a:ext uri="{FF2B5EF4-FFF2-40B4-BE49-F238E27FC236}">
                  <a16:creationId xmlns:a16="http://schemas.microsoft.com/office/drawing/2014/main" xmlns="" id="{8D8454C0-0271-406E-9222-1831A077E653}"/>
                </a:ext>
              </a:extLst>
            </p:cNvPr>
            <p:cNvSpPr/>
            <p:nvPr/>
          </p:nvSpPr>
          <p:spPr>
            <a:xfrm>
              <a:off x="2864165" y="4805303"/>
              <a:ext cx="146191" cy="82209"/>
            </a:xfrm>
            <a:custGeom>
              <a:avLst/>
              <a:gdLst/>
              <a:ahLst/>
              <a:cxnLst/>
              <a:rect l="l" t="t" r="r" b="b"/>
              <a:pathLst>
                <a:path w="146191" h="82209" extrusionOk="0">
                  <a:moveTo>
                    <a:pt x="7327" y="19726"/>
                  </a:moveTo>
                  <a:cubicBezTo>
                    <a:pt x="24287" y="24431"/>
                    <a:pt x="42423" y="22245"/>
                    <a:pt x="57774" y="13642"/>
                  </a:cubicBezTo>
                  <a:cubicBezTo>
                    <a:pt x="69957" y="13642"/>
                    <a:pt x="135823" y="-14113"/>
                    <a:pt x="144865" y="9555"/>
                  </a:cubicBezTo>
                  <a:cubicBezTo>
                    <a:pt x="152670" y="30277"/>
                    <a:pt x="124116" y="49477"/>
                    <a:pt x="108886" y="53185"/>
                  </a:cubicBezTo>
                  <a:cubicBezTo>
                    <a:pt x="75573" y="61169"/>
                    <a:pt x="50921" y="77804"/>
                    <a:pt x="37595" y="80560"/>
                  </a:cubicBezTo>
                  <a:cubicBezTo>
                    <a:pt x="27601" y="82651"/>
                    <a:pt x="14656" y="84077"/>
                    <a:pt x="6756" y="76283"/>
                  </a:cubicBezTo>
                  <a:cubicBezTo>
                    <a:pt x="-2762" y="66872"/>
                    <a:pt x="-1905" y="32178"/>
                    <a:pt x="7327" y="1972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1111;p24">
              <a:extLst>
                <a:ext uri="{FF2B5EF4-FFF2-40B4-BE49-F238E27FC236}">
                  <a16:creationId xmlns:a16="http://schemas.microsoft.com/office/drawing/2014/main" xmlns="" id="{2E78823B-0AFC-45C9-82A1-493239C7CED5}"/>
                </a:ext>
              </a:extLst>
            </p:cNvPr>
            <p:cNvSpPr/>
            <p:nvPr/>
          </p:nvSpPr>
          <p:spPr>
            <a:xfrm>
              <a:off x="2866543" y="4818565"/>
              <a:ext cx="143767" cy="68566"/>
            </a:xfrm>
            <a:custGeom>
              <a:avLst/>
              <a:gdLst/>
              <a:ahLst/>
              <a:cxnLst/>
              <a:rect l="l" t="t" r="r" b="b"/>
              <a:pathLst>
                <a:path w="143767" h="68566" extrusionOk="0">
                  <a:moveTo>
                    <a:pt x="35217" y="61215"/>
                  </a:moveTo>
                  <a:cubicBezTo>
                    <a:pt x="48543" y="58363"/>
                    <a:pt x="73290" y="42204"/>
                    <a:pt x="106509" y="33744"/>
                  </a:cubicBezTo>
                  <a:cubicBezTo>
                    <a:pt x="119263" y="30702"/>
                    <a:pt x="141345" y="16730"/>
                    <a:pt x="143534" y="0"/>
                  </a:cubicBezTo>
                  <a:cubicBezTo>
                    <a:pt x="146485" y="19011"/>
                    <a:pt x="120691" y="36025"/>
                    <a:pt x="106509" y="39542"/>
                  </a:cubicBezTo>
                  <a:cubicBezTo>
                    <a:pt x="73195" y="47527"/>
                    <a:pt x="48543" y="64161"/>
                    <a:pt x="35217" y="66918"/>
                  </a:cubicBezTo>
                  <a:cubicBezTo>
                    <a:pt x="25223" y="69009"/>
                    <a:pt x="12278" y="70435"/>
                    <a:pt x="4378" y="62640"/>
                  </a:cubicBezTo>
                  <a:cubicBezTo>
                    <a:pt x="2320" y="60350"/>
                    <a:pt x="821" y="57622"/>
                    <a:pt x="0" y="54656"/>
                  </a:cubicBezTo>
                  <a:cubicBezTo>
                    <a:pt x="10052" y="62251"/>
                    <a:pt x="23099" y="64684"/>
                    <a:pt x="35217" y="61215"/>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1112;p24">
              <a:extLst>
                <a:ext uri="{FF2B5EF4-FFF2-40B4-BE49-F238E27FC236}">
                  <a16:creationId xmlns:a16="http://schemas.microsoft.com/office/drawing/2014/main" xmlns="" id="{0A37F44E-B173-4197-9E97-EE3ADF39CA13}"/>
                </a:ext>
              </a:extLst>
            </p:cNvPr>
            <p:cNvSpPr/>
            <p:nvPr/>
          </p:nvSpPr>
          <p:spPr>
            <a:xfrm>
              <a:off x="2858160" y="4267254"/>
              <a:ext cx="210834" cy="594226"/>
            </a:xfrm>
            <a:custGeom>
              <a:avLst/>
              <a:gdLst/>
              <a:ahLst/>
              <a:cxnLst/>
              <a:rect l="l" t="t" r="r" b="b"/>
              <a:pathLst>
                <a:path w="210834" h="594226" extrusionOk="0">
                  <a:moveTo>
                    <a:pt x="6098" y="372610"/>
                  </a:moveTo>
                  <a:cubicBezTo>
                    <a:pt x="8933" y="348172"/>
                    <a:pt x="14031" y="324057"/>
                    <a:pt x="21327" y="300559"/>
                  </a:cubicBezTo>
                  <a:cubicBezTo>
                    <a:pt x="21327" y="300559"/>
                    <a:pt x="16759" y="238299"/>
                    <a:pt x="14474" y="179271"/>
                  </a:cubicBezTo>
                  <a:cubicBezTo>
                    <a:pt x="11904" y="112734"/>
                    <a:pt x="-11320" y="53420"/>
                    <a:pt x="6955" y="0"/>
                  </a:cubicBezTo>
                  <a:lnTo>
                    <a:pt x="210835" y="45340"/>
                  </a:lnTo>
                  <a:cubicBezTo>
                    <a:pt x="210835" y="45340"/>
                    <a:pt x="201317" y="312821"/>
                    <a:pt x="198176" y="345140"/>
                  </a:cubicBezTo>
                  <a:cubicBezTo>
                    <a:pt x="196596" y="370310"/>
                    <a:pt x="193417" y="395366"/>
                    <a:pt x="188657" y="420137"/>
                  </a:cubicBezTo>
                  <a:cubicBezTo>
                    <a:pt x="179139" y="471941"/>
                    <a:pt x="168955" y="587907"/>
                    <a:pt x="168955" y="587907"/>
                  </a:cubicBezTo>
                  <a:cubicBezTo>
                    <a:pt x="147063" y="600644"/>
                    <a:pt x="114987" y="590188"/>
                    <a:pt x="114987" y="590188"/>
                  </a:cubicBezTo>
                  <a:cubicBezTo>
                    <a:pt x="114987" y="590188"/>
                    <a:pt x="114987" y="445041"/>
                    <a:pt x="116224" y="407685"/>
                  </a:cubicBezTo>
                  <a:cubicBezTo>
                    <a:pt x="117937" y="362059"/>
                    <a:pt x="119365" y="365576"/>
                    <a:pt x="119365" y="365576"/>
                  </a:cubicBezTo>
                  <a:lnTo>
                    <a:pt x="112512" y="251987"/>
                  </a:lnTo>
                  <a:lnTo>
                    <a:pt x="108038" y="195525"/>
                  </a:lnTo>
                  <a:cubicBezTo>
                    <a:pt x="108038" y="195525"/>
                    <a:pt x="102327" y="236969"/>
                    <a:pt x="98520" y="273945"/>
                  </a:cubicBezTo>
                  <a:cubicBezTo>
                    <a:pt x="95284" y="306263"/>
                    <a:pt x="87479" y="335444"/>
                    <a:pt x="78722" y="395613"/>
                  </a:cubicBezTo>
                  <a:cubicBezTo>
                    <a:pt x="71203" y="447703"/>
                    <a:pt x="63398" y="554068"/>
                    <a:pt x="63398" y="554068"/>
                  </a:cubicBezTo>
                  <a:cubicBezTo>
                    <a:pt x="41506" y="566710"/>
                    <a:pt x="12000" y="557965"/>
                    <a:pt x="12000" y="557965"/>
                  </a:cubicBezTo>
                  <a:cubicBezTo>
                    <a:pt x="12000" y="557965"/>
                    <a:pt x="197" y="417856"/>
                    <a:pt x="6098" y="37261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8" name="Google Shape;1113;p24">
              <a:extLst>
                <a:ext uri="{FF2B5EF4-FFF2-40B4-BE49-F238E27FC236}">
                  <a16:creationId xmlns:a16="http://schemas.microsoft.com/office/drawing/2014/main" xmlns="" id="{841C32DC-6927-48B1-94C2-55A2460E019B}"/>
                </a:ext>
              </a:extLst>
            </p:cNvPr>
            <p:cNvSpPr/>
            <p:nvPr/>
          </p:nvSpPr>
          <p:spPr>
            <a:xfrm>
              <a:off x="2884049" y="3772563"/>
              <a:ext cx="155365" cy="247695"/>
            </a:xfrm>
            <a:custGeom>
              <a:avLst/>
              <a:gdLst/>
              <a:ahLst/>
              <a:cxnLst/>
              <a:rect l="l" t="t" r="r" b="b"/>
              <a:pathLst>
                <a:path w="155365" h="247695" extrusionOk="0">
                  <a:moveTo>
                    <a:pt x="8859" y="177022"/>
                  </a:moveTo>
                  <a:cubicBezTo>
                    <a:pt x="24564" y="177782"/>
                    <a:pt x="36271" y="181869"/>
                    <a:pt x="38270" y="177022"/>
                  </a:cubicBezTo>
                  <a:cubicBezTo>
                    <a:pt x="39966" y="168895"/>
                    <a:pt x="41174" y="160673"/>
                    <a:pt x="41887" y="152403"/>
                  </a:cubicBezTo>
                  <a:cubicBezTo>
                    <a:pt x="40078" y="147840"/>
                    <a:pt x="38460" y="142897"/>
                    <a:pt x="38460" y="142897"/>
                  </a:cubicBezTo>
                  <a:cubicBezTo>
                    <a:pt x="18662" y="130826"/>
                    <a:pt x="12476" y="109439"/>
                    <a:pt x="9906" y="84535"/>
                  </a:cubicBezTo>
                  <a:cubicBezTo>
                    <a:pt x="5527" y="42046"/>
                    <a:pt x="28942" y="4880"/>
                    <a:pt x="71013" y="412"/>
                  </a:cubicBezTo>
                  <a:cubicBezTo>
                    <a:pt x="111084" y="-3770"/>
                    <a:pt x="140495" y="24365"/>
                    <a:pt x="148396" y="62862"/>
                  </a:cubicBezTo>
                  <a:cubicBezTo>
                    <a:pt x="152584" y="81873"/>
                    <a:pt x="161055" y="117899"/>
                    <a:pt x="149633" y="149171"/>
                  </a:cubicBezTo>
                  <a:cubicBezTo>
                    <a:pt x="143256" y="166756"/>
                    <a:pt x="135070" y="180634"/>
                    <a:pt x="126884" y="183295"/>
                  </a:cubicBezTo>
                  <a:cubicBezTo>
                    <a:pt x="118946" y="183143"/>
                    <a:pt x="111027" y="182449"/>
                    <a:pt x="103184" y="181204"/>
                  </a:cubicBezTo>
                  <a:lnTo>
                    <a:pt x="103184" y="181204"/>
                  </a:lnTo>
                  <a:cubicBezTo>
                    <a:pt x="103184" y="181204"/>
                    <a:pt x="101090" y="192991"/>
                    <a:pt x="99662" y="200215"/>
                  </a:cubicBezTo>
                  <a:cubicBezTo>
                    <a:pt x="98235" y="207439"/>
                    <a:pt x="98711" y="211716"/>
                    <a:pt x="113844" y="221031"/>
                  </a:cubicBezTo>
                  <a:cubicBezTo>
                    <a:pt x="128978" y="230347"/>
                    <a:pt x="91001" y="249548"/>
                    <a:pt x="66253" y="247551"/>
                  </a:cubicBezTo>
                  <a:cubicBezTo>
                    <a:pt x="41506" y="245555"/>
                    <a:pt x="13523" y="230727"/>
                    <a:pt x="5908" y="214758"/>
                  </a:cubicBezTo>
                  <a:cubicBezTo>
                    <a:pt x="-2754" y="197553"/>
                    <a:pt x="-1992" y="176451"/>
                    <a:pt x="8859" y="17702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1114;p24">
              <a:extLst>
                <a:ext uri="{FF2B5EF4-FFF2-40B4-BE49-F238E27FC236}">
                  <a16:creationId xmlns:a16="http://schemas.microsoft.com/office/drawing/2014/main" xmlns="" id="{6F9BF700-C94A-4B5E-8340-9456BF7F99CF}"/>
                </a:ext>
              </a:extLst>
            </p:cNvPr>
            <p:cNvSpPr/>
            <p:nvPr/>
          </p:nvSpPr>
          <p:spPr>
            <a:xfrm>
              <a:off x="2832349" y="3948237"/>
              <a:ext cx="239208" cy="394751"/>
            </a:xfrm>
            <a:custGeom>
              <a:avLst/>
              <a:gdLst/>
              <a:ahLst/>
              <a:cxnLst/>
              <a:rect l="l" t="t" r="r" b="b"/>
              <a:pathLst>
                <a:path w="239208" h="394751" extrusionOk="0">
                  <a:moveTo>
                    <a:pt x="83308" y="3725"/>
                  </a:moveTo>
                  <a:cubicBezTo>
                    <a:pt x="78930" y="14561"/>
                    <a:pt x="90066" y="27868"/>
                    <a:pt x="119667" y="37088"/>
                  </a:cubicBezTo>
                  <a:cubicBezTo>
                    <a:pt x="149269" y="46308"/>
                    <a:pt x="151839" y="34427"/>
                    <a:pt x="151839" y="34427"/>
                  </a:cubicBezTo>
                  <a:cubicBezTo>
                    <a:pt x="171408" y="43257"/>
                    <a:pt x="190473" y="53162"/>
                    <a:pt x="208948" y="64083"/>
                  </a:cubicBezTo>
                  <a:cubicBezTo>
                    <a:pt x="226652" y="76441"/>
                    <a:pt x="234552" y="112371"/>
                    <a:pt x="236932" y="172920"/>
                  </a:cubicBezTo>
                  <a:cubicBezTo>
                    <a:pt x="239692" y="242974"/>
                    <a:pt x="239977" y="346963"/>
                    <a:pt x="237598" y="364928"/>
                  </a:cubicBezTo>
                  <a:cubicBezTo>
                    <a:pt x="237598" y="364928"/>
                    <a:pt x="204475" y="398007"/>
                    <a:pt x="161452" y="394490"/>
                  </a:cubicBezTo>
                  <a:cubicBezTo>
                    <a:pt x="118430" y="390973"/>
                    <a:pt x="47234" y="353427"/>
                    <a:pt x="30196" y="324435"/>
                  </a:cubicBezTo>
                  <a:cubicBezTo>
                    <a:pt x="30196" y="263031"/>
                    <a:pt x="37906" y="253050"/>
                    <a:pt x="27912" y="217595"/>
                  </a:cubicBezTo>
                  <a:cubicBezTo>
                    <a:pt x="5068" y="136514"/>
                    <a:pt x="-6925" y="103531"/>
                    <a:pt x="4212" y="49540"/>
                  </a:cubicBezTo>
                  <a:cubicBezTo>
                    <a:pt x="13730" y="5150"/>
                    <a:pt x="26103" y="-363"/>
                    <a:pt x="43712" y="17"/>
                  </a:cubicBezTo>
                  <a:cubicBezTo>
                    <a:pt x="56967" y="550"/>
                    <a:pt x="70185" y="1785"/>
                    <a:pt x="83308" y="37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1115;p24">
              <a:extLst>
                <a:ext uri="{FF2B5EF4-FFF2-40B4-BE49-F238E27FC236}">
                  <a16:creationId xmlns:a16="http://schemas.microsoft.com/office/drawing/2014/main" xmlns="" id="{ACD9B948-C212-496D-A25B-DD8983E455D8}"/>
                </a:ext>
              </a:extLst>
            </p:cNvPr>
            <p:cNvSpPr/>
            <p:nvPr/>
          </p:nvSpPr>
          <p:spPr>
            <a:xfrm>
              <a:off x="3011886" y="4098914"/>
              <a:ext cx="63391" cy="288487"/>
            </a:xfrm>
            <a:custGeom>
              <a:avLst/>
              <a:gdLst/>
              <a:ahLst/>
              <a:cxnLst/>
              <a:rect l="l" t="t" r="r" b="b"/>
              <a:pathLst>
                <a:path w="63391" h="288487" extrusionOk="0">
                  <a:moveTo>
                    <a:pt x="21226" y="268241"/>
                  </a:moveTo>
                  <a:lnTo>
                    <a:pt x="0" y="24144"/>
                  </a:lnTo>
                  <a:lnTo>
                    <a:pt x="45592" y="0"/>
                  </a:lnTo>
                  <a:lnTo>
                    <a:pt x="63391" y="14923"/>
                  </a:lnTo>
                  <a:lnTo>
                    <a:pt x="57109" y="234117"/>
                  </a:lnTo>
                  <a:lnTo>
                    <a:pt x="57109" y="234117"/>
                  </a:lnTo>
                  <a:lnTo>
                    <a:pt x="57109" y="240200"/>
                  </a:lnTo>
                  <a:lnTo>
                    <a:pt x="57109" y="240200"/>
                  </a:lnTo>
                  <a:lnTo>
                    <a:pt x="57109" y="247995"/>
                  </a:lnTo>
                  <a:cubicBezTo>
                    <a:pt x="57109" y="247995"/>
                    <a:pt x="58061" y="266435"/>
                    <a:pt x="23224" y="288488"/>
                  </a:cubicBezTo>
                  <a:cubicBezTo>
                    <a:pt x="23224" y="288488"/>
                    <a:pt x="22653" y="282689"/>
                    <a:pt x="22177" y="277271"/>
                  </a:cubicBezTo>
                  <a:lnTo>
                    <a:pt x="22177" y="277271"/>
                  </a:lnTo>
                  <a:lnTo>
                    <a:pt x="21321" y="267766"/>
                  </a:ln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1116;p24">
              <a:extLst>
                <a:ext uri="{FF2B5EF4-FFF2-40B4-BE49-F238E27FC236}">
                  <a16:creationId xmlns:a16="http://schemas.microsoft.com/office/drawing/2014/main" xmlns="" id="{DEF65013-F4BD-41F4-BFB1-413C90A8851B}"/>
                </a:ext>
              </a:extLst>
            </p:cNvPr>
            <p:cNvSpPr/>
            <p:nvPr/>
          </p:nvSpPr>
          <p:spPr>
            <a:xfrm>
              <a:off x="2997806" y="3997207"/>
              <a:ext cx="83658" cy="135231"/>
            </a:xfrm>
            <a:custGeom>
              <a:avLst/>
              <a:gdLst/>
              <a:ahLst/>
              <a:cxnLst/>
              <a:rect l="l" t="t" r="r" b="b"/>
              <a:pathLst>
                <a:path w="83658" h="135231" extrusionOk="0">
                  <a:moveTo>
                    <a:pt x="29880" y="0"/>
                  </a:moveTo>
                  <a:cubicBezTo>
                    <a:pt x="53390" y="0"/>
                    <a:pt x="67953" y="11977"/>
                    <a:pt x="74140" y="48192"/>
                  </a:cubicBezTo>
                  <a:cubicBezTo>
                    <a:pt x="80327" y="84408"/>
                    <a:pt x="83658" y="114064"/>
                    <a:pt x="83658" y="114064"/>
                  </a:cubicBezTo>
                  <a:cubicBezTo>
                    <a:pt x="72826" y="126070"/>
                    <a:pt x="57807" y="133484"/>
                    <a:pt x="41683" y="134786"/>
                  </a:cubicBezTo>
                  <a:cubicBezTo>
                    <a:pt x="13128" y="137923"/>
                    <a:pt x="4943" y="123475"/>
                    <a:pt x="4943" y="123475"/>
                  </a:cubicBezTo>
                  <a:cubicBezTo>
                    <a:pt x="4943" y="123475"/>
                    <a:pt x="1897" y="85929"/>
                    <a:pt x="374" y="60359"/>
                  </a:cubicBezTo>
                  <a:cubicBezTo>
                    <a:pt x="-1149" y="34790"/>
                    <a:pt x="755" y="570"/>
                    <a:pt x="29880" y="0"/>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1117;p24">
              <a:extLst>
                <a:ext uri="{FF2B5EF4-FFF2-40B4-BE49-F238E27FC236}">
                  <a16:creationId xmlns:a16="http://schemas.microsoft.com/office/drawing/2014/main" xmlns="" id="{24569D92-BCC7-4D5F-BE3F-B40810CBB1EF}"/>
                </a:ext>
              </a:extLst>
            </p:cNvPr>
            <p:cNvSpPr/>
            <p:nvPr/>
          </p:nvSpPr>
          <p:spPr>
            <a:xfrm>
              <a:off x="2888823" y="3761654"/>
              <a:ext cx="150557" cy="165637"/>
            </a:xfrm>
            <a:custGeom>
              <a:avLst/>
              <a:gdLst/>
              <a:ahLst/>
              <a:cxnLst/>
              <a:rect l="l" t="t" r="r" b="b"/>
              <a:pathLst>
                <a:path w="150557" h="165637" extrusionOk="0">
                  <a:moveTo>
                    <a:pt x="142099" y="68353"/>
                  </a:moveTo>
                  <a:cubicBezTo>
                    <a:pt x="142099" y="68353"/>
                    <a:pt x="178840" y="12557"/>
                    <a:pt x="99172" y="1150"/>
                  </a:cubicBezTo>
                  <a:cubicBezTo>
                    <a:pt x="42063" y="-7024"/>
                    <a:pt x="4752" y="29667"/>
                    <a:pt x="468" y="69874"/>
                  </a:cubicBezTo>
                  <a:cubicBezTo>
                    <a:pt x="-3624" y="107896"/>
                    <a:pt x="19981" y="147723"/>
                    <a:pt x="37018" y="163502"/>
                  </a:cubicBezTo>
                  <a:cubicBezTo>
                    <a:pt x="53749" y="167751"/>
                    <a:pt x="71464" y="165612"/>
                    <a:pt x="86703" y="157514"/>
                  </a:cubicBezTo>
                  <a:cubicBezTo>
                    <a:pt x="87636" y="147115"/>
                    <a:pt x="87988" y="136678"/>
                    <a:pt x="87750" y="126241"/>
                  </a:cubicBezTo>
                  <a:cubicBezTo>
                    <a:pt x="87750" y="126241"/>
                    <a:pt x="59862" y="67308"/>
                    <a:pt x="142099" y="6835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1118;p24">
              <a:extLst>
                <a:ext uri="{FF2B5EF4-FFF2-40B4-BE49-F238E27FC236}">
                  <a16:creationId xmlns:a16="http://schemas.microsoft.com/office/drawing/2014/main" xmlns="" id="{D80C531C-1955-47EA-953B-CC7CAA8EFA56}"/>
                </a:ext>
              </a:extLst>
            </p:cNvPr>
            <p:cNvSpPr/>
            <p:nvPr/>
          </p:nvSpPr>
          <p:spPr>
            <a:xfrm>
              <a:off x="2091982" y="2625612"/>
              <a:ext cx="210167" cy="307273"/>
            </a:xfrm>
            <a:custGeom>
              <a:avLst/>
              <a:gdLst/>
              <a:ahLst/>
              <a:cxnLst/>
              <a:rect l="l" t="t" r="r" b="b"/>
              <a:pathLst>
                <a:path w="210167" h="307273" extrusionOk="0">
                  <a:moveTo>
                    <a:pt x="136175" y="10238"/>
                  </a:moveTo>
                  <a:cubicBezTo>
                    <a:pt x="127799" y="-3260"/>
                    <a:pt x="63836" y="-12100"/>
                    <a:pt x="42801" y="41986"/>
                  </a:cubicBezTo>
                  <a:cubicBezTo>
                    <a:pt x="34806" y="62517"/>
                    <a:pt x="36043" y="114987"/>
                    <a:pt x="29380" y="147875"/>
                  </a:cubicBezTo>
                  <a:cubicBezTo>
                    <a:pt x="22718" y="180764"/>
                    <a:pt x="7013" y="199489"/>
                    <a:pt x="1397" y="226199"/>
                  </a:cubicBezTo>
                  <a:cubicBezTo>
                    <a:pt x="-4219" y="252910"/>
                    <a:pt x="4919" y="297775"/>
                    <a:pt x="69452" y="305664"/>
                  </a:cubicBezTo>
                  <a:cubicBezTo>
                    <a:pt x="133985" y="313554"/>
                    <a:pt x="183670" y="290931"/>
                    <a:pt x="198709" y="270399"/>
                  </a:cubicBezTo>
                  <a:cubicBezTo>
                    <a:pt x="213748" y="249868"/>
                    <a:pt x="214224" y="206238"/>
                    <a:pt x="198709" y="182855"/>
                  </a:cubicBezTo>
                  <a:cubicBezTo>
                    <a:pt x="183194" y="159472"/>
                    <a:pt x="170916" y="140366"/>
                    <a:pt x="171297" y="10985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1119;p24">
              <a:extLst>
                <a:ext uri="{FF2B5EF4-FFF2-40B4-BE49-F238E27FC236}">
                  <a16:creationId xmlns:a16="http://schemas.microsoft.com/office/drawing/2014/main" xmlns="" id="{5879AFBE-21AF-4A58-944B-20E735225E0E}"/>
                </a:ext>
              </a:extLst>
            </p:cNvPr>
            <p:cNvSpPr/>
            <p:nvPr/>
          </p:nvSpPr>
          <p:spPr>
            <a:xfrm>
              <a:off x="2269538" y="2847336"/>
              <a:ext cx="39152" cy="227300"/>
            </a:xfrm>
            <a:custGeom>
              <a:avLst/>
              <a:gdLst/>
              <a:ahLst/>
              <a:cxnLst/>
              <a:rect l="l" t="t" r="r" b="b"/>
              <a:pathLst>
                <a:path w="39152" h="227300" extrusionOk="0">
                  <a:moveTo>
                    <a:pt x="35145" y="14835"/>
                  </a:moveTo>
                  <a:cubicBezTo>
                    <a:pt x="35145" y="14835"/>
                    <a:pt x="50279" y="121866"/>
                    <a:pt x="21725" y="197909"/>
                  </a:cubicBezTo>
                  <a:cubicBezTo>
                    <a:pt x="-6830" y="273952"/>
                    <a:pt x="975" y="178423"/>
                    <a:pt x="975" y="178423"/>
                  </a:cubicBezTo>
                  <a:lnTo>
                    <a:pt x="7923" y="155705"/>
                  </a:lnTo>
                  <a:cubicBezTo>
                    <a:pt x="7923" y="155705"/>
                    <a:pt x="13634" y="68446"/>
                    <a:pt x="11255" y="47059"/>
                  </a:cubicBezTo>
                  <a:cubicBezTo>
                    <a:pt x="8875" y="25672"/>
                    <a:pt x="9446" y="7231"/>
                    <a:pt x="7923" y="5520"/>
                  </a:cubicBezTo>
                  <a:cubicBezTo>
                    <a:pt x="6400" y="3809"/>
                    <a:pt x="13539" y="387"/>
                    <a:pt x="16585" y="7"/>
                  </a:cubicBezTo>
                  <a:cubicBezTo>
                    <a:pt x="19631" y="-373"/>
                    <a:pt x="35145" y="14835"/>
                    <a:pt x="35145" y="1483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1120;p24">
              <a:extLst>
                <a:ext uri="{FF2B5EF4-FFF2-40B4-BE49-F238E27FC236}">
                  <a16:creationId xmlns:a16="http://schemas.microsoft.com/office/drawing/2014/main" xmlns="" id="{72F82091-8951-48A1-8C5C-567CC4363937}"/>
                </a:ext>
              </a:extLst>
            </p:cNvPr>
            <p:cNvSpPr/>
            <p:nvPr/>
          </p:nvSpPr>
          <p:spPr>
            <a:xfrm>
              <a:off x="2185896" y="2622782"/>
              <a:ext cx="100407" cy="124097"/>
            </a:xfrm>
            <a:custGeom>
              <a:avLst/>
              <a:gdLst/>
              <a:ahLst/>
              <a:cxnLst/>
              <a:rect l="l" t="t" r="r" b="b"/>
              <a:pathLst>
                <a:path w="100407" h="124097" extrusionOk="0">
                  <a:moveTo>
                    <a:pt x="0" y="3657"/>
                  </a:moveTo>
                  <a:cubicBezTo>
                    <a:pt x="0" y="3657"/>
                    <a:pt x="48162" y="-10126"/>
                    <a:pt x="77288" y="15824"/>
                  </a:cubicBezTo>
                  <a:cubicBezTo>
                    <a:pt x="96918" y="33855"/>
                    <a:pt x="104879" y="61297"/>
                    <a:pt x="97942" y="87019"/>
                  </a:cubicBezTo>
                  <a:cubicBezTo>
                    <a:pt x="94040" y="102227"/>
                    <a:pt x="86235" y="122949"/>
                    <a:pt x="74147" y="124090"/>
                  </a:cubicBezTo>
                  <a:cubicBezTo>
                    <a:pt x="62059" y="125230"/>
                    <a:pt x="0" y="3657"/>
                    <a:pt x="0" y="3657"/>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1121;p24">
              <a:extLst>
                <a:ext uri="{FF2B5EF4-FFF2-40B4-BE49-F238E27FC236}">
                  <a16:creationId xmlns:a16="http://schemas.microsoft.com/office/drawing/2014/main" xmlns="" id="{BE2E4151-DF69-44CA-AC38-61023ED93709}"/>
                </a:ext>
              </a:extLst>
            </p:cNvPr>
            <p:cNvSpPr/>
            <p:nvPr/>
          </p:nvSpPr>
          <p:spPr>
            <a:xfrm>
              <a:off x="2142363" y="2757613"/>
              <a:ext cx="124104" cy="138364"/>
            </a:xfrm>
            <a:custGeom>
              <a:avLst/>
              <a:gdLst/>
              <a:ahLst/>
              <a:cxnLst/>
              <a:rect l="l" t="t" r="r" b="b"/>
              <a:pathLst>
                <a:path w="124104" h="138364" extrusionOk="0">
                  <a:moveTo>
                    <a:pt x="25163" y="0"/>
                  </a:moveTo>
                  <a:cubicBezTo>
                    <a:pt x="25163" y="0"/>
                    <a:pt x="28304" y="53515"/>
                    <a:pt x="27352" y="57032"/>
                  </a:cubicBezTo>
                  <a:cubicBezTo>
                    <a:pt x="26400" y="60549"/>
                    <a:pt x="6221" y="64826"/>
                    <a:pt x="606" y="69484"/>
                  </a:cubicBezTo>
                  <a:cubicBezTo>
                    <a:pt x="-5010" y="74142"/>
                    <a:pt x="29826" y="128513"/>
                    <a:pt x="47530" y="136592"/>
                  </a:cubicBezTo>
                  <a:cubicBezTo>
                    <a:pt x="65234" y="144671"/>
                    <a:pt x="119964" y="124045"/>
                    <a:pt x="123676" y="96860"/>
                  </a:cubicBezTo>
                  <a:cubicBezTo>
                    <a:pt x="127198" y="71766"/>
                    <a:pt x="108066" y="52279"/>
                    <a:pt x="100642" y="45531"/>
                  </a:cubicBezTo>
                  <a:cubicBezTo>
                    <a:pt x="95603" y="45179"/>
                    <a:pt x="90547" y="45179"/>
                    <a:pt x="85508" y="45531"/>
                  </a:cubicBezTo>
                  <a:lnTo>
                    <a:pt x="83890" y="19486"/>
                  </a:lnTo>
                  <a:cubicBezTo>
                    <a:pt x="60475" y="11977"/>
                    <a:pt x="25163" y="0"/>
                    <a:pt x="25163"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1122;p24">
              <a:extLst>
                <a:ext uri="{FF2B5EF4-FFF2-40B4-BE49-F238E27FC236}">
                  <a16:creationId xmlns:a16="http://schemas.microsoft.com/office/drawing/2014/main" xmlns="" id="{609462C2-F09E-4111-AADC-385FA1312FBD}"/>
                </a:ext>
              </a:extLst>
            </p:cNvPr>
            <p:cNvSpPr/>
            <p:nvPr/>
          </p:nvSpPr>
          <p:spPr>
            <a:xfrm>
              <a:off x="2121718" y="2803072"/>
              <a:ext cx="180978" cy="208003"/>
            </a:xfrm>
            <a:custGeom>
              <a:avLst/>
              <a:gdLst/>
              <a:ahLst/>
              <a:cxnLst/>
              <a:rect l="l" t="t" r="r" b="b"/>
              <a:pathLst>
                <a:path w="180978" h="208003" extrusionOk="0">
                  <a:moveTo>
                    <a:pt x="38384" y="17181"/>
                  </a:moveTo>
                  <a:cubicBezTo>
                    <a:pt x="23345" y="19557"/>
                    <a:pt x="6117" y="27542"/>
                    <a:pt x="3738" y="36192"/>
                  </a:cubicBezTo>
                  <a:cubicBezTo>
                    <a:pt x="-2445" y="65896"/>
                    <a:pt x="-938" y="96684"/>
                    <a:pt x="8116" y="125637"/>
                  </a:cubicBezTo>
                  <a:cubicBezTo>
                    <a:pt x="21156" y="160046"/>
                    <a:pt x="29913" y="182004"/>
                    <a:pt x="37432" y="196832"/>
                  </a:cubicBezTo>
                  <a:cubicBezTo>
                    <a:pt x="37432" y="196832"/>
                    <a:pt x="102632" y="224778"/>
                    <a:pt x="155268" y="192270"/>
                  </a:cubicBezTo>
                  <a:cubicBezTo>
                    <a:pt x="155268" y="192270"/>
                    <a:pt x="158789" y="155294"/>
                    <a:pt x="159075" y="135238"/>
                  </a:cubicBezTo>
                  <a:cubicBezTo>
                    <a:pt x="207618" y="92939"/>
                    <a:pt x="166118" y="40849"/>
                    <a:pt x="125000" y="356"/>
                  </a:cubicBezTo>
                  <a:cubicBezTo>
                    <a:pt x="120062" y="-119"/>
                    <a:pt x="115089" y="-119"/>
                    <a:pt x="110151" y="356"/>
                  </a:cubicBezTo>
                  <a:cubicBezTo>
                    <a:pt x="110151" y="356"/>
                    <a:pt x="146892" y="43606"/>
                    <a:pt x="121383" y="68225"/>
                  </a:cubicBezTo>
                  <a:cubicBezTo>
                    <a:pt x="66748" y="51495"/>
                    <a:pt x="55898" y="26971"/>
                    <a:pt x="38384" y="1718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1123;p24">
              <a:extLst>
                <a:ext uri="{FF2B5EF4-FFF2-40B4-BE49-F238E27FC236}">
                  <a16:creationId xmlns:a16="http://schemas.microsoft.com/office/drawing/2014/main" xmlns="" id="{8FB3C972-954B-4364-B580-AEE098D81673}"/>
                </a:ext>
              </a:extLst>
            </p:cNvPr>
            <p:cNvSpPr/>
            <p:nvPr/>
          </p:nvSpPr>
          <p:spPr>
            <a:xfrm>
              <a:off x="2137334" y="2632700"/>
              <a:ext cx="133195" cy="163980"/>
            </a:xfrm>
            <a:custGeom>
              <a:avLst/>
              <a:gdLst/>
              <a:ahLst/>
              <a:cxnLst/>
              <a:rect l="l" t="t" r="r" b="b"/>
              <a:pathLst>
                <a:path w="133195" h="163980" extrusionOk="0">
                  <a:moveTo>
                    <a:pt x="130419" y="58471"/>
                  </a:moveTo>
                  <a:lnTo>
                    <a:pt x="130419" y="58471"/>
                  </a:lnTo>
                  <a:cubicBezTo>
                    <a:pt x="124993" y="24061"/>
                    <a:pt x="100056" y="-1888"/>
                    <a:pt x="64553" y="108"/>
                  </a:cubicBezTo>
                  <a:cubicBezTo>
                    <a:pt x="26762" y="2399"/>
                    <a:pt x="-2053" y="34793"/>
                    <a:pt x="115" y="72539"/>
                  </a:cubicBezTo>
                  <a:cubicBezTo>
                    <a:pt x="1384" y="93736"/>
                    <a:pt x="12514" y="113117"/>
                    <a:pt x="30192" y="124913"/>
                  </a:cubicBezTo>
                  <a:cubicBezTo>
                    <a:pt x="31439" y="130103"/>
                    <a:pt x="33258" y="135141"/>
                    <a:pt x="35618" y="139932"/>
                  </a:cubicBezTo>
                  <a:cubicBezTo>
                    <a:pt x="48277" y="154570"/>
                    <a:pt x="81686" y="163885"/>
                    <a:pt x="92727" y="163980"/>
                  </a:cubicBezTo>
                  <a:cubicBezTo>
                    <a:pt x="102245" y="163980"/>
                    <a:pt x="110526" y="155235"/>
                    <a:pt x="119473" y="140407"/>
                  </a:cubicBezTo>
                  <a:cubicBezTo>
                    <a:pt x="138033" y="109610"/>
                    <a:pt x="133369" y="75485"/>
                    <a:pt x="130419" y="5847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1124;p24">
              <a:extLst>
                <a:ext uri="{FF2B5EF4-FFF2-40B4-BE49-F238E27FC236}">
                  <a16:creationId xmlns:a16="http://schemas.microsoft.com/office/drawing/2014/main" xmlns="" id="{F5EE7BF1-66A1-499F-8296-B347132BA67C}"/>
                </a:ext>
              </a:extLst>
            </p:cNvPr>
            <p:cNvSpPr/>
            <p:nvPr/>
          </p:nvSpPr>
          <p:spPr>
            <a:xfrm>
              <a:off x="2131362" y="2631771"/>
              <a:ext cx="133630" cy="125556"/>
            </a:xfrm>
            <a:custGeom>
              <a:avLst/>
              <a:gdLst/>
              <a:ahLst/>
              <a:cxnLst/>
              <a:rect l="l" t="t" r="r" b="b"/>
              <a:pathLst>
                <a:path w="133630" h="125556" extrusionOk="0">
                  <a:moveTo>
                    <a:pt x="59484" y="1702"/>
                  </a:moveTo>
                  <a:cubicBezTo>
                    <a:pt x="34546" y="6549"/>
                    <a:pt x="14082" y="13583"/>
                    <a:pt x="7324" y="38012"/>
                  </a:cubicBezTo>
                  <a:cubicBezTo>
                    <a:pt x="2660" y="54837"/>
                    <a:pt x="-3432" y="86965"/>
                    <a:pt x="2375" y="100462"/>
                  </a:cubicBezTo>
                  <a:lnTo>
                    <a:pt x="5991" y="109968"/>
                  </a:lnTo>
                  <a:lnTo>
                    <a:pt x="36164" y="125557"/>
                  </a:lnTo>
                  <a:cubicBezTo>
                    <a:pt x="36164" y="125557"/>
                    <a:pt x="50251" y="113770"/>
                    <a:pt x="45682" y="79456"/>
                  </a:cubicBezTo>
                  <a:cubicBezTo>
                    <a:pt x="45808" y="74807"/>
                    <a:pt x="47261" y="70283"/>
                    <a:pt x="49870" y="66433"/>
                  </a:cubicBezTo>
                  <a:cubicBezTo>
                    <a:pt x="51779" y="63173"/>
                    <a:pt x="53189" y="59646"/>
                    <a:pt x="54058" y="55977"/>
                  </a:cubicBezTo>
                  <a:cubicBezTo>
                    <a:pt x="57624" y="46681"/>
                    <a:pt x="64649" y="39124"/>
                    <a:pt x="73666" y="34875"/>
                  </a:cubicBezTo>
                  <a:cubicBezTo>
                    <a:pt x="96129" y="22233"/>
                    <a:pt x="129062" y="33164"/>
                    <a:pt x="133631" y="37727"/>
                  </a:cubicBezTo>
                  <a:cubicBezTo>
                    <a:pt x="120538" y="9734"/>
                    <a:pt x="89617" y="-5285"/>
                    <a:pt x="59484" y="170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1125;p24">
              <a:extLst>
                <a:ext uri="{FF2B5EF4-FFF2-40B4-BE49-F238E27FC236}">
                  <a16:creationId xmlns:a16="http://schemas.microsoft.com/office/drawing/2014/main" xmlns="" id="{980BE89A-EF5C-459A-9E8C-472E031D3F4B}"/>
                </a:ext>
              </a:extLst>
            </p:cNvPr>
            <p:cNvSpPr/>
            <p:nvPr/>
          </p:nvSpPr>
          <p:spPr>
            <a:xfrm>
              <a:off x="2137527" y="3718507"/>
              <a:ext cx="105640" cy="80438"/>
            </a:xfrm>
            <a:custGeom>
              <a:avLst/>
              <a:gdLst/>
              <a:ahLst/>
              <a:cxnLst/>
              <a:rect l="l" t="t" r="r" b="b"/>
              <a:pathLst>
                <a:path w="105640" h="80438" extrusionOk="0">
                  <a:moveTo>
                    <a:pt x="8202" y="3"/>
                  </a:moveTo>
                  <a:cubicBezTo>
                    <a:pt x="20862" y="10269"/>
                    <a:pt x="40469" y="3139"/>
                    <a:pt x="41421" y="4090"/>
                  </a:cubicBezTo>
                  <a:cubicBezTo>
                    <a:pt x="56092" y="16761"/>
                    <a:pt x="71439" y="28623"/>
                    <a:pt x="87394" y="39640"/>
                  </a:cubicBezTo>
                  <a:cubicBezTo>
                    <a:pt x="95294" y="45818"/>
                    <a:pt x="107572" y="54088"/>
                    <a:pt x="105383" y="65970"/>
                  </a:cubicBezTo>
                  <a:cubicBezTo>
                    <a:pt x="101386" y="87167"/>
                    <a:pt x="67310" y="80608"/>
                    <a:pt x="54461" y="74145"/>
                  </a:cubicBezTo>
                  <a:cubicBezTo>
                    <a:pt x="41611" y="67681"/>
                    <a:pt x="31141" y="56845"/>
                    <a:pt x="19053" y="49335"/>
                  </a:cubicBezTo>
                  <a:cubicBezTo>
                    <a:pt x="10392" y="44012"/>
                    <a:pt x="1825" y="41161"/>
                    <a:pt x="17" y="30325"/>
                  </a:cubicBezTo>
                  <a:cubicBezTo>
                    <a:pt x="-364" y="23386"/>
                    <a:pt x="5823" y="-283"/>
                    <a:pt x="8202" y="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1126;p24">
              <a:extLst>
                <a:ext uri="{FF2B5EF4-FFF2-40B4-BE49-F238E27FC236}">
                  <a16:creationId xmlns:a16="http://schemas.microsoft.com/office/drawing/2014/main" xmlns="" id="{FA6915BE-7B59-4C9C-935A-370ECB2F1B89}"/>
                </a:ext>
              </a:extLst>
            </p:cNvPr>
            <p:cNvSpPr/>
            <p:nvPr/>
          </p:nvSpPr>
          <p:spPr>
            <a:xfrm>
              <a:off x="2137841" y="3744079"/>
              <a:ext cx="105259" cy="54863"/>
            </a:xfrm>
            <a:custGeom>
              <a:avLst/>
              <a:gdLst/>
              <a:ahLst/>
              <a:cxnLst/>
              <a:rect l="l" t="t" r="r" b="b"/>
              <a:pathLst>
                <a:path w="105259" h="54863" extrusionOk="0">
                  <a:moveTo>
                    <a:pt x="369" y="0"/>
                  </a:moveTo>
                  <a:cubicBezTo>
                    <a:pt x="1987" y="10456"/>
                    <a:pt x="10458" y="13308"/>
                    <a:pt x="19405" y="19011"/>
                  </a:cubicBezTo>
                  <a:cubicBezTo>
                    <a:pt x="31779" y="26615"/>
                    <a:pt x="42629" y="38021"/>
                    <a:pt x="55479" y="44200"/>
                  </a:cubicBezTo>
                  <a:cubicBezTo>
                    <a:pt x="68329" y="50379"/>
                    <a:pt x="96883" y="56082"/>
                    <a:pt x="105259" y="40968"/>
                  </a:cubicBezTo>
                  <a:cubicBezTo>
                    <a:pt x="100690" y="61405"/>
                    <a:pt x="67186" y="55036"/>
                    <a:pt x="54527" y="48573"/>
                  </a:cubicBezTo>
                  <a:cubicBezTo>
                    <a:pt x="41868" y="42109"/>
                    <a:pt x="31208" y="31273"/>
                    <a:pt x="19119" y="23763"/>
                  </a:cubicBezTo>
                  <a:cubicBezTo>
                    <a:pt x="10458" y="18440"/>
                    <a:pt x="1891" y="15589"/>
                    <a:pt x="83" y="4753"/>
                  </a:cubicBezTo>
                  <a:cubicBezTo>
                    <a:pt x="-89" y="3165"/>
                    <a:pt x="7" y="1559"/>
                    <a:pt x="369"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1127;p24">
              <a:extLst>
                <a:ext uri="{FF2B5EF4-FFF2-40B4-BE49-F238E27FC236}">
                  <a16:creationId xmlns:a16="http://schemas.microsoft.com/office/drawing/2014/main" xmlns="" id="{DF4FF7DD-0257-4113-A909-B064E35FC3D6}"/>
                </a:ext>
              </a:extLst>
            </p:cNvPr>
            <p:cNvSpPr/>
            <p:nvPr/>
          </p:nvSpPr>
          <p:spPr>
            <a:xfrm>
              <a:off x="2226539" y="3701115"/>
              <a:ext cx="96273" cy="74358"/>
            </a:xfrm>
            <a:custGeom>
              <a:avLst/>
              <a:gdLst/>
              <a:ahLst/>
              <a:cxnLst/>
              <a:rect l="l" t="t" r="r" b="b"/>
              <a:pathLst>
                <a:path w="96273" h="74358" extrusionOk="0">
                  <a:moveTo>
                    <a:pt x="7519" y="0"/>
                  </a:moveTo>
                  <a:cubicBezTo>
                    <a:pt x="19132" y="9505"/>
                    <a:pt x="36074" y="4087"/>
                    <a:pt x="37407" y="4943"/>
                  </a:cubicBezTo>
                  <a:cubicBezTo>
                    <a:pt x="50869" y="16473"/>
                    <a:pt x="64979" y="27233"/>
                    <a:pt x="79667" y="37166"/>
                  </a:cubicBezTo>
                  <a:cubicBezTo>
                    <a:pt x="86806" y="42774"/>
                    <a:pt x="98037" y="50378"/>
                    <a:pt x="96039" y="61215"/>
                  </a:cubicBezTo>
                  <a:cubicBezTo>
                    <a:pt x="92422" y="80225"/>
                    <a:pt x="61202" y="74712"/>
                    <a:pt x="49495" y="68724"/>
                  </a:cubicBezTo>
                  <a:cubicBezTo>
                    <a:pt x="37787" y="62735"/>
                    <a:pt x="28079" y="52945"/>
                    <a:pt x="16942" y="46006"/>
                  </a:cubicBezTo>
                  <a:cubicBezTo>
                    <a:pt x="9042" y="41158"/>
                    <a:pt x="1237" y="38592"/>
                    <a:pt x="0" y="28516"/>
                  </a:cubicBezTo>
                  <a:cubicBezTo>
                    <a:pt x="386" y="18574"/>
                    <a:pt x="2954" y="8840"/>
                    <a:pt x="7519"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1128;p24">
              <a:extLst>
                <a:ext uri="{FF2B5EF4-FFF2-40B4-BE49-F238E27FC236}">
                  <a16:creationId xmlns:a16="http://schemas.microsoft.com/office/drawing/2014/main" xmlns="" id="{5286E182-18A5-4064-9FAC-F8C039493630}"/>
                </a:ext>
              </a:extLst>
            </p:cNvPr>
            <p:cNvSpPr/>
            <p:nvPr/>
          </p:nvSpPr>
          <p:spPr>
            <a:xfrm>
              <a:off x="2226484" y="3725354"/>
              <a:ext cx="95903" cy="50071"/>
            </a:xfrm>
            <a:custGeom>
              <a:avLst/>
              <a:gdLst/>
              <a:ahLst/>
              <a:cxnLst/>
              <a:rect l="l" t="t" r="r" b="b"/>
              <a:pathLst>
                <a:path w="95903" h="50071" extrusionOk="0">
                  <a:moveTo>
                    <a:pt x="245" y="0"/>
                  </a:moveTo>
                  <a:cubicBezTo>
                    <a:pt x="1768" y="9505"/>
                    <a:pt x="9763" y="12262"/>
                    <a:pt x="17283" y="17110"/>
                  </a:cubicBezTo>
                  <a:cubicBezTo>
                    <a:pt x="28609" y="24144"/>
                    <a:pt x="38604" y="34219"/>
                    <a:pt x="50311" y="40208"/>
                  </a:cubicBezTo>
                  <a:cubicBezTo>
                    <a:pt x="62018" y="46196"/>
                    <a:pt x="88384" y="51139"/>
                    <a:pt x="95903" y="37261"/>
                  </a:cubicBezTo>
                  <a:cubicBezTo>
                    <a:pt x="91810" y="56272"/>
                    <a:pt x="61162" y="50093"/>
                    <a:pt x="49549" y="44200"/>
                  </a:cubicBezTo>
                  <a:cubicBezTo>
                    <a:pt x="37937" y="38307"/>
                    <a:pt x="28134" y="28421"/>
                    <a:pt x="16997" y="21482"/>
                  </a:cubicBezTo>
                  <a:cubicBezTo>
                    <a:pt x="9097" y="16634"/>
                    <a:pt x="1292" y="14068"/>
                    <a:pt x="55" y="3992"/>
                  </a:cubicBezTo>
                  <a:cubicBezTo>
                    <a:pt x="-59" y="2661"/>
                    <a:pt x="5" y="1321"/>
                    <a:pt x="2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4" name="Google Shape;1129;p24">
              <a:extLst>
                <a:ext uri="{FF2B5EF4-FFF2-40B4-BE49-F238E27FC236}">
                  <a16:creationId xmlns:a16="http://schemas.microsoft.com/office/drawing/2014/main" xmlns="" id="{DC069CBE-087D-4073-9AA8-7FF9EAF4ABBF}"/>
                </a:ext>
              </a:extLst>
            </p:cNvPr>
            <p:cNvSpPr/>
            <p:nvPr/>
          </p:nvSpPr>
          <p:spPr>
            <a:xfrm>
              <a:off x="2101518" y="3008174"/>
              <a:ext cx="205910" cy="717579"/>
            </a:xfrm>
            <a:custGeom>
              <a:avLst/>
              <a:gdLst/>
              <a:ahLst/>
              <a:cxnLst/>
              <a:rect l="l" t="t" r="r" b="b"/>
              <a:pathLst>
                <a:path w="205910" h="717579" extrusionOk="0">
                  <a:moveTo>
                    <a:pt x="200595" y="106555"/>
                  </a:moveTo>
                  <a:cubicBezTo>
                    <a:pt x="194980" y="63115"/>
                    <a:pt x="178989" y="0"/>
                    <a:pt x="178989" y="0"/>
                  </a:cubicBezTo>
                  <a:cubicBezTo>
                    <a:pt x="163827" y="7043"/>
                    <a:pt x="147437" y="11083"/>
                    <a:pt x="130732" y="11882"/>
                  </a:cubicBezTo>
                  <a:cubicBezTo>
                    <a:pt x="106230" y="11825"/>
                    <a:pt x="81788" y="9467"/>
                    <a:pt x="57727" y="4848"/>
                  </a:cubicBezTo>
                  <a:cubicBezTo>
                    <a:pt x="49855" y="18526"/>
                    <a:pt x="41277" y="31786"/>
                    <a:pt x="32028" y="44580"/>
                  </a:cubicBezTo>
                  <a:cubicBezTo>
                    <a:pt x="19464" y="61975"/>
                    <a:pt x="-4998" y="100091"/>
                    <a:pt x="904" y="166629"/>
                  </a:cubicBezTo>
                  <a:cubicBezTo>
                    <a:pt x="4806" y="210163"/>
                    <a:pt x="29458" y="394758"/>
                    <a:pt x="29458" y="394758"/>
                  </a:cubicBezTo>
                  <a:cubicBezTo>
                    <a:pt x="19982" y="425830"/>
                    <a:pt x="14951" y="458092"/>
                    <a:pt x="14515" y="490572"/>
                  </a:cubicBezTo>
                  <a:cubicBezTo>
                    <a:pt x="16767" y="529163"/>
                    <a:pt x="21857" y="567546"/>
                    <a:pt x="29744" y="605396"/>
                  </a:cubicBezTo>
                  <a:lnTo>
                    <a:pt x="44307" y="709955"/>
                  </a:lnTo>
                  <a:cubicBezTo>
                    <a:pt x="44307" y="709955"/>
                    <a:pt x="63343" y="723928"/>
                    <a:pt x="77525" y="714043"/>
                  </a:cubicBezTo>
                  <a:lnTo>
                    <a:pt x="75812" y="611385"/>
                  </a:lnTo>
                  <a:cubicBezTo>
                    <a:pt x="77430" y="586291"/>
                    <a:pt x="79905" y="549220"/>
                    <a:pt x="81523" y="525837"/>
                  </a:cubicBezTo>
                  <a:cubicBezTo>
                    <a:pt x="84188" y="487340"/>
                    <a:pt x="91041" y="426125"/>
                    <a:pt x="93040" y="410917"/>
                  </a:cubicBezTo>
                  <a:cubicBezTo>
                    <a:pt x="95039" y="395708"/>
                    <a:pt x="99988" y="368903"/>
                    <a:pt x="102558" y="338961"/>
                  </a:cubicBezTo>
                  <a:cubicBezTo>
                    <a:pt x="105128" y="309019"/>
                    <a:pt x="116169" y="156933"/>
                    <a:pt x="116169" y="156933"/>
                  </a:cubicBezTo>
                  <a:lnTo>
                    <a:pt x="117787" y="185449"/>
                  </a:lnTo>
                  <a:cubicBezTo>
                    <a:pt x="117787" y="185449"/>
                    <a:pt x="119215" y="231741"/>
                    <a:pt x="125878" y="288773"/>
                  </a:cubicBezTo>
                  <a:cubicBezTo>
                    <a:pt x="132540" y="345805"/>
                    <a:pt x="134920" y="371089"/>
                    <a:pt x="134920" y="371089"/>
                  </a:cubicBezTo>
                  <a:cubicBezTo>
                    <a:pt x="128461" y="382524"/>
                    <a:pt x="123865" y="394910"/>
                    <a:pt x="121309" y="407780"/>
                  </a:cubicBezTo>
                  <a:cubicBezTo>
                    <a:pt x="120167" y="420042"/>
                    <a:pt x="105985" y="517567"/>
                    <a:pt x="114456" y="567185"/>
                  </a:cubicBezTo>
                  <a:lnTo>
                    <a:pt x="131779" y="693321"/>
                  </a:lnTo>
                  <a:cubicBezTo>
                    <a:pt x="140538" y="699338"/>
                    <a:pt x="151655" y="700783"/>
                    <a:pt x="161666" y="697218"/>
                  </a:cubicBezTo>
                  <a:lnTo>
                    <a:pt x="171850" y="570131"/>
                  </a:lnTo>
                  <a:cubicBezTo>
                    <a:pt x="178704" y="521749"/>
                    <a:pt x="193171" y="419186"/>
                    <a:pt x="195360" y="405879"/>
                  </a:cubicBezTo>
                  <a:cubicBezTo>
                    <a:pt x="200276" y="379007"/>
                    <a:pt x="203171" y="351812"/>
                    <a:pt x="204022" y="324513"/>
                  </a:cubicBezTo>
                  <a:cubicBezTo>
                    <a:pt x="207394" y="251863"/>
                    <a:pt x="206250" y="179071"/>
                    <a:pt x="200595" y="10655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1130;p24">
              <a:extLst>
                <a:ext uri="{FF2B5EF4-FFF2-40B4-BE49-F238E27FC236}">
                  <a16:creationId xmlns:a16="http://schemas.microsoft.com/office/drawing/2014/main" xmlns="" id="{B8135387-947D-4D63-B015-B63ED781CE58}"/>
                </a:ext>
              </a:extLst>
            </p:cNvPr>
            <p:cNvSpPr/>
            <p:nvPr/>
          </p:nvSpPr>
          <p:spPr>
            <a:xfrm>
              <a:off x="2096876" y="2994106"/>
              <a:ext cx="219176" cy="477454"/>
            </a:xfrm>
            <a:custGeom>
              <a:avLst/>
              <a:gdLst/>
              <a:ahLst/>
              <a:cxnLst/>
              <a:rect l="l" t="t" r="r" b="b"/>
              <a:pathLst>
                <a:path w="219176" h="477454" extrusionOk="0">
                  <a:moveTo>
                    <a:pt x="62274" y="5418"/>
                  </a:moveTo>
                  <a:lnTo>
                    <a:pt x="24773" y="80606"/>
                  </a:lnTo>
                  <a:cubicBezTo>
                    <a:pt x="24773" y="80606"/>
                    <a:pt x="-32337" y="164158"/>
                    <a:pt x="26867" y="378979"/>
                  </a:cubicBezTo>
                  <a:lnTo>
                    <a:pt x="15730" y="445516"/>
                  </a:lnTo>
                  <a:cubicBezTo>
                    <a:pt x="15730" y="445516"/>
                    <a:pt x="127855" y="517377"/>
                    <a:pt x="202953" y="445516"/>
                  </a:cubicBezTo>
                  <a:cubicBezTo>
                    <a:pt x="202953" y="445516"/>
                    <a:pt x="228938" y="247044"/>
                    <a:pt x="215137" y="155508"/>
                  </a:cubicBezTo>
                  <a:cubicBezTo>
                    <a:pt x="207420" y="102867"/>
                    <a:pt x="195743" y="50882"/>
                    <a:pt x="180205" y="0"/>
                  </a:cubicBezTo>
                  <a:cubicBezTo>
                    <a:pt x="180205" y="0"/>
                    <a:pt x="161835" y="20246"/>
                    <a:pt x="67224" y="6844"/>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1131;p24">
              <a:extLst>
                <a:ext uri="{FF2B5EF4-FFF2-40B4-BE49-F238E27FC236}">
                  <a16:creationId xmlns:a16="http://schemas.microsoft.com/office/drawing/2014/main" xmlns="" id="{DCAB074C-0143-4CBF-ABB3-4641D1384279}"/>
                </a:ext>
              </a:extLst>
            </p:cNvPr>
            <p:cNvSpPr/>
            <p:nvPr/>
          </p:nvSpPr>
          <p:spPr>
            <a:xfrm>
              <a:off x="2115642" y="2850934"/>
              <a:ext cx="316003" cy="274536"/>
            </a:xfrm>
            <a:custGeom>
              <a:avLst/>
              <a:gdLst/>
              <a:ahLst/>
              <a:cxnLst/>
              <a:rect l="l" t="t" r="r" b="b"/>
              <a:pathLst>
                <a:path w="316003" h="274536" extrusionOk="0">
                  <a:moveTo>
                    <a:pt x="278037" y="202010"/>
                  </a:moveTo>
                  <a:cubicBezTo>
                    <a:pt x="268463" y="202400"/>
                    <a:pt x="258924" y="203417"/>
                    <a:pt x="249482" y="205052"/>
                  </a:cubicBezTo>
                  <a:cubicBezTo>
                    <a:pt x="240488" y="207875"/>
                    <a:pt x="231117" y="209320"/>
                    <a:pt x="221689" y="209329"/>
                  </a:cubicBezTo>
                  <a:cubicBezTo>
                    <a:pt x="211410" y="209329"/>
                    <a:pt x="182760" y="195071"/>
                    <a:pt x="158203" y="177867"/>
                  </a:cubicBezTo>
                  <a:cubicBezTo>
                    <a:pt x="131540" y="157867"/>
                    <a:pt x="108492" y="133467"/>
                    <a:pt x="90052" y="105721"/>
                  </a:cubicBezTo>
                  <a:cubicBezTo>
                    <a:pt x="70714" y="76112"/>
                    <a:pt x="53873" y="44963"/>
                    <a:pt x="39701" y="12568"/>
                  </a:cubicBezTo>
                  <a:cubicBezTo>
                    <a:pt x="31706" y="-10435"/>
                    <a:pt x="31896" y="5249"/>
                    <a:pt x="18285" y="4869"/>
                  </a:cubicBezTo>
                  <a:cubicBezTo>
                    <a:pt x="2199" y="4869"/>
                    <a:pt x="-6367" y="10382"/>
                    <a:pt x="5626" y="41655"/>
                  </a:cubicBezTo>
                  <a:cubicBezTo>
                    <a:pt x="17624" y="74011"/>
                    <a:pt x="34368" y="104419"/>
                    <a:pt x="55311" y="131861"/>
                  </a:cubicBezTo>
                  <a:cubicBezTo>
                    <a:pt x="74979" y="159540"/>
                    <a:pt x="99215" y="183675"/>
                    <a:pt x="126983" y="203246"/>
                  </a:cubicBezTo>
                  <a:cubicBezTo>
                    <a:pt x="151440" y="220356"/>
                    <a:pt x="177868" y="234452"/>
                    <a:pt x="205699" y="245260"/>
                  </a:cubicBezTo>
                  <a:cubicBezTo>
                    <a:pt x="213694" y="248492"/>
                    <a:pt x="218834" y="252959"/>
                    <a:pt x="233301" y="260944"/>
                  </a:cubicBezTo>
                  <a:cubicBezTo>
                    <a:pt x="247832" y="269251"/>
                    <a:pt x="264161" y="273918"/>
                    <a:pt x="280892" y="274536"/>
                  </a:cubicBezTo>
                  <a:cubicBezTo>
                    <a:pt x="294789" y="274536"/>
                    <a:pt x="299929" y="271875"/>
                    <a:pt x="300881" y="269023"/>
                  </a:cubicBezTo>
                  <a:cubicBezTo>
                    <a:pt x="301832" y="266171"/>
                    <a:pt x="299643" y="263035"/>
                    <a:pt x="293266" y="262465"/>
                  </a:cubicBezTo>
                  <a:cubicBezTo>
                    <a:pt x="283123" y="262312"/>
                    <a:pt x="273092" y="260316"/>
                    <a:pt x="263664" y="256571"/>
                  </a:cubicBezTo>
                  <a:cubicBezTo>
                    <a:pt x="263664" y="256571"/>
                    <a:pt x="277466" y="258567"/>
                    <a:pt x="285842" y="258947"/>
                  </a:cubicBezTo>
                  <a:cubicBezTo>
                    <a:pt x="293341" y="259394"/>
                    <a:pt x="300865" y="258814"/>
                    <a:pt x="308210" y="257236"/>
                  </a:cubicBezTo>
                  <a:cubicBezTo>
                    <a:pt x="315253" y="255525"/>
                    <a:pt x="319156" y="245640"/>
                    <a:pt x="312778" y="244880"/>
                  </a:cubicBezTo>
                  <a:cubicBezTo>
                    <a:pt x="306401" y="244119"/>
                    <a:pt x="301166" y="244880"/>
                    <a:pt x="288793" y="244404"/>
                  </a:cubicBezTo>
                  <a:cubicBezTo>
                    <a:pt x="282333" y="243967"/>
                    <a:pt x="275944" y="242788"/>
                    <a:pt x="269756" y="240887"/>
                  </a:cubicBezTo>
                  <a:cubicBezTo>
                    <a:pt x="278072" y="240944"/>
                    <a:pt x="286380" y="240345"/>
                    <a:pt x="294599" y="239081"/>
                  </a:cubicBezTo>
                  <a:cubicBezTo>
                    <a:pt x="301263" y="238425"/>
                    <a:pt x="307602" y="235887"/>
                    <a:pt x="312874" y="231762"/>
                  </a:cubicBezTo>
                  <a:cubicBezTo>
                    <a:pt x="315634" y="229481"/>
                    <a:pt x="316110" y="223112"/>
                    <a:pt x="308019" y="223207"/>
                  </a:cubicBezTo>
                  <a:cubicBezTo>
                    <a:pt x="298031" y="224947"/>
                    <a:pt x="287865" y="225460"/>
                    <a:pt x="277751" y="224728"/>
                  </a:cubicBezTo>
                  <a:cubicBezTo>
                    <a:pt x="267757" y="223302"/>
                    <a:pt x="260809" y="220926"/>
                    <a:pt x="262332" y="219595"/>
                  </a:cubicBezTo>
                  <a:cubicBezTo>
                    <a:pt x="263855" y="218264"/>
                    <a:pt x="269756" y="219595"/>
                    <a:pt x="278132" y="216553"/>
                  </a:cubicBezTo>
                  <a:cubicBezTo>
                    <a:pt x="286508" y="213512"/>
                    <a:pt x="292219" y="206193"/>
                    <a:pt x="290315" y="201915"/>
                  </a:cubicBezTo>
                  <a:cubicBezTo>
                    <a:pt x="288412" y="197638"/>
                    <a:pt x="287079" y="200395"/>
                    <a:pt x="278037" y="20201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1132;p24">
              <a:extLst>
                <a:ext uri="{FF2B5EF4-FFF2-40B4-BE49-F238E27FC236}">
                  <a16:creationId xmlns:a16="http://schemas.microsoft.com/office/drawing/2014/main" xmlns="" id="{09ECE08F-E5DE-4D21-9CA0-E314AC10BEA3}"/>
                </a:ext>
              </a:extLst>
            </p:cNvPr>
            <p:cNvSpPr/>
            <p:nvPr/>
          </p:nvSpPr>
          <p:spPr>
            <a:xfrm>
              <a:off x="2110000" y="2833008"/>
              <a:ext cx="75991" cy="89275"/>
            </a:xfrm>
            <a:custGeom>
              <a:avLst/>
              <a:gdLst/>
              <a:ahLst/>
              <a:cxnLst/>
              <a:rect l="l" t="t" r="r" b="b"/>
              <a:pathLst>
                <a:path w="75991" h="89275" extrusionOk="0">
                  <a:moveTo>
                    <a:pt x="18406" y="89237"/>
                  </a:moveTo>
                  <a:cubicBezTo>
                    <a:pt x="18406" y="89237"/>
                    <a:pt x="55147" y="91139"/>
                    <a:pt x="75991" y="68231"/>
                  </a:cubicBezTo>
                  <a:lnTo>
                    <a:pt x="53338" y="20704"/>
                  </a:lnTo>
                  <a:cubicBezTo>
                    <a:pt x="53338" y="20704"/>
                    <a:pt x="42963" y="-5436"/>
                    <a:pt x="18501" y="1028"/>
                  </a:cubicBezTo>
                  <a:cubicBezTo>
                    <a:pt x="-5960" y="7491"/>
                    <a:pt x="-6341" y="42186"/>
                    <a:pt x="18406" y="892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1133;p24">
              <a:extLst>
                <a:ext uri="{FF2B5EF4-FFF2-40B4-BE49-F238E27FC236}">
                  <a16:creationId xmlns:a16="http://schemas.microsoft.com/office/drawing/2014/main" xmlns="" id="{BF9D36A5-C298-412A-A187-7EB61106B457}"/>
                </a:ext>
              </a:extLst>
            </p:cNvPr>
            <p:cNvSpPr/>
            <p:nvPr/>
          </p:nvSpPr>
          <p:spPr>
            <a:xfrm>
              <a:off x="2246717" y="2802864"/>
              <a:ext cx="61392" cy="64630"/>
            </a:xfrm>
            <a:custGeom>
              <a:avLst/>
              <a:gdLst/>
              <a:ahLst/>
              <a:cxnLst/>
              <a:rect l="l" t="t" r="r" b="b"/>
              <a:pathLst>
                <a:path w="61392" h="64630" extrusionOk="0">
                  <a:moveTo>
                    <a:pt x="0" y="469"/>
                  </a:moveTo>
                  <a:cubicBezTo>
                    <a:pt x="0" y="469"/>
                    <a:pt x="29792" y="-9036"/>
                    <a:pt x="61392" y="57501"/>
                  </a:cubicBezTo>
                  <a:lnTo>
                    <a:pt x="49590" y="64630"/>
                  </a:lnTo>
                  <a:cubicBezTo>
                    <a:pt x="49590" y="64630"/>
                    <a:pt x="18465" y="17294"/>
                    <a:pt x="0" y="46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1134;p24">
              <a:extLst>
                <a:ext uri="{FF2B5EF4-FFF2-40B4-BE49-F238E27FC236}">
                  <a16:creationId xmlns:a16="http://schemas.microsoft.com/office/drawing/2014/main" xmlns="" id="{031F2EF6-ED8D-42C8-8BC3-FA3F10869B9F}"/>
                </a:ext>
              </a:extLst>
            </p:cNvPr>
            <p:cNvSpPr/>
            <p:nvPr/>
          </p:nvSpPr>
          <p:spPr>
            <a:xfrm>
              <a:off x="2092047" y="1119152"/>
              <a:ext cx="668082" cy="515307"/>
            </a:xfrm>
            <a:custGeom>
              <a:avLst/>
              <a:gdLst/>
              <a:ahLst/>
              <a:cxnLst/>
              <a:rect l="l" t="t" r="r" b="b"/>
              <a:pathLst>
                <a:path w="668082" h="515307" extrusionOk="0">
                  <a:moveTo>
                    <a:pt x="668083" y="310182"/>
                  </a:moveTo>
                  <a:lnTo>
                    <a:pt x="141345" y="6010"/>
                  </a:lnTo>
                  <a:lnTo>
                    <a:pt x="139346" y="4869"/>
                  </a:lnTo>
                  <a:lnTo>
                    <a:pt x="139346" y="4869"/>
                  </a:lnTo>
                  <a:cubicBezTo>
                    <a:pt x="124498" y="-3020"/>
                    <a:pt x="104415" y="-1594"/>
                    <a:pt x="82237" y="11143"/>
                  </a:cubicBezTo>
                  <a:cubicBezTo>
                    <a:pt x="36835" y="37378"/>
                    <a:pt x="0" y="101064"/>
                    <a:pt x="0" y="153723"/>
                  </a:cubicBezTo>
                  <a:cubicBezTo>
                    <a:pt x="0" y="180814"/>
                    <a:pt x="9994" y="199539"/>
                    <a:pt x="25890" y="207619"/>
                  </a:cubicBezTo>
                  <a:lnTo>
                    <a:pt x="559765" y="515307"/>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1135;p24">
              <a:extLst>
                <a:ext uri="{FF2B5EF4-FFF2-40B4-BE49-F238E27FC236}">
                  <a16:creationId xmlns:a16="http://schemas.microsoft.com/office/drawing/2014/main" xmlns="" id="{6198F842-55AD-416E-A097-C76455E176E0}"/>
                </a:ext>
              </a:extLst>
            </p:cNvPr>
            <p:cNvSpPr/>
            <p:nvPr/>
          </p:nvSpPr>
          <p:spPr>
            <a:xfrm rot="-3598236">
              <a:off x="2590249" y="1465200"/>
              <a:ext cx="232417" cy="133906"/>
            </a:xfrm>
            <a:custGeom>
              <a:avLst/>
              <a:gdLst/>
              <a:ahLst/>
              <a:cxnLst/>
              <a:rect l="l" t="t" r="r" b="b"/>
              <a:pathLst>
                <a:path w="232624" h="134025" extrusionOk="0">
                  <a:moveTo>
                    <a:pt x="232625" y="67013"/>
                  </a:moveTo>
                  <a:cubicBezTo>
                    <a:pt x="232625" y="104023"/>
                    <a:pt x="180550" y="134026"/>
                    <a:pt x="116312" y="134026"/>
                  </a:cubicBezTo>
                  <a:cubicBezTo>
                    <a:pt x="52075" y="134026"/>
                    <a:pt x="0" y="104023"/>
                    <a:pt x="0" y="67013"/>
                  </a:cubicBezTo>
                  <a:cubicBezTo>
                    <a:pt x="0" y="30003"/>
                    <a:pt x="52075" y="0"/>
                    <a:pt x="116312" y="0"/>
                  </a:cubicBezTo>
                  <a:cubicBezTo>
                    <a:pt x="180550" y="0"/>
                    <a:pt x="232625" y="30003"/>
                    <a:pt x="232625" y="67013"/>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1136;p24">
              <a:extLst>
                <a:ext uri="{FF2B5EF4-FFF2-40B4-BE49-F238E27FC236}">
                  <a16:creationId xmlns:a16="http://schemas.microsoft.com/office/drawing/2014/main" xmlns="" id="{38D52CDB-5237-44D7-8D2D-901D739648AF}"/>
                </a:ext>
              </a:extLst>
            </p:cNvPr>
            <p:cNvSpPr/>
            <p:nvPr/>
          </p:nvSpPr>
          <p:spPr>
            <a:xfrm>
              <a:off x="2667422" y="1490358"/>
              <a:ext cx="274409" cy="269191"/>
            </a:xfrm>
            <a:custGeom>
              <a:avLst/>
              <a:gdLst/>
              <a:ahLst/>
              <a:cxnLst/>
              <a:rect l="l" t="t" r="r" b="b"/>
              <a:pathLst>
                <a:path w="274409" h="269191" extrusionOk="0">
                  <a:moveTo>
                    <a:pt x="274410" y="269192"/>
                  </a:moveTo>
                  <a:lnTo>
                    <a:pt x="0" y="111023"/>
                  </a:lnTo>
                  <a:lnTo>
                    <a:pt x="0" y="0"/>
                  </a:lnTo>
                  <a:lnTo>
                    <a:pt x="274410" y="158264"/>
                  </a:lnTo>
                  <a:lnTo>
                    <a:pt x="274410" y="26919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1137;p24">
              <a:extLst>
                <a:ext uri="{FF2B5EF4-FFF2-40B4-BE49-F238E27FC236}">
                  <a16:creationId xmlns:a16="http://schemas.microsoft.com/office/drawing/2014/main" xmlns="" id="{D91166EA-0DEC-4A7C-BD89-EA0DDF62C8CA}"/>
                </a:ext>
              </a:extLst>
            </p:cNvPr>
            <p:cNvSpPr/>
            <p:nvPr/>
          </p:nvSpPr>
          <p:spPr>
            <a:xfrm>
              <a:off x="2667422" y="1454143"/>
              <a:ext cx="337610" cy="194669"/>
            </a:xfrm>
            <a:custGeom>
              <a:avLst/>
              <a:gdLst/>
              <a:ahLst/>
              <a:cxnLst/>
              <a:rect l="l" t="t" r="r" b="b"/>
              <a:pathLst>
                <a:path w="337610" h="194669" extrusionOk="0">
                  <a:moveTo>
                    <a:pt x="274410" y="194670"/>
                  </a:moveTo>
                  <a:lnTo>
                    <a:pt x="0" y="36501"/>
                  </a:lnTo>
                  <a:lnTo>
                    <a:pt x="63201" y="0"/>
                  </a:lnTo>
                  <a:lnTo>
                    <a:pt x="337611" y="158264"/>
                  </a:lnTo>
                  <a:lnTo>
                    <a:pt x="274410" y="194670"/>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1138;p24">
              <a:extLst>
                <a:ext uri="{FF2B5EF4-FFF2-40B4-BE49-F238E27FC236}">
                  <a16:creationId xmlns:a16="http://schemas.microsoft.com/office/drawing/2014/main" xmlns="" id="{916E9667-EDC7-4D0C-A2C5-902EDD0D1DF2}"/>
                </a:ext>
              </a:extLst>
            </p:cNvPr>
            <p:cNvSpPr/>
            <p:nvPr/>
          </p:nvSpPr>
          <p:spPr>
            <a:xfrm rot="-1801764">
              <a:off x="2968958" y="1259916"/>
              <a:ext cx="690027" cy="1193572"/>
            </a:xfrm>
            <a:custGeom>
              <a:avLst/>
              <a:gdLst/>
              <a:ahLst/>
              <a:cxnLst/>
              <a:rect l="l" t="t" r="r" b="b"/>
              <a:pathLst>
                <a:path w="690640" h="1194633" extrusionOk="0">
                  <a:moveTo>
                    <a:pt x="690640" y="597317"/>
                  </a:moveTo>
                  <a:cubicBezTo>
                    <a:pt x="690640" y="927206"/>
                    <a:pt x="536035" y="1194633"/>
                    <a:pt x="345320" y="1194633"/>
                  </a:cubicBezTo>
                  <a:cubicBezTo>
                    <a:pt x="154605" y="1194633"/>
                    <a:pt x="0" y="927206"/>
                    <a:pt x="0" y="597317"/>
                  </a:cubicBezTo>
                  <a:cubicBezTo>
                    <a:pt x="0" y="267428"/>
                    <a:pt x="154605" y="0"/>
                    <a:pt x="345320" y="0"/>
                  </a:cubicBezTo>
                  <a:cubicBezTo>
                    <a:pt x="536035" y="0"/>
                    <a:pt x="690640" y="267428"/>
                    <a:pt x="690640" y="597317"/>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1139;p24">
              <a:extLst>
                <a:ext uri="{FF2B5EF4-FFF2-40B4-BE49-F238E27FC236}">
                  <a16:creationId xmlns:a16="http://schemas.microsoft.com/office/drawing/2014/main" xmlns="" id="{A84C35EF-8769-4B44-A581-1BECEC3043AE}"/>
                </a:ext>
              </a:extLst>
            </p:cNvPr>
            <p:cNvSpPr/>
            <p:nvPr/>
          </p:nvSpPr>
          <p:spPr>
            <a:xfrm>
              <a:off x="2858071" y="1161854"/>
              <a:ext cx="1027965" cy="1324206"/>
            </a:xfrm>
            <a:custGeom>
              <a:avLst/>
              <a:gdLst/>
              <a:ahLst/>
              <a:cxnLst/>
              <a:rect l="l" t="t" r="r" b="b"/>
              <a:pathLst>
                <a:path w="1027965" h="1324206" extrusionOk="0">
                  <a:moveTo>
                    <a:pt x="513983" y="1254422"/>
                  </a:moveTo>
                  <a:cubicBezTo>
                    <a:pt x="230816" y="1091119"/>
                    <a:pt x="0" y="692560"/>
                    <a:pt x="0" y="365955"/>
                  </a:cubicBezTo>
                  <a:cubicBezTo>
                    <a:pt x="0" y="39351"/>
                    <a:pt x="230436" y="-93439"/>
                    <a:pt x="513983" y="69863"/>
                  </a:cubicBezTo>
                  <a:cubicBezTo>
                    <a:pt x="797530" y="233165"/>
                    <a:pt x="1027966" y="631725"/>
                    <a:pt x="1027966" y="958234"/>
                  </a:cubicBezTo>
                  <a:cubicBezTo>
                    <a:pt x="1027966" y="1284744"/>
                    <a:pt x="797245" y="1417629"/>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1140;p24">
              <a:extLst>
                <a:ext uri="{FF2B5EF4-FFF2-40B4-BE49-F238E27FC236}">
                  <a16:creationId xmlns:a16="http://schemas.microsoft.com/office/drawing/2014/main" xmlns="" id="{E184DD63-7B59-4C1B-A5E0-A4C888DC551A}"/>
                </a:ext>
              </a:extLst>
            </p:cNvPr>
            <p:cNvSpPr/>
            <p:nvPr/>
          </p:nvSpPr>
          <p:spPr>
            <a:xfrm>
              <a:off x="2800391" y="1195123"/>
              <a:ext cx="1027965" cy="1324248"/>
            </a:xfrm>
            <a:custGeom>
              <a:avLst/>
              <a:gdLst/>
              <a:ahLst/>
              <a:cxnLst/>
              <a:rect l="l" t="t" r="r" b="b"/>
              <a:pathLst>
                <a:path w="1027965" h="1324248" extrusionOk="0">
                  <a:moveTo>
                    <a:pt x="513983" y="1254422"/>
                  </a:moveTo>
                  <a:cubicBezTo>
                    <a:pt x="230721" y="1091119"/>
                    <a:pt x="0" y="692560"/>
                    <a:pt x="0" y="365955"/>
                  </a:cubicBezTo>
                  <a:cubicBezTo>
                    <a:pt x="0" y="39351"/>
                    <a:pt x="230341" y="-93439"/>
                    <a:pt x="513983" y="69863"/>
                  </a:cubicBezTo>
                  <a:cubicBezTo>
                    <a:pt x="797625" y="233165"/>
                    <a:pt x="1027966" y="631725"/>
                    <a:pt x="1027966" y="958234"/>
                  </a:cubicBezTo>
                  <a:cubicBezTo>
                    <a:pt x="1027966" y="1284744"/>
                    <a:pt x="797149" y="1417724"/>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98" name="Picture 97" descr="A close up of a logo&#10;&#10;Description automatically generated">
            <a:extLst>
              <a:ext uri="{FF2B5EF4-FFF2-40B4-BE49-F238E27FC236}">
                <a16:creationId xmlns:a16="http://schemas.microsoft.com/office/drawing/2014/main" xmlns="" id="{E60BA325-BC3D-477A-92A9-F6DED9EC0656}"/>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744533" y="4848931"/>
            <a:ext cx="887795" cy="243765"/>
          </a:xfrm>
          <a:prstGeom prst="rect">
            <a:avLst/>
          </a:prstGeom>
        </p:spPr>
      </p:pic>
    </p:spTree>
    <p:extLst>
      <p:ext uri="{BB962C8B-B14F-4D97-AF65-F5344CB8AC3E}">
        <p14:creationId xmlns:p14="http://schemas.microsoft.com/office/powerpoint/2010/main" xmlns="" val="18964278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56"/>
        <p:cNvGrpSpPr/>
        <p:nvPr/>
      </p:nvGrpSpPr>
      <p:grpSpPr>
        <a:xfrm>
          <a:off x="0" y="0"/>
          <a:ext cx="0" cy="0"/>
          <a:chOff x="0" y="0"/>
          <a:chExt cx="0" cy="0"/>
        </a:xfrm>
      </p:grpSpPr>
      <p:sp>
        <p:nvSpPr>
          <p:cNvPr id="858" name="Google Shape;858;p19"/>
          <p:cNvSpPr txBox="1">
            <a:spLocks noGrp="1"/>
          </p:cNvSpPr>
          <p:nvPr>
            <p:ph type="title"/>
          </p:nvPr>
        </p:nvSpPr>
        <p:spPr>
          <a:xfrm>
            <a:off x="457199" y="605600"/>
            <a:ext cx="6907428" cy="108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IN" sz="2600" dirty="0"/>
              <a:t>All Booth types have the following  features</a:t>
            </a:r>
            <a:endParaRPr sz="2600" dirty="0"/>
          </a:p>
        </p:txBody>
      </p:sp>
      <p:sp>
        <p:nvSpPr>
          <p:cNvPr id="860" name="Google Shape;860;p19"/>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19</a:t>
            </a:fld>
            <a:endParaRPr/>
          </a:p>
        </p:txBody>
      </p:sp>
      <p:sp>
        <p:nvSpPr>
          <p:cNvPr id="6" name="Rectangle 5">
            <a:extLst>
              <a:ext uri="{FF2B5EF4-FFF2-40B4-BE49-F238E27FC236}">
                <a16:creationId xmlns:a16="http://schemas.microsoft.com/office/drawing/2014/main" xmlns="" id="{55FC0922-E8DC-4B2F-AE0E-305174558371}"/>
              </a:ext>
            </a:extLst>
          </p:cNvPr>
          <p:cNvSpPr/>
          <p:nvPr/>
        </p:nvSpPr>
        <p:spPr>
          <a:xfrm>
            <a:off x="906392" y="1100222"/>
            <a:ext cx="7884014" cy="3303468"/>
          </a:xfrm>
          <a:prstGeom prst="rect">
            <a:avLst/>
          </a:prstGeom>
        </p:spPr>
        <p:txBody>
          <a:bodyPr wrap="square">
            <a:spAutoFit/>
          </a:bodyPr>
          <a:lstStyle/>
          <a:p>
            <a:pPr marL="469265" indent="-457200">
              <a:spcBef>
                <a:spcPts val="830"/>
              </a:spcBef>
              <a:buClr>
                <a:srgbClr val="252525"/>
              </a:buClr>
              <a:buFont typeface="+mj-lt"/>
              <a:buAutoNum type="arabicPeriod"/>
              <a:tabLst>
                <a:tab pos="196215" algn="l"/>
              </a:tabLst>
            </a:pPr>
            <a:r>
              <a:rPr lang="en-US" sz="1300" spc="5" dirty="0">
                <a:latin typeface="Barlow Light" panose="020B0604020202020204" charset="0"/>
                <a:cs typeface="Gothic Uralic"/>
              </a:rPr>
              <a:t>All </a:t>
            </a:r>
            <a:r>
              <a:rPr lang="en-US" sz="1300" spc="-5" dirty="0">
                <a:latin typeface="Barlow Light" panose="020B0604020202020204" charset="0"/>
                <a:cs typeface="Gothic Uralic"/>
              </a:rPr>
              <a:t>Display Spaces </a:t>
            </a:r>
            <a:r>
              <a:rPr lang="en-US" sz="1300" dirty="0">
                <a:latin typeface="Barlow Light" panose="020B0604020202020204" charset="0"/>
                <a:cs typeface="Gothic Uralic"/>
              </a:rPr>
              <a:t>&amp; Display </a:t>
            </a:r>
            <a:r>
              <a:rPr lang="en-US" sz="1300" spc="-5" dirty="0">
                <a:latin typeface="Barlow Light" panose="020B0604020202020204" charset="0"/>
                <a:cs typeface="Gothic Uralic"/>
              </a:rPr>
              <a:t>Standees </a:t>
            </a:r>
            <a:r>
              <a:rPr lang="en-US" sz="1300" spc="5" dirty="0">
                <a:latin typeface="Barlow Light" panose="020B0604020202020204" charset="0"/>
                <a:cs typeface="Gothic Uralic"/>
              </a:rPr>
              <a:t>will </a:t>
            </a:r>
            <a:r>
              <a:rPr lang="en-US" sz="1300" dirty="0">
                <a:latin typeface="Barlow Light" panose="020B0604020202020204" charset="0"/>
                <a:cs typeface="Gothic Uralic"/>
              </a:rPr>
              <a:t>POP </a:t>
            </a:r>
            <a:r>
              <a:rPr lang="en-US" sz="1300" spc="-5" dirty="0">
                <a:latin typeface="Barlow Light" panose="020B0604020202020204" charset="0"/>
                <a:cs typeface="Gothic Uralic"/>
              </a:rPr>
              <a:t>Out </a:t>
            </a:r>
            <a:r>
              <a:rPr lang="en-US" sz="1300" dirty="0">
                <a:latin typeface="Barlow Light" panose="020B0604020202020204" charset="0"/>
                <a:cs typeface="Gothic Uralic"/>
              </a:rPr>
              <a:t>on </a:t>
            </a:r>
            <a:r>
              <a:rPr lang="en-US" sz="1300" spc="-5" dirty="0">
                <a:latin typeface="Barlow Light" panose="020B0604020202020204" charset="0"/>
                <a:cs typeface="Gothic Uralic"/>
              </a:rPr>
              <a:t>clicking for easy reading / visibility</a:t>
            </a:r>
            <a:endParaRPr lang="en-US" sz="1300" dirty="0">
              <a:latin typeface="Barlow Light" panose="020B0604020202020204" charset="0"/>
              <a:cs typeface="Gothic Uralic"/>
            </a:endParaRPr>
          </a:p>
          <a:p>
            <a:pPr marL="469265" indent="-457200">
              <a:spcBef>
                <a:spcPts val="730"/>
              </a:spcBef>
              <a:buClr>
                <a:srgbClr val="252525"/>
              </a:buClr>
              <a:buFont typeface="+mj-lt"/>
              <a:buAutoNum type="arabicPeriod"/>
              <a:tabLst>
                <a:tab pos="196215" algn="l"/>
              </a:tabLst>
            </a:pPr>
            <a:r>
              <a:rPr lang="en-US" sz="1300" spc="5" dirty="0">
                <a:latin typeface="Barlow Light" panose="020B0604020202020204" charset="0"/>
                <a:cs typeface="Gothic Uralic"/>
              </a:rPr>
              <a:t>All </a:t>
            </a:r>
            <a:r>
              <a:rPr lang="en-US" sz="1300" spc="-10" dirty="0">
                <a:latin typeface="Barlow Light" panose="020B0604020202020204" charset="0"/>
                <a:cs typeface="Gothic Uralic"/>
              </a:rPr>
              <a:t>Booth </a:t>
            </a:r>
            <a:r>
              <a:rPr lang="en-US" sz="1300" spc="-5" dirty="0">
                <a:latin typeface="Barlow Light" panose="020B0604020202020204" charset="0"/>
                <a:cs typeface="Gothic Uralic"/>
              </a:rPr>
              <a:t>options have </a:t>
            </a:r>
            <a:r>
              <a:rPr lang="en-US" sz="1300" dirty="0">
                <a:latin typeface="Barlow Light" panose="020B0604020202020204" charset="0"/>
                <a:cs typeface="Gothic Uralic"/>
              </a:rPr>
              <a:t>common </a:t>
            </a:r>
            <a:r>
              <a:rPr lang="en-US" sz="1300" spc="-5" dirty="0">
                <a:latin typeface="Barlow Light" panose="020B0604020202020204" charset="0"/>
                <a:cs typeface="Gothic Uralic"/>
              </a:rPr>
              <a:t>buttons</a:t>
            </a:r>
            <a:r>
              <a:rPr lang="en-US" sz="1300" spc="-114" dirty="0">
                <a:latin typeface="Barlow Light" panose="020B0604020202020204" charset="0"/>
                <a:cs typeface="Gothic Uralic"/>
              </a:rPr>
              <a:t> </a:t>
            </a:r>
            <a:r>
              <a:rPr lang="en-US" sz="1300" spc="-5" dirty="0">
                <a:latin typeface="Barlow Light" panose="020B0604020202020204" charset="0"/>
                <a:cs typeface="Gothic Uralic"/>
              </a:rPr>
              <a:t>like:</a:t>
            </a:r>
          </a:p>
          <a:p>
            <a:pPr marL="812800" lvl="1" indent="-343535">
              <a:spcBef>
                <a:spcPts val="735"/>
              </a:spcBef>
              <a:buClr>
                <a:srgbClr val="252525"/>
              </a:buClr>
              <a:buSzPct val="158000"/>
              <a:buFont typeface="Arial" pitchFamily="34" charset="0"/>
              <a:buChar char="•"/>
              <a:tabLst>
                <a:tab pos="355600" algn="l"/>
                <a:tab pos="356235" algn="l"/>
              </a:tabLst>
            </a:pPr>
            <a:r>
              <a:rPr lang="en-US" sz="1300" dirty="0">
                <a:latin typeface="Barlow Light" panose="020B0604020202020204" charset="0"/>
                <a:cs typeface="Gothic Uralic"/>
              </a:rPr>
              <a:t>About us (company </a:t>
            </a:r>
            <a:r>
              <a:rPr lang="en-US" sz="1300" spc="-5" dirty="0">
                <a:latin typeface="Barlow Light" panose="020B0604020202020204" charset="0"/>
                <a:cs typeface="Gothic Uralic"/>
              </a:rPr>
              <a:t>profile </a:t>
            </a:r>
            <a:r>
              <a:rPr lang="en-US" sz="1300" dirty="0">
                <a:latin typeface="Barlow Light" panose="020B0604020202020204" charset="0"/>
                <a:cs typeface="Gothic Uralic"/>
              </a:rPr>
              <a:t>can be displayed</a:t>
            </a:r>
            <a:r>
              <a:rPr lang="en-US" sz="1300" spc="-195" dirty="0">
                <a:latin typeface="Barlow Light" panose="020B0604020202020204" charset="0"/>
                <a:cs typeface="Gothic Uralic"/>
              </a:rPr>
              <a:t> </a:t>
            </a:r>
            <a:r>
              <a:rPr lang="en-US" sz="1300" spc="-5" dirty="0">
                <a:latin typeface="Barlow Light" panose="020B0604020202020204" charset="0"/>
                <a:cs typeface="Gothic Uralic"/>
              </a:rPr>
              <a:t>there)</a:t>
            </a:r>
            <a:endParaRPr lang="en-US" sz="1300" dirty="0">
              <a:latin typeface="Barlow Light" panose="020B0604020202020204" charset="0"/>
              <a:cs typeface="Gothic Uralic"/>
            </a:endParaRPr>
          </a:p>
          <a:p>
            <a:pPr marL="812800" lvl="1" indent="-343535">
              <a:spcBef>
                <a:spcPts val="735"/>
              </a:spcBef>
              <a:buClr>
                <a:srgbClr val="252525"/>
              </a:buClr>
              <a:buSzPct val="158000"/>
              <a:buFont typeface="Arial" pitchFamily="34" charset="0"/>
              <a:buChar char="•"/>
              <a:tabLst>
                <a:tab pos="355600" algn="l"/>
                <a:tab pos="356235" algn="l"/>
              </a:tabLst>
            </a:pPr>
            <a:r>
              <a:rPr lang="en-US" sz="1300" spc="-5" dirty="0">
                <a:latin typeface="Barlow Light" panose="020B0604020202020204" charset="0"/>
                <a:cs typeface="Gothic Uralic"/>
              </a:rPr>
              <a:t>Download Brochure button (visitors </a:t>
            </a:r>
            <a:r>
              <a:rPr lang="en-US" sz="1300" dirty="0">
                <a:latin typeface="Barlow Light" panose="020B0604020202020204" charset="0"/>
                <a:cs typeface="Gothic Uralic"/>
              </a:rPr>
              <a:t>can download </a:t>
            </a:r>
            <a:r>
              <a:rPr lang="en-US" sz="1300" spc="-5" dirty="0">
                <a:latin typeface="Barlow Light" panose="020B0604020202020204" charset="0"/>
                <a:cs typeface="Gothic Uralic"/>
              </a:rPr>
              <a:t>the exhibitor’s</a:t>
            </a:r>
            <a:r>
              <a:rPr lang="en-US" sz="1300" spc="-160" dirty="0">
                <a:latin typeface="Barlow Light" panose="020B0604020202020204" charset="0"/>
                <a:cs typeface="Gothic Uralic"/>
              </a:rPr>
              <a:t> </a:t>
            </a:r>
            <a:r>
              <a:rPr lang="en-US" sz="1300" spc="-5" dirty="0">
                <a:latin typeface="Barlow Light" panose="020B0604020202020204" charset="0"/>
                <a:cs typeface="Gothic Uralic"/>
              </a:rPr>
              <a:t>brochures)</a:t>
            </a:r>
            <a:endParaRPr lang="en-US" sz="1300" dirty="0">
              <a:latin typeface="Barlow Light" panose="020B0604020202020204" charset="0"/>
              <a:cs typeface="Gothic Uralic"/>
            </a:endParaRPr>
          </a:p>
          <a:p>
            <a:pPr marL="812800" lvl="1" indent="-343535">
              <a:spcBef>
                <a:spcPts val="730"/>
              </a:spcBef>
              <a:buClr>
                <a:srgbClr val="252525"/>
              </a:buClr>
              <a:buSzPct val="158000"/>
              <a:buFont typeface="Arial" pitchFamily="34" charset="0"/>
              <a:buChar char="•"/>
              <a:tabLst>
                <a:tab pos="355600" algn="l"/>
                <a:tab pos="356235" algn="l"/>
              </a:tabLst>
            </a:pPr>
            <a:r>
              <a:rPr lang="en-US" sz="1300" dirty="0">
                <a:latin typeface="Barlow Light" panose="020B0604020202020204" charset="0"/>
                <a:cs typeface="Gothic Uralic"/>
              </a:rPr>
              <a:t>Contact </a:t>
            </a:r>
            <a:r>
              <a:rPr lang="en-US" sz="1300" spc="-5" dirty="0">
                <a:latin typeface="Barlow Light" panose="020B0604020202020204" charset="0"/>
                <a:cs typeface="Gothic Uralic"/>
              </a:rPr>
              <a:t>button (Exhibitors </a:t>
            </a:r>
            <a:r>
              <a:rPr lang="en-US" sz="1300" dirty="0">
                <a:latin typeface="Barlow Light" panose="020B0604020202020204" charset="0"/>
                <a:cs typeface="Gothic Uralic"/>
              </a:rPr>
              <a:t>contact details </a:t>
            </a:r>
            <a:r>
              <a:rPr lang="en-US" sz="1300" spc="-5" dirty="0">
                <a:latin typeface="Barlow Light" panose="020B0604020202020204" charset="0"/>
                <a:cs typeface="Gothic Uralic"/>
              </a:rPr>
              <a:t>will </a:t>
            </a:r>
            <a:r>
              <a:rPr lang="en-US" sz="1300" dirty="0">
                <a:latin typeface="Barlow Light" panose="020B0604020202020204" charset="0"/>
                <a:cs typeface="Gothic Uralic"/>
              </a:rPr>
              <a:t>be mentioned </a:t>
            </a:r>
            <a:r>
              <a:rPr lang="en-US" sz="1300" spc="-200" dirty="0">
                <a:latin typeface="Barlow Light" panose="020B0604020202020204" charset="0"/>
                <a:cs typeface="Gothic Uralic"/>
              </a:rPr>
              <a:t> </a:t>
            </a:r>
            <a:r>
              <a:rPr lang="en-US" sz="1300" spc="-5" dirty="0">
                <a:latin typeface="Barlow Light" panose="020B0604020202020204" charset="0"/>
                <a:cs typeface="Gothic Uralic"/>
              </a:rPr>
              <a:t>there)</a:t>
            </a:r>
            <a:endParaRPr lang="en-US" sz="1300" dirty="0">
              <a:latin typeface="Barlow Light" panose="020B0604020202020204" charset="0"/>
              <a:cs typeface="Gothic Uralic"/>
            </a:endParaRPr>
          </a:p>
          <a:p>
            <a:pPr marL="812800" lvl="1" indent="-343535">
              <a:spcBef>
                <a:spcPts val="730"/>
              </a:spcBef>
              <a:buClr>
                <a:srgbClr val="252525"/>
              </a:buClr>
              <a:buSzPct val="158000"/>
              <a:buFont typeface="Arial" pitchFamily="34" charset="0"/>
              <a:buChar char="•"/>
              <a:tabLst>
                <a:tab pos="355600" algn="l"/>
                <a:tab pos="356235" algn="l"/>
              </a:tabLst>
            </a:pPr>
            <a:r>
              <a:rPr lang="en-US" sz="1300" spc="-5" dirty="0">
                <a:latin typeface="Barlow Light" panose="020B0604020202020204" charset="0"/>
                <a:cs typeface="Gothic Uralic"/>
              </a:rPr>
              <a:t>Web </a:t>
            </a:r>
            <a:r>
              <a:rPr lang="en-US" sz="1300" spc="-10" dirty="0">
                <a:latin typeface="Barlow Light" panose="020B0604020202020204" charset="0"/>
                <a:cs typeface="Gothic Uralic"/>
              </a:rPr>
              <a:t>URL </a:t>
            </a:r>
            <a:r>
              <a:rPr lang="en-US" sz="1300" spc="-5" dirty="0">
                <a:latin typeface="Barlow Light" panose="020B0604020202020204" charset="0"/>
                <a:cs typeface="Gothic Uralic"/>
              </a:rPr>
              <a:t>(on clicking, </a:t>
            </a:r>
            <a:r>
              <a:rPr lang="en-US" sz="1300" dirty="0">
                <a:latin typeface="Barlow Light" panose="020B0604020202020204" charset="0"/>
                <a:cs typeface="Gothic Uralic"/>
              </a:rPr>
              <a:t>visitors will be redirected </a:t>
            </a:r>
            <a:r>
              <a:rPr lang="en-US" sz="1300" spc="-5" dirty="0">
                <a:latin typeface="Barlow Light" panose="020B0604020202020204" charset="0"/>
                <a:cs typeface="Gothic Uralic"/>
              </a:rPr>
              <a:t>to </a:t>
            </a:r>
            <a:r>
              <a:rPr lang="en-US" sz="1300" dirty="0">
                <a:latin typeface="Barlow Light" panose="020B0604020202020204" charset="0"/>
                <a:cs typeface="Gothic Uralic"/>
              </a:rPr>
              <a:t>exhibitor’s</a:t>
            </a:r>
            <a:r>
              <a:rPr lang="en-US" sz="1300" spc="-165" dirty="0">
                <a:latin typeface="Barlow Light" panose="020B0604020202020204" charset="0"/>
                <a:cs typeface="Gothic Uralic"/>
              </a:rPr>
              <a:t> </a:t>
            </a:r>
            <a:r>
              <a:rPr lang="en-US" sz="1300" dirty="0">
                <a:latin typeface="Barlow Light" panose="020B0604020202020204" charset="0"/>
                <a:cs typeface="Gothic Uralic"/>
              </a:rPr>
              <a:t>website)</a:t>
            </a:r>
          </a:p>
          <a:p>
            <a:pPr marL="812800" lvl="1" indent="-343535">
              <a:spcBef>
                <a:spcPts val="735"/>
              </a:spcBef>
              <a:buClr>
                <a:srgbClr val="252525"/>
              </a:buClr>
              <a:buSzPct val="158000"/>
              <a:buFont typeface="Arial" pitchFamily="34" charset="0"/>
              <a:buChar char="•"/>
              <a:tabLst>
                <a:tab pos="355600" algn="l"/>
                <a:tab pos="356235" algn="l"/>
              </a:tabLst>
            </a:pPr>
            <a:r>
              <a:rPr lang="en-US" sz="1300" spc="-5" dirty="0">
                <a:solidFill>
                  <a:srgbClr val="00B050"/>
                </a:solidFill>
                <a:latin typeface="Barlow Light" panose="020B0604020202020204" charset="0"/>
                <a:cs typeface="Gothic Uralic"/>
              </a:rPr>
              <a:t>Chat </a:t>
            </a:r>
            <a:r>
              <a:rPr lang="en-US" sz="1300" dirty="0">
                <a:solidFill>
                  <a:srgbClr val="00B050"/>
                </a:solidFill>
                <a:latin typeface="Barlow Light" panose="020B0604020202020204" charset="0"/>
                <a:cs typeface="Gothic Uralic"/>
              </a:rPr>
              <a:t>function </a:t>
            </a:r>
            <a:r>
              <a:rPr lang="en-US" sz="1300" spc="-5" dirty="0">
                <a:solidFill>
                  <a:srgbClr val="00B050"/>
                </a:solidFill>
                <a:latin typeface="Barlow Light" panose="020B0604020202020204" charset="0"/>
                <a:cs typeface="Gothic Uralic"/>
              </a:rPr>
              <a:t>(Exhibitor and </a:t>
            </a:r>
            <a:r>
              <a:rPr lang="en-US" sz="1300" dirty="0">
                <a:solidFill>
                  <a:srgbClr val="00B050"/>
                </a:solidFill>
                <a:latin typeface="Barlow Light" panose="020B0604020202020204" charset="0"/>
                <a:cs typeface="Gothic Uralic"/>
              </a:rPr>
              <a:t>visitor directly can chat with each</a:t>
            </a:r>
            <a:r>
              <a:rPr lang="en-US" sz="1300" spc="-210" dirty="0">
                <a:solidFill>
                  <a:srgbClr val="00B050"/>
                </a:solidFill>
                <a:latin typeface="Barlow Light" panose="020B0604020202020204" charset="0"/>
                <a:cs typeface="Gothic Uralic"/>
              </a:rPr>
              <a:t> </a:t>
            </a:r>
            <a:r>
              <a:rPr lang="en-US" sz="1300" spc="-5" dirty="0">
                <a:solidFill>
                  <a:srgbClr val="00B050"/>
                </a:solidFill>
                <a:latin typeface="Barlow Light" panose="020B0604020202020204" charset="0"/>
                <a:cs typeface="Gothic Uralic"/>
              </a:rPr>
              <a:t>other) Not in demo Now</a:t>
            </a:r>
          </a:p>
          <a:p>
            <a:pPr marL="812800" lvl="1" indent="-343535">
              <a:spcBef>
                <a:spcPts val="735"/>
              </a:spcBef>
              <a:buClr>
                <a:srgbClr val="252525"/>
              </a:buClr>
              <a:buSzPct val="158000"/>
              <a:buFont typeface="Arial" pitchFamily="34" charset="0"/>
              <a:buChar char="•"/>
              <a:tabLst>
                <a:tab pos="355600" algn="l"/>
                <a:tab pos="356235" algn="l"/>
              </a:tabLst>
            </a:pPr>
            <a:r>
              <a:rPr lang="en-US" sz="1300" dirty="0">
                <a:solidFill>
                  <a:srgbClr val="FF0000"/>
                </a:solidFill>
                <a:latin typeface="Barlow Light" panose="020B0604020202020204" charset="0"/>
                <a:cs typeface="Gothic Uralic"/>
              </a:rPr>
              <a:t>Video calling function </a:t>
            </a:r>
            <a:r>
              <a:rPr lang="en-US" sz="1300" spc="-5" dirty="0">
                <a:solidFill>
                  <a:srgbClr val="FF0000"/>
                </a:solidFill>
                <a:latin typeface="Barlow Light" panose="020B0604020202020204" charset="0"/>
                <a:cs typeface="Gothic Uralic"/>
              </a:rPr>
              <a:t>(Exhibitors and </a:t>
            </a:r>
            <a:r>
              <a:rPr lang="en-US" sz="1300" dirty="0">
                <a:solidFill>
                  <a:srgbClr val="FF0000"/>
                </a:solidFill>
                <a:latin typeface="Barlow Light" panose="020B0604020202020204" charset="0"/>
                <a:cs typeface="Gothic Uralic"/>
              </a:rPr>
              <a:t>visitors can have a video</a:t>
            </a:r>
            <a:r>
              <a:rPr lang="en-US" sz="1300" spc="-270" dirty="0">
                <a:solidFill>
                  <a:srgbClr val="FF0000"/>
                </a:solidFill>
                <a:latin typeface="Barlow Light" panose="020B0604020202020204" charset="0"/>
                <a:cs typeface="Gothic Uralic"/>
              </a:rPr>
              <a:t> </a:t>
            </a:r>
            <a:r>
              <a:rPr lang="en-US" sz="1300" dirty="0">
                <a:solidFill>
                  <a:srgbClr val="FF0000"/>
                </a:solidFill>
                <a:latin typeface="Barlow Light" panose="020B0604020202020204" charset="0"/>
                <a:cs typeface="Gothic Uralic"/>
              </a:rPr>
              <a:t>chat)   NOT NOW </a:t>
            </a:r>
          </a:p>
          <a:p>
            <a:pPr marL="812800" marR="186055" lvl="1" indent="-343535">
              <a:lnSpc>
                <a:spcPts val="1510"/>
              </a:lnSpc>
              <a:spcBef>
                <a:spcPts val="925"/>
              </a:spcBef>
              <a:buClr>
                <a:srgbClr val="252525"/>
              </a:buClr>
              <a:buSzPct val="158000"/>
              <a:buFont typeface="Arial" pitchFamily="34" charset="0"/>
              <a:buChar char="•"/>
              <a:tabLst>
                <a:tab pos="355600" algn="l"/>
                <a:tab pos="356235" algn="l"/>
              </a:tabLst>
            </a:pPr>
            <a:r>
              <a:rPr lang="en-US" sz="1300" spc="-5" dirty="0">
                <a:latin typeface="Barlow Light" panose="020B0604020202020204" charset="0"/>
                <a:cs typeface="Gothic Uralic"/>
              </a:rPr>
              <a:t>Send Inquiry button </a:t>
            </a:r>
            <a:r>
              <a:rPr lang="en-US" sz="1300" dirty="0">
                <a:latin typeface="Barlow Light" panose="020B0604020202020204" charset="0"/>
                <a:cs typeface="Gothic Uralic"/>
              </a:rPr>
              <a:t>(Visitors can simply </a:t>
            </a:r>
            <a:r>
              <a:rPr lang="en-US" sz="1300" spc="-5" dirty="0">
                <a:latin typeface="Barlow Light" panose="020B0604020202020204" charset="0"/>
                <a:cs typeface="Gothic Uralic"/>
              </a:rPr>
              <a:t>type </a:t>
            </a:r>
            <a:r>
              <a:rPr lang="en-US" sz="1300" dirty="0">
                <a:latin typeface="Barlow Light" panose="020B0604020202020204" charset="0"/>
                <a:cs typeface="Gothic Uralic"/>
              </a:rPr>
              <a:t>their requirements </a:t>
            </a:r>
            <a:r>
              <a:rPr lang="en-US" sz="1300" spc="-5" dirty="0">
                <a:latin typeface="Barlow Light" panose="020B0604020202020204" charset="0"/>
                <a:cs typeface="Gothic Uralic"/>
              </a:rPr>
              <a:t>and send). Exhibitors </a:t>
            </a:r>
            <a:r>
              <a:rPr lang="en-US" sz="1300" spc="5" dirty="0">
                <a:latin typeface="Barlow Light" panose="020B0604020202020204" charset="0"/>
                <a:cs typeface="Gothic Uralic"/>
              </a:rPr>
              <a:t>will </a:t>
            </a:r>
            <a:r>
              <a:rPr lang="en-US" sz="1300" dirty="0">
                <a:latin typeface="Barlow Light" panose="020B0604020202020204" charset="0"/>
                <a:cs typeface="Gothic Uralic"/>
              </a:rPr>
              <a:t>be able </a:t>
            </a:r>
            <a:r>
              <a:rPr lang="en-US" sz="1300" spc="-5" dirty="0">
                <a:latin typeface="Barlow Light" panose="020B0604020202020204" charset="0"/>
                <a:cs typeface="Gothic Uralic"/>
              </a:rPr>
              <a:t>to </a:t>
            </a:r>
            <a:r>
              <a:rPr lang="en-US" sz="1300" dirty="0">
                <a:latin typeface="Barlow Light" panose="020B0604020202020204" charset="0"/>
                <a:cs typeface="Gothic Uralic"/>
              </a:rPr>
              <a:t>see</a:t>
            </a:r>
            <a:r>
              <a:rPr lang="en-US" sz="1300" spc="-210" dirty="0">
                <a:latin typeface="Barlow Light" panose="020B0604020202020204" charset="0"/>
                <a:cs typeface="Gothic Uralic"/>
              </a:rPr>
              <a:t>    </a:t>
            </a:r>
            <a:r>
              <a:rPr lang="en-US" sz="1300" spc="-5" dirty="0">
                <a:latin typeface="Barlow Light" panose="020B0604020202020204" charset="0"/>
                <a:cs typeface="Gothic Uralic"/>
              </a:rPr>
              <a:t>these  </a:t>
            </a:r>
            <a:r>
              <a:rPr lang="en-US" sz="1300" dirty="0">
                <a:latin typeface="Barlow Light" panose="020B0604020202020204" charset="0"/>
                <a:cs typeface="Gothic Uralic"/>
              </a:rPr>
              <a:t>inquiries </a:t>
            </a:r>
            <a:r>
              <a:rPr lang="en-US" sz="1300" spc="5" dirty="0">
                <a:latin typeface="Barlow Light" panose="020B0604020202020204" charset="0"/>
                <a:cs typeface="Gothic Uralic"/>
              </a:rPr>
              <a:t>in </a:t>
            </a:r>
            <a:r>
              <a:rPr lang="en-US" sz="1300" dirty="0">
                <a:latin typeface="Barlow Light" panose="020B0604020202020204" charset="0"/>
                <a:cs typeface="Gothic Uralic"/>
              </a:rPr>
              <a:t>their respective</a:t>
            </a:r>
            <a:r>
              <a:rPr lang="en-US" sz="1300" spc="-155" dirty="0">
                <a:latin typeface="Barlow Light" panose="020B0604020202020204" charset="0"/>
                <a:cs typeface="Gothic Uralic"/>
              </a:rPr>
              <a:t> </a:t>
            </a:r>
            <a:r>
              <a:rPr lang="en-US" sz="1300" spc="-5" dirty="0">
                <a:latin typeface="Barlow Light" panose="020B0604020202020204" charset="0"/>
                <a:cs typeface="Gothic Uralic"/>
              </a:rPr>
              <a:t>dashboard)</a:t>
            </a:r>
            <a:endParaRPr lang="en-US" sz="1300" dirty="0">
              <a:latin typeface="Barlow Light" panose="020B0604020202020204" charset="0"/>
              <a:cs typeface="Gothic Uralic"/>
            </a:endParaRPr>
          </a:p>
          <a:p>
            <a:pPr marL="812800" lvl="1" indent="-343535">
              <a:lnSpc>
                <a:spcPts val="1595"/>
              </a:lnSpc>
              <a:spcBef>
                <a:spcPts val="710"/>
              </a:spcBef>
              <a:buClr>
                <a:srgbClr val="252525"/>
              </a:buClr>
              <a:buSzPct val="158000"/>
              <a:buFont typeface="Arial" pitchFamily="34" charset="0"/>
              <a:buChar char="•"/>
              <a:tabLst>
                <a:tab pos="355600" algn="l"/>
                <a:tab pos="356235" algn="l"/>
              </a:tabLst>
            </a:pPr>
            <a:r>
              <a:rPr lang="en-US" sz="1300" spc="-5" dirty="0">
                <a:latin typeface="Barlow Light" panose="020B0604020202020204" charset="0"/>
                <a:cs typeface="Gothic Uralic"/>
              </a:rPr>
              <a:t>Drop</a:t>
            </a:r>
            <a:r>
              <a:rPr lang="en-US" sz="1300" spc="-25" dirty="0">
                <a:latin typeface="Barlow Light" panose="020B0604020202020204" charset="0"/>
                <a:cs typeface="Gothic Uralic"/>
              </a:rPr>
              <a:t> </a:t>
            </a:r>
            <a:r>
              <a:rPr lang="en-US" sz="1300" dirty="0">
                <a:latin typeface="Barlow Light" panose="020B0604020202020204" charset="0"/>
                <a:cs typeface="Gothic Uralic"/>
              </a:rPr>
              <a:t>contact</a:t>
            </a:r>
            <a:r>
              <a:rPr lang="en-US" sz="1300" spc="-20" dirty="0">
                <a:latin typeface="Barlow Light" panose="020B0604020202020204" charset="0"/>
                <a:cs typeface="Gothic Uralic"/>
              </a:rPr>
              <a:t> </a:t>
            </a:r>
            <a:r>
              <a:rPr lang="en-US" sz="1300" dirty="0">
                <a:latin typeface="Barlow Light" panose="020B0604020202020204" charset="0"/>
                <a:cs typeface="Gothic Uralic"/>
              </a:rPr>
              <a:t>details</a:t>
            </a:r>
            <a:r>
              <a:rPr lang="en-US" sz="1300" spc="-40" dirty="0">
                <a:latin typeface="Barlow Light" panose="020B0604020202020204" charset="0"/>
                <a:cs typeface="Gothic Uralic"/>
              </a:rPr>
              <a:t>.  When visitor clicks this icon the contact details  provided in the Registration will be sent to the Exhibitors </a:t>
            </a:r>
            <a:r>
              <a:rPr lang="en-US" sz="1300" dirty="0">
                <a:latin typeface="Barlow Light" panose="020B0604020202020204" charset="0"/>
                <a:cs typeface="Gothic Uralic"/>
              </a:rPr>
              <a:t> </a:t>
            </a:r>
            <a:r>
              <a:rPr lang="en-US" sz="1300" spc="-5" dirty="0">
                <a:latin typeface="Barlow Light" panose="020B0604020202020204" charset="0"/>
                <a:cs typeface="Gothic Uralic"/>
              </a:rPr>
              <a:t>respective</a:t>
            </a:r>
            <a:r>
              <a:rPr lang="en-US" sz="1300" spc="-95" dirty="0">
                <a:latin typeface="Barlow Light" panose="020B0604020202020204" charset="0"/>
                <a:cs typeface="Gothic Uralic"/>
              </a:rPr>
              <a:t> </a:t>
            </a:r>
            <a:r>
              <a:rPr lang="en-US" sz="1300" spc="-5" dirty="0">
                <a:latin typeface="Barlow Light" panose="020B0604020202020204" charset="0"/>
                <a:cs typeface="Gothic Uralic"/>
              </a:rPr>
              <a:t>dashboards)</a:t>
            </a:r>
          </a:p>
        </p:txBody>
      </p:sp>
      <p:pic>
        <p:nvPicPr>
          <p:cNvPr id="5" name="Picture 4" descr="A close up of a logo&#10;&#10;Description automatically generated">
            <a:extLst>
              <a:ext uri="{FF2B5EF4-FFF2-40B4-BE49-F238E27FC236}">
                <a16:creationId xmlns:a16="http://schemas.microsoft.com/office/drawing/2014/main" xmlns="" id="{A07DED2E-3C75-48AB-B499-B6AA0A103CD7}"/>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744533" y="4848931"/>
            <a:ext cx="887795" cy="243765"/>
          </a:xfrm>
          <a:prstGeom prst="rect">
            <a:avLst/>
          </a:prstGeom>
        </p:spPr>
      </p:pic>
      <p:grpSp>
        <p:nvGrpSpPr>
          <p:cNvPr id="7" name="Google Shape;4566;p39">
            <a:extLst>
              <a:ext uri="{FF2B5EF4-FFF2-40B4-BE49-F238E27FC236}">
                <a16:creationId xmlns:a16="http://schemas.microsoft.com/office/drawing/2014/main" xmlns="" id="{DA13AD01-387E-4791-9267-4516B659A4F5}"/>
              </a:ext>
            </a:extLst>
          </p:cNvPr>
          <p:cNvGrpSpPr/>
          <p:nvPr/>
        </p:nvGrpSpPr>
        <p:grpSpPr>
          <a:xfrm>
            <a:off x="8344670" y="340279"/>
            <a:ext cx="346104" cy="353231"/>
            <a:chOff x="3955900" y="2984500"/>
            <a:chExt cx="414000" cy="422525"/>
          </a:xfrm>
        </p:grpSpPr>
        <p:sp>
          <p:nvSpPr>
            <p:cNvPr id="8" name="Google Shape;4567;p39">
              <a:extLst>
                <a:ext uri="{FF2B5EF4-FFF2-40B4-BE49-F238E27FC236}">
                  <a16:creationId xmlns:a16="http://schemas.microsoft.com/office/drawing/2014/main" xmlns="" id="{9CC992FB-6E96-4E69-9865-4CB2E08C159B}"/>
                </a:ext>
              </a:extLst>
            </p:cNvPr>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9" name="Google Shape;4568;p39">
              <a:extLst>
                <a:ext uri="{FF2B5EF4-FFF2-40B4-BE49-F238E27FC236}">
                  <a16:creationId xmlns:a16="http://schemas.microsoft.com/office/drawing/2014/main" xmlns="" id="{C3D8954D-2508-4749-A7EF-43942E990E0C}"/>
                </a:ext>
              </a:extLst>
            </p:cNvPr>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 name="Google Shape;4569;p39">
              <a:extLst>
                <a:ext uri="{FF2B5EF4-FFF2-40B4-BE49-F238E27FC236}">
                  <a16:creationId xmlns:a16="http://schemas.microsoft.com/office/drawing/2014/main" xmlns="" id="{17706C3A-DB63-490B-A69A-4BC686CC69D2}"/>
                </a:ext>
              </a:extLst>
            </p:cNvPr>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1" name="Google Shape;4584;p39">
            <a:extLst>
              <a:ext uri="{FF2B5EF4-FFF2-40B4-BE49-F238E27FC236}">
                <a16:creationId xmlns:a16="http://schemas.microsoft.com/office/drawing/2014/main" xmlns="" id="{E4DC6B64-D35D-48B4-A21D-54887FE199F2}"/>
              </a:ext>
            </a:extLst>
          </p:cNvPr>
          <p:cNvGrpSpPr/>
          <p:nvPr/>
        </p:nvGrpSpPr>
        <p:grpSpPr>
          <a:xfrm>
            <a:off x="328924" y="1537418"/>
            <a:ext cx="359355" cy="301190"/>
            <a:chOff x="2599825" y="3689700"/>
            <a:chExt cx="429850" cy="360275"/>
          </a:xfrm>
        </p:grpSpPr>
        <p:sp>
          <p:nvSpPr>
            <p:cNvPr id="12" name="Google Shape;4585;p39">
              <a:extLst>
                <a:ext uri="{FF2B5EF4-FFF2-40B4-BE49-F238E27FC236}">
                  <a16:creationId xmlns:a16="http://schemas.microsoft.com/office/drawing/2014/main" xmlns="" id="{ADB32654-06B7-4B3B-BB8F-07D606A5305D}"/>
                </a:ext>
              </a:extLst>
            </p:cNvPr>
            <p:cNvSpPr/>
            <p:nvPr/>
          </p:nvSpPr>
          <p:spPr>
            <a:xfrm>
              <a:off x="2599825" y="3689700"/>
              <a:ext cx="429850" cy="169150"/>
            </a:xfrm>
            <a:custGeom>
              <a:avLst/>
              <a:gdLst/>
              <a:ahLst/>
              <a:cxnLst/>
              <a:rect l="l" t="t" r="r" b="b"/>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3" name="Google Shape;4586;p39">
              <a:extLst>
                <a:ext uri="{FF2B5EF4-FFF2-40B4-BE49-F238E27FC236}">
                  <a16:creationId xmlns:a16="http://schemas.microsoft.com/office/drawing/2014/main" xmlns="" id="{674D6E0F-EEFF-40CD-9A02-0273A3E9E13A}"/>
                </a:ext>
              </a:extLst>
            </p:cNvPr>
            <p:cNvSpPr/>
            <p:nvPr/>
          </p:nvSpPr>
          <p:spPr>
            <a:xfrm>
              <a:off x="2599825" y="3861275"/>
              <a:ext cx="429850" cy="188700"/>
            </a:xfrm>
            <a:custGeom>
              <a:avLst/>
              <a:gdLst/>
              <a:ahLst/>
              <a:cxnLst/>
              <a:rect l="l" t="t" r="r" b="b"/>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4" name="Google Shape;4424;p39">
            <a:extLst>
              <a:ext uri="{FF2B5EF4-FFF2-40B4-BE49-F238E27FC236}">
                <a16:creationId xmlns:a16="http://schemas.microsoft.com/office/drawing/2014/main" xmlns="" id="{1992829C-55A3-4047-9C93-9A6C91724071}"/>
              </a:ext>
            </a:extLst>
          </p:cNvPr>
          <p:cNvGrpSpPr/>
          <p:nvPr/>
        </p:nvGrpSpPr>
        <p:grpSpPr>
          <a:xfrm>
            <a:off x="8355637" y="1218451"/>
            <a:ext cx="403352" cy="345080"/>
            <a:chOff x="3918650" y="293075"/>
            <a:chExt cx="488500" cy="412775"/>
          </a:xfrm>
        </p:grpSpPr>
        <p:sp>
          <p:nvSpPr>
            <p:cNvPr id="15" name="Google Shape;4425;p39">
              <a:extLst>
                <a:ext uri="{FF2B5EF4-FFF2-40B4-BE49-F238E27FC236}">
                  <a16:creationId xmlns:a16="http://schemas.microsoft.com/office/drawing/2014/main" xmlns="" id="{A32C959C-CFF6-457F-BA88-543FC2CD752F}"/>
                </a:ext>
              </a:extLst>
            </p:cNvPr>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dk1"/>
                </a:solidFill>
              </a:endParaRPr>
            </a:p>
          </p:txBody>
        </p:sp>
        <p:sp>
          <p:nvSpPr>
            <p:cNvPr id="16" name="Google Shape;4426;p39">
              <a:extLst>
                <a:ext uri="{FF2B5EF4-FFF2-40B4-BE49-F238E27FC236}">
                  <a16:creationId xmlns:a16="http://schemas.microsoft.com/office/drawing/2014/main" xmlns="" id="{92A764F1-0F63-4A88-9912-711224522E77}"/>
                </a:ext>
              </a:extLst>
            </p:cNvPr>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7" name="Google Shape;4427;p39">
              <a:extLst>
                <a:ext uri="{FF2B5EF4-FFF2-40B4-BE49-F238E27FC236}">
                  <a16:creationId xmlns:a16="http://schemas.microsoft.com/office/drawing/2014/main" xmlns="" id="{C4FB8C76-6B39-4705-96B8-61A8868DE222}"/>
                </a:ext>
              </a:extLst>
            </p:cNvPr>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18" name="Google Shape;4556;p39">
            <a:extLst>
              <a:ext uri="{FF2B5EF4-FFF2-40B4-BE49-F238E27FC236}">
                <a16:creationId xmlns:a16="http://schemas.microsoft.com/office/drawing/2014/main" xmlns="" id="{901B53AB-C83C-43A3-9382-46F73585CA4D}"/>
              </a:ext>
            </a:extLst>
          </p:cNvPr>
          <p:cNvGrpSpPr/>
          <p:nvPr/>
        </p:nvGrpSpPr>
        <p:grpSpPr>
          <a:xfrm>
            <a:off x="327161" y="2321780"/>
            <a:ext cx="386943" cy="372647"/>
            <a:chOff x="2583325" y="2972875"/>
            <a:chExt cx="462850" cy="445750"/>
          </a:xfrm>
        </p:grpSpPr>
        <p:sp>
          <p:nvSpPr>
            <p:cNvPr id="19" name="Google Shape;4557;p39">
              <a:extLst>
                <a:ext uri="{FF2B5EF4-FFF2-40B4-BE49-F238E27FC236}">
                  <a16:creationId xmlns:a16="http://schemas.microsoft.com/office/drawing/2014/main" xmlns="" id="{438AE7E9-6C38-4992-8BA4-3E2CF9ABCCA9}"/>
                </a:ext>
              </a:extLst>
            </p:cNvPr>
            <p:cNvSpPr/>
            <p:nvPr/>
          </p:nvSpPr>
          <p:spPr>
            <a:xfrm>
              <a:off x="2701775" y="3323350"/>
              <a:ext cx="225950" cy="95275"/>
            </a:xfrm>
            <a:custGeom>
              <a:avLst/>
              <a:gdLst/>
              <a:ahLst/>
              <a:cxnLst/>
              <a:rect l="l" t="t" r="r" b="b"/>
              <a:pathLst>
                <a:path w="9038" h="3811" extrusionOk="0">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0" name="Google Shape;4558;p39">
              <a:extLst>
                <a:ext uri="{FF2B5EF4-FFF2-40B4-BE49-F238E27FC236}">
                  <a16:creationId xmlns:a16="http://schemas.microsoft.com/office/drawing/2014/main" xmlns="" id="{6C64DB28-F01F-44DA-932B-2FB5621E6BB8}"/>
                </a:ext>
              </a:extLst>
            </p:cNvPr>
            <p:cNvSpPr/>
            <p:nvPr/>
          </p:nvSpPr>
          <p:spPr>
            <a:xfrm>
              <a:off x="2583325" y="2972875"/>
              <a:ext cx="462850" cy="337075"/>
            </a:xfrm>
            <a:custGeom>
              <a:avLst/>
              <a:gdLst/>
              <a:ahLst/>
              <a:cxnLst/>
              <a:rect l="l" t="t" r="r" b="b"/>
              <a:pathLst>
                <a:path w="18514" h="13483" extrusionOk="0">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25" name="Google Shape;4473;p39">
            <a:extLst>
              <a:ext uri="{FF2B5EF4-FFF2-40B4-BE49-F238E27FC236}">
                <a16:creationId xmlns:a16="http://schemas.microsoft.com/office/drawing/2014/main" xmlns="" id="{CD4F4EDD-214C-40CD-BDF2-2A0970349366}"/>
              </a:ext>
            </a:extLst>
          </p:cNvPr>
          <p:cNvSpPr/>
          <p:nvPr/>
        </p:nvSpPr>
        <p:spPr>
          <a:xfrm>
            <a:off x="8438604" y="2059059"/>
            <a:ext cx="338956" cy="308317"/>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pic>
        <p:nvPicPr>
          <p:cNvPr id="26" name="Picture 25" descr="A picture containing clock&#10;&#10;Description automatically generated">
            <a:extLst>
              <a:ext uri="{FF2B5EF4-FFF2-40B4-BE49-F238E27FC236}">
                <a16:creationId xmlns:a16="http://schemas.microsoft.com/office/drawing/2014/main" xmlns="" id="{7B1F8834-295C-4AA9-A821-596FBC9D8BDC}"/>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258679" y="2899609"/>
            <a:ext cx="789510" cy="789510"/>
          </a:xfrm>
          <a:prstGeom prst="rect">
            <a:avLst/>
          </a:prstGeom>
        </p:spPr>
      </p:pic>
      <p:grpSp>
        <p:nvGrpSpPr>
          <p:cNvPr id="27" name="Google Shape;4518;p39">
            <a:extLst>
              <a:ext uri="{FF2B5EF4-FFF2-40B4-BE49-F238E27FC236}">
                <a16:creationId xmlns:a16="http://schemas.microsoft.com/office/drawing/2014/main" xmlns="" id="{12D39185-2810-4A59-90BE-B09149AD55B3}"/>
              </a:ext>
            </a:extLst>
          </p:cNvPr>
          <p:cNvGrpSpPr/>
          <p:nvPr/>
        </p:nvGrpSpPr>
        <p:grpSpPr>
          <a:xfrm>
            <a:off x="8422673" y="2888040"/>
            <a:ext cx="401719" cy="366502"/>
            <a:chOff x="6625350" y="1613750"/>
            <a:chExt cx="480525" cy="438400"/>
          </a:xfrm>
        </p:grpSpPr>
        <p:sp>
          <p:nvSpPr>
            <p:cNvPr id="28" name="Google Shape;4519;p39">
              <a:extLst>
                <a:ext uri="{FF2B5EF4-FFF2-40B4-BE49-F238E27FC236}">
                  <a16:creationId xmlns:a16="http://schemas.microsoft.com/office/drawing/2014/main" xmlns="" id="{83C0DE49-6AB2-4DF9-AEED-1C99441081EA}"/>
                </a:ext>
              </a:extLst>
            </p:cNvPr>
            <p:cNvSpPr/>
            <p:nvPr/>
          </p:nvSpPr>
          <p:spPr>
            <a:xfrm>
              <a:off x="6670525" y="1887275"/>
              <a:ext cx="117875" cy="164875"/>
            </a:xfrm>
            <a:custGeom>
              <a:avLst/>
              <a:gdLst/>
              <a:ahLst/>
              <a:cxnLst/>
              <a:rect l="l" t="t" r="r" b="b"/>
              <a:pathLst>
                <a:path w="4715" h="6595" extrusionOk="0">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9" name="Google Shape;4520;p39">
              <a:extLst>
                <a:ext uri="{FF2B5EF4-FFF2-40B4-BE49-F238E27FC236}">
                  <a16:creationId xmlns:a16="http://schemas.microsoft.com/office/drawing/2014/main" xmlns="" id="{96C042CD-6B00-4502-9B21-EEE1FE5728BB}"/>
                </a:ext>
              </a:extLst>
            </p:cNvPr>
            <p:cNvSpPr/>
            <p:nvPr/>
          </p:nvSpPr>
          <p:spPr>
            <a:xfrm>
              <a:off x="7075950" y="1754175"/>
              <a:ext cx="29925" cy="99550"/>
            </a:xfrm>
            <a:custGeom>
              <a:avLst/>
              <a:gdLst/>
              <a:ahLst/>
              <a:cxnLst/>
              <a:rect l="l" t="t" r="r" b="b"/>
              <a:pathLst>
                <a:path w="1197" h="3982" extrusionOk="0">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0" name="Google Shape;4521;p39">
              <a:extLst>
                <a:ext uri="{FF2B5EF4-FFF2-40B4-BE49-F238E27FC236}">
                  <a16:creationId xmlns:a16="http://schemas.microsoft.com/office/drawing/2014/main" xmlns="" id="{95FBA0B8-0279-4BE6-88CB-B2BC2A4D4026}"/>
                </a:ext>
              </a:extLst>
            </p:cNvPr>
            <p:cNvSpPr/>
            <p:nvPr/>
          </p:nvSpPr>
          <p:spPr>
            <a:xfrm>
              <a:off x="6625350" y="1729750"/>
              <a:ext cx="97700" cy="147175"/>
            </a:xfrm>
            <a:custGeom>
              <a:avLst/>
              <a:gdLst/>
              <a:ahLst/>
              <a:cxnLst/>
              <a:rect l="l" t="t" r="r" b="b"/>
              <a:pathLst>
                <a:path w="3908" h="5887" extrusionOk="0">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1" name="Google Shape;4522;p39">
              <a:extLst>
                <a:ext uri="{FF2B5EF4-FFF2-40B4-BE49-F238E27FC236}">
                  <a16:creationId xmlns:a16="http://schemas.microsoft.com/office/drawing/2014/main" xmlns="" id="{FDD6C7EC-4E9E-46C9-B1CD-EE468D6BFCA2}"/>
                </a:ext>
              </a:extLst>
            </p:cNvPr>
            <p:cNvSpPr/>
            <p:nvPr/>
          </p:nvSpPr>
          <p:spPr>
            <a:xfrm>
              <a:off x="6736475" y="1638175"/>
              <a:ext cx="279650" cy="330325"/>
            </a:xfrm>
            <a:custGeom>
              <a:avLst/>
              <a:gdLst/>
              <a:ahLst/>
              <a:cxnLst/>
              <a:rect l="l" t="t" r="r" b="b"/>
              <a:pathLst>
                <a:path w="11186" h="13213" extrusionOk="0">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2" name="Google Shape;4523;p39">
              <a:extLst>
                <a:ext uri="{FF2B5EF4-FFF2-40B4-BE49-F238E27FC236}">
                  <a16:creationId xmlns:a16="http://schemas.microsoft.com/office/drawing/2014/main" xmlns="" id="{9A6999CA-E9E7-4EE1-A25B-A99612CDB20D}"/>
                </a:ext>
              </a:extLst>
            </p:cNvPr>
            <p:cNvSpPr/>
            <p:nvPr/>
          </p:nvSpPr>
          <p:spPr>
            <a:xfrm>
              <a:off x="7029550" y="1613750"/>
              <a:ext cx="34200" cy="379800"/>
            </a:xfrm>
            <a:custGeom>
              <a:avLst/>
              <a:gdLst/>
              <a:ahLst/>
              <a:cxnLst/>
              <a:rect l="l" t="t" r="r" b="b"/>
              <a:pathLst>
                <a:path w="1368" h="15192" extrusionOk="0">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grpSp>
        <p:nvGrpSpPr>
          <p:cNvPr id="33" name="Google Shape;4657;p39">
            <a:extLst>
              <a:ext uri="{FF2B5EF4-FFF2-40B4-BE49-F238E27FC236}">
                <a16:creationId xmlns:a16="http://schemas.microsoft.com/office/drawing/2014/main" xmlns="" id="{9726558E-2534-47A2-8650-DC8FB8D2F827}"/>
              </a:ext>
            </a:extLst>
          </p:cNvPr>
          <p:cNvGrpSpPr/>
          <p:nvPr/>
        </p:nvGrpSpPr>
        <p:grpSpPr>
          <a:xfrm>
            <a:off x="501617" y="3947807"/>
            <a:ext cx="459424" cy="417561"/>
            <a:chOff x="4562200" y="4968250"/>
            <a:chExt cx="549550" cy="499475"/>
          </a:xfrm>
        </p:grpSpPr>
        <p:sp>
          <p:nvSpPr>
            <p:cNvPr id="34" name="Google Shape;4658;p39">
              <a:extLst>
                <a:ext uri="{FF2B5EF4-FFF2-40B4-BE49-F238E27FC236}">
                  <a16:creationId xmlns:a16="http://schemas.microsoft.com/office/drawing/2014/main" xmlns="" id="{C3040544-598D-4113-9238-4C35E6B85D69}"/>
                </a:ext>
              </a:extLst>
            </p:cNvPr>
            <p:cNvSpPr/>
            <p:nvPr/>
          </p:nvSpPr>
          <p:spPr>
            <a:xfrm>
              <a:off x="4842450" y="5242400"/>
              <a:ext cx="213125" cy="225325"/>
            </a:xfrm>
            <a:custGeom>
              <a:avLst/>
              <a:gdLst/>
              <a:ahLst/>
              <a:cxnLst/>
              <a:rect l="l" t="t" r="r" b="b"/>
              <a:pathLst>
                <a:path w="8525" h="9013" extrusionOk="0">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5" name="Google Shape;4659;p39">
              <a:extLst>
                <a:ext uri="{FF2B5EF4-FFF2-40B4-BE49-F238E27FC236}">
                  <a16:creationId xmlns:a16="http://schemas.microsoft.com/office/drawing/2014/main" xmlns="" id="{8A0E457A-1B9C-40AF-ABAD-DEDBE40A4B6E}"/>
                </a:ext>
              </a:extLst>
            </p:cNvPr>
            <p:cNvSpPr/>
            <p:nvPr/>
          </p:nvSpPr>
          <p:spPr>
            <a:xfrm>
              <a:off x="4617775" y="5241800"/>
              <a:ext cx="212500" cy="225925"/>
            </a:xfrm>
            <a:custGeom>
              <a:avLst/>
              <a:gdLst/>
              <a:ahLst/>
              <a:cxnLst/>
              <a:rect l="l" t="t" r="r" b="b"/>
              <a:pathLst>
                <a:path w="8500" h="9037" extrusionOk="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6" name="Google Shape;4660;p39">
              <a:extLst>
                <a:ext uri="{FF2B5EF4-FFF2-40B4-BE49-F238E27FC236}">
                  <a16:creationId xmlns:a16="http://schemas.microsoft.com/office/drawing/2014/main" xmlns="" id="{F4F9E80D-9A47-4CF4-9D77-B59B51D355A1}"/>
                </a:ext>
              </a:extLst>
            </p:cNvPr>
            <p:cNvSpPr/>
            <p:nvPr/>
          </p:nvSpPr>
          <p:spPr>
            <a:xfrm>
              <a:off x="4631200" y="4968250"/>
              <a:ext cx="411550" cy="236325"/>
            </a:xfrm>
            <a:custGeom>
              <a:avLst/>
              <a:gdLst/>
              <a:ahLst/>
              <a:cxnLst/>
              <a:rect l="l" t="t" r="r" b="b"/>
              <a:pathLst>
                <a:path w="16462" h="9453" extrusionOk="0">
                  <a:moveTo>
                    <a:pt x="8182" y="1"/>
                  </a:moveTo>
                  <a:lnTo>
                    <a:pt x="0" y="4763"/>
                  </a:lnTo>
                  <a:lnTo>
                    <a:pt x="8231" y="9452"/>
                  </a:lnTo>
                  <a:lnTo>
                    <a:pt x="16462" y="4763"/>
                  </a:lnTo>
                  <a:lnTo>
                    <a:pt x="81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7" name="Google Shape;4661;p39">
              <a:extLst>
                <a:ext uri="{FF2B5EF4-FFF2-40B4-BE49-F238E27FC236}">
                  <a16:creationId xmlns:a16="http://schemas.microsoft.com/office/drawing/2014/main" xmlns="" id="{3D32725C-8901-478D-BD6F-25DD087A71E2}"/>
                </a:ext>
              </a:extLst>
            </p:cNvPr>
            <p:cNvSpPr/>
            <p:nvPr/>
          </p:nvSpPr>
          <p:spPr>
            <a:xfrm>
              <a:off x="4562200" y="5094025"/>
              <a:ext cx="274800" cy="226550"/>
            </a:xfrm>
            <a:custGeom>
              <a:avLst/>
              <a:gdLst/>
              <a:ahLst/>
              <a:cxnLst/>
              <a:rect l="l" t="t" r="r" b="b"/>
              <a:pathLst>
                <a:path w="10992" h="9062" extrusionOk="0">
                  <a:moveTo>
                    <a:pt x="2248" y="1"/>
                  </a:moveTo>
                  <a:lnTo>
                    <a:pt x="1" y="4079"/>
                  </a:lnTo>
                  <a:lnTo>
                    <a:pt x="8744" y="9062"/>
                  </a:lnTo>
                  <a:lnTo>
                    <a:pt x="10991" y="4983"/>
                  </a:lnTo>
                  <a:lnTo>
                    <a:pt x="224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38" name="Google Shape;4662;p39">
              <a:extLst>
                <a:ext uri="{FF2B5EF4-FFF2-40B4-BE49-F238E27FC236}">
                  <a16:creationId xmlns:a16="http://schemas.microsoft.com/office/drawing/2014/main" xmlns="" id="{B7326E73-DF3B-468D-AE15-150B2D6173DF}"/>
                </a:ext>
              </a:extLst>
            </p:cNvPr>
            <p:cNvSpPr/>
            <p:nvPr/>
          </p:nvSpPr>
          <p:spPr>
            <a:xfrm>
              <a:off x="4836975" y="5094025"/>
              <a:ext cx="274775" cy="226550"/>
            </a:xfrm>
            <a:custGeom>
              <a:avLst/>
              <a:gdLst/>
              <a:ahLst/>
              <a:cxnLst/>
              <a:rect l="l" t="t" r="r" b="b"/>
              <a:pathLst>
                <a:path w="10991" h="9062" extrusionOk="0">
                  <a:moveTo>
                    <a:pt x="8743" y="1"/>
                  </a:moveTo>
                  <a:lnTo>
                    <a:pt x="0" y="4983"/>
                  </a:lnTo>
                  <a:lnTo>
                    <a:pt x="2247" y="9062"/>
                  </a:lnTo>
                  <a:lnTo>
                    <a:pt x="10990" y="4079"/>
                  </a:lnTo>
                  <a:lnTo>
                    <a:pt x="87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341" name="Google Shape;1023;p23">
            <a:extLst>
              <a:ext uri="{FF2B5EF4-FFF2-40B4-BE49-F238E27FC236}">
                <a16:creationId xmlns:a16="http://schemas.microsoft.com/office/drawing/2014/main" xmlns="" id="{67C1A0E7-2B75-4F31-8538-A736D89014AA}"/>
              </a:ext>
            </a:extLst>
          </p:cNvPr>
          <p:cNvSpPr/>
          <p:nvPr/>
        </p:nvSpPr>
        <p:spPr>
          <a:xfrm rot="10800000" flipH="1">
            <a:off x="2796119" y="982385"/>
            <a:ext cx="2200509" cy="1776159"/>
          </a:xfrm>
          <a:prstGeom prst="round2DiagRect">
            <a:avLst>
              <a:gd name="adj1" fmla="val 0"/>
              <a:gd name="adj2" fmla="val 17764"/>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1026;p23">
            <a:extLst>
              <a:ext uri="{FF2B5EF4-FFF2-40B4-BE49-F238E27FC236}">
                <a16:creationId xmlns:a16="http://schemas.microsoft.com/office/drawing/2014/main" xmlns="" id="{F81D7075-BF84-4C4A-87EE-ADC973A57989}"/>
              </a:ext>
            </a:extLst>
          </p:cNvPr>
          <p:cNvGrpSpPr/>
          <p:nvPr/>
        </p:nvGrpSpPr>
        <p:grpSpPr>
          <a:xfrm>
            <a:off x="598310" y="982385"/>
            <a:ext cx="2200509" cy="1776159"/>
            <a:chOff x="1126863" y="2013875"/>
            <a:chExt cx="1944600" cy="1569600"/>
          </a:xfrm>
        </p:grpSpPr>
        <p:sp>
          <p:nvSpPr>
            <p:cNvPr id="345" name="Google Shape;1027;p23">
              <a:extLst>
                <a:ext uri="{FF2B5EF4-FFF2-40B4-BE49-F238E27FC236}">
                  <a16:creationId xmlns:a16="http://schemas.microsoft.com/office/drawing/2014/main" xmlns="" id="{95A8081E-B201-46CA-9C69-2DDEF14681AD}"/>
                </a:ext>
              </a:extLst>
            </p:cNvPr>
            <p:cNvSpPr/>
            <p:nvPr/>
          </p:nvSpPr>
          <p:spPr>
            <a:xfrm>
              <a:off x="1126863" y="2013875"/>
              <a:ext cx="1944600" cy="1569600"/>
            </a:xfrm>
            <a:prstGeom prst="round2DiagRect">
              <a:avLst>
                <a:gd name="adj1" fmla="val 0"/>
                <a:gd name="adj2" fmla="val 1776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1028;p23">
              <a:extLst>
                <a:ext uri="{FF2B5EF4-FFF2-40B4-BE49-F238E27FC236}">
                  <a16:creationId xmlns:a16="http://schemas.microsoft.com/office/drawing/2014/main" xmlns="" id="{48035422-FEC0-408B-B5A5-E60298F783EF}"/>
                </a:ext>
              </a:extLst>
            </p:cNvPr>
            <p:cNvSpPr txBox="1"/>
            <p:nvPr/>
          </p:nvSpPr>
          <p:spPr>
            <a:xfrm>
              <a:off x="1351627" y="2256385"/>
              <a:ext cx="1601423" cy="459900"/>
            </a:xfrm>
            <a:prstGeom prst="rect">
              <a:avLst/>
            </a:prstGeom>
            <a:noFill/>
            <a:ln>
              <a:noFill/>
            </a:ln>
          </p:spPr>
          <p:txBody>
            <a:bodyPr spcFirstLastPara="1" wrap="square" lIns="91425" tIns="91425" rIns="91425" bIns="91425" anchor="t" anchorCtr="0">
              <a:noAutofit/>
            </a:bodyPr>
            <a:lstStyle/>
            <a:p>
              <a:r>
                <a:rPr lang="en-IN" b="1" dirty="0">
                  <a:solidFill>
                    <a:schemeClr val="bg1"/>
                  </a:solidFill>
                  <a:latin typeface="Barlow Light" panose="020B0604020202020204" charset="0"/>
                  <a:ea typeface="Calibri" panose="020F0502020204030204" pitchFamily="34" charset="0"/>
                </a:rPr>
                <a:t>Organiser of Domestic Exhibitions in Chennai since 2005</a:t>
              </a:r>
            </a:p>
            <a:p>
              <a:pPr marL="0" lvl="0" indent="0" algn="l" rtl="0">
                <a:spcBef>
                  <a:spcPts val="0"/>
                </a:spcBef>
                <a:spcAft>
                  <a:spcPts val="0"/>
                </a:spcAft>
                <a:buNone/>
              </a:pPr>
              <a:endParaRPr b="1" dirty="0">
                <a:solidFill>
                  <a:schemeClr val="bg1"/>
                </a:solidFill>
                <a:latin typeface="Barlow Light" panose="020B0604020202020204" charset="0"/>
                <a:ea typeface="Barlow"/>
                <a:cs typeface="Barlow"/>
                <a:sym typeface="Barlow"/>
              </a:endParaRPr>
            </a:p>
          </p:txBody>
        </p:sp>
      </p:grpSp>
      <p:sp>
        <p:nvSpPr>
          <p:cNvPr id="349" name="Google Shape;1031;p23">
            <a:extLst>
              <a:ext uri="{FF2B5EF4-FFF2-40B4-BE49-F238E27FC236}">
                <a16:creationId xmlns:a16="http://schemas.microsoft.com/office/drawing/2014/main" xmlns="" id="{0AD2994B-BE61-468A-BF8A-DF7A7068E316}"/>
              </a:ext>
            </a:extLst>
          </p:cNvPr>
          <p:cNvSpPr/>
          <p:nvPr/>
        </p:nvSpPr>
        <p:spPr>
          <a:xfrm>
            <a:off x="4993798" y="982385"/>
            <a:ext cx="3396158" cy="1776159"/>
          </a:xfrm>
          <a:prstGeom prst="round2DiagRect">
            <a:avLst>
              <a:gd name="adj1" fmla="val 0"/>
              <a:gd name="adj2" fmla="val 1776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352" name="Google Shape;1034;p23">
            <a:extLst>
              <a:ext uri="{FF2B5EF4-FFF2-40B4-BE49-F238E27FC236}">
                <a16:creationId xmlns:a16="http://schemas.microsoft.com/office/drawing/2014/main" xmlns="" id="{F1D70F48-CAD5-40EF-8BFC-C93EA42BAD81}"/>
              </a:ext>
            </a:extLst>
          </p:cNvPr>
          <p:cNvGrpSpPr/>
          <p:nvPr/>
        </p:nvGrpSpPr>
        <p:grpSpPr>
          <a:xfrm>
            <a:off x="4846247" y="1760281"/>
            <a:ext cx="295999" cy="294651"/>
            <a:chOff x="4858109" y="2631368"/>
            <a:chExt cx="316442" cy="315000"/>
          </a:xfrm>
        </p:grpSpPr>
        <p:sp>
          <p:nvSpPr>
            <p:cNvPr id="353" name="Google Shape;1035;p23">
              <a:extLst>
                <a:ext uri="{FF2B5EF4-FFF2-40B4-BE49-F238E27FC236}">
                  <a16:creationId xmlns:a16="http://schemas.microsoft.com/office/drawing/2014/main" xmlns="" id="{2943CEF4-3E5E-4484-9BA2-31DDEAA2CE65}"/>
                </a:ext>
              </a:extLst>
            </p:cNvPr>
            <p:cNvSpPr/>
            <p:nvPr/>
          </p:nvSpPr>
          <p:spPr>
            <a:xfrm>
              <a:off x="4859551" y="2631368"/>
              <a:ext cx="315000" cy="315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1036;p23">
              <a:extLst>
                <a:ext uri="{FF2B5EF4-FFF2-40B4-BE49-F238E27FC236}">
                  <a16:creationId xmlns:a16="http://schemas.microsoft.com/office/drawing/2014/main" xmlns="" id="{56D25B42-284B-4C2F-A8E9-C17CF74A601F}"/>
                </a:ext>
              </a:extLst>
            </p:cNvPr>
            <p:cNvSpPr/>
            <p:nvPr/>
          </p:nvSpPr>
          <p:spPr>
            <a:xfrm>
              <a:off x="4858109" y="2739300"/>
              <a:ext cx="239100" cy="99000"/>
            </a:xfrm>
            <a:prstGeom prst="rightArrow">
              <a:avLst>
                <a:gd name="adj1" fmla="val 32020"/>
                <a:gd name="adj2" fmla="val 6697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r>
              <a:br>
                <a:rPr lang="en"/>
              </a:br>
              <a:endParaRPr/>
            </a:p>
          </p:txBody>
        </p:sp>
      </p:grpSp>
      <p:grpSp>
        <p:nvGrpSpPr>
          <p:cNvPr id="355" name="Google Shape;1037;p23">
            <a:extLst>
              <a:ext uri="{FF2B5EF4-FFF2-40B4-BE49-F238E27FC236}">
                <a16:creationId xmlns:a16="http://schemas.microsoft.com/office/drawing/2014/main" xmlns="" id="{3F066E26-2998-4FDE-9EAC-48A0E12FE897}"/>
              </a:ext>
            </a:extLst>
          </p:cNvPr>
          <p:cNvGrpSpPr/>
          <p:nvPr/>
        </p:nvGrpSpPr>
        <p:grpSpPr>
          <a:xfrm>
            <a:off x="2653872" y="1760157"/>
            <a:ext cx="294612" cy="294612"/>
            <a:chOff x="3157188" y="909150"/>
            <a:chExt cx="470400" cy="470400"/>
          </a:xfrm>
        </p:grpSpPr>
        <p:sp>
          <p:nvSpPr>
            <p:cNvPr id="356" name="Google Shape;1038;p23">
              <a:extLst>
                <a:ext uri="{FF2B5EF4-FFF2-40B4-BE49-F238E27FC236}">
                  <a16:creationId xmlns:a16="http://schemas.microsoft.com/office/drawing/2014/main" xmlns="" id="{B18FAF5A-BE0C-4EE2-ACF2-24D2204F190F}"/>
                </a:ext>
              </a:extLst>
            </p:cNvPr>
            <p:cNvSpPr/>
            <p:nvPr/>
          </p:nvSpPr>
          <p:spPr>
            <a:xfrm>
              <a:off x="3157188" y="909150"/>
              <a:ext cx="470400" cy="470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1039;p23">
              <a:extLst>
                <a:ext uri="{FF2B5EF4-FFF2-40B4-BE49-F238E27FC236}">
                  <a16:creationId xmlns:a16="http://schemas.microsoft.com/office/drawing/2014/main" xmlns="" id="{C9F417F6-53C0-4619-B40E-2AFDBFAA2743}"/>
                </a:ext>
              </a:extLst>
            </p:cNvPr>
            <p:cNvSpPr/>
            <p:nvPr/>
          </p:nvSpPr>
          <p:spPr>
            <a:xfrm>
              <a:off x="3243138" y="995100"/>
              <a:ext cx="298500" cy="298500"/>
            </a:xfrm>
            <a:prstGeom prst="mathPlus">
              <a:avLst>
                <a:gd name="adj1" fmla="val 99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1028;p23">
            <a:extLst>
              <a:ext uri="{FF2B5EF4-FFF2-40B4-BE49-F238E27FC236}">
                <a16:creationId xmlns:a16="http://schemas.microsoft.com/office/drawing/2014/main" xmlns="" id="{7E0308D4-2FA1-4071-8AE7-C2B34CEE7C92}"/>
              </a:ext>
            </a:extLst>
          </p:cNvPr>
          <p:cNvSpPr txBox="1"/>
          <p:nvPr/>
        </p:nvSpPr>
        <p:spPr>
          <a:xfrm>
            <a:off x="3037633" y="1231554"/>
            <a:ext cx="1812170" cy="520423"/>
          </a:xfrm>
          <a:prstGeom prst="rect">
            <a:avLst/>
          </a:prstGeom>
          <a:noFill/>
          <a:ln>
            <a:noFill/>
          </a:ln>
        </p:spPr>
        <p:txBody>
          <a:bodyPr spcFirstLastPara="1" wrap="square" lIns="91425" tIns="91425" rIns="91425" bIns="91425" anchor="t" anchorCtr="0">
            <a:noAutofit/>
          </a:bodyPr>
          <a:lstStyle/>
          <a:p>
            <a:r>
              <a:rPr lang="en-IN" b="1" dirty="0">
                <a:solidFill>
                  <a:schemeClr val="bg1"/>
                </a:solidFill>
                <a:latin typeface="Barlow Light" panose="020B0604020202020204" charset="0"/>
                <a:ea typeface="Calibri" panose="020F0502020204030204" pitchFamily="34" charset="0"/>
              </a:rPr>
              <a:t>International  Exhibitions since 2012</a:t>
            </a:r>
          </a:p>
          <a:p>
            <a:pPr marL="0" lvl="0" indent="0" algn="l" rtl="0">
              <a:spcBef>
                <a:spcPts val="0"/>
              </a:spcBef>
              <a:spcAft>
                <a:spcPts val="0"/>
              </a:spcAft>
              <a:buNone/>
            </a:pPr>
            <a:endParaRPr b="1" dirty="0">
              <a:solidFill>
                <a:schemeClr val="bg1"/>
              </a:solidFill>
              <a:latin typeface="Barlow Light" panose="020B0604020202020204" charset="0"/>
              <a:ea typeface="Barlow"/>
              <a:cs typeface="Barlow"/>
              <a:sym typeface="Barlow"/>
            </a:endParaRPr>
          </a:p>
        </p:txBody>
      </p:sp>
      <p:sp>
        <p:nvSpPr>
          <p:cNvPr id="359" name="Google Shape;1028;p23">
            <a:extLst>
              <a:ext uri="{FF2B5EF4-FFF2-40B4-BE49-F238E27FC236}">
                <a16:creationId xmlns:a16="http://schemas.microsoft.com/office/drawing/2014/main" xmlns="" id="{DB830E20-6E5C-43D3-AFFA-F1494C02CF31}"/>
              </a:ext>
            </a:extLst>
          </p:cNvPr>
          <p:cNvSpPr txBox="1"/>
          <p:nvPr/>
        </p:nvSpPr>
        <p:spPr>
          <a:xfrm>
            <a:off x="5274866" y="1201067"/>
            <a:ext cx="3090588" cy="520423"/>
          </a:xfrm>
          <a:prstGeom prst="rect">
            <a:avLst/>
          </a:prstGeom>
          <a:noFill/>
          <a:ln>
            <a:noFill/>
          </a:ln>
        </p:spPr>
        <p:txBody>
          <a:bodyPr spcFirstLastPara="1" wrap="square" lIns="91425" tIns="91425" rIns="91425" bIns="91425" anchor="t" anchorCtr="0">
            <a:noAutofit/>
          </a:bodyPr>
          <a:lstStyle/>
          <a:p>
            <a:r>
              <a:rPr lang="en-IN" b="1" dirty="0">
                <a:solidFill>
                  <a:schemeClr val="bg1"/>
                </a:solidFill>
                <a:latin typeface="Barlow Light" panose="020B0604020202020204" charset="0"/>
                <a:ea typeface="Calibri" panose="020F0502020204030204" pitchFamily="34" charset="0"/>
              </a:rPr>
              <a:t>Organised So far 62 editions in  9 countries </a:t>
            </a:r>
          </a:p>
          <a:p>
            <a:r>
              <a:rPr lang="en-IN" b="1" dirty="0">
                <a:solidFill>
                  <a:schemeClr val="bg1"/>
                </a:solidFill>
                <a:latin typeface="Barlow Light" panose="020B0604020202020204" charset="0"/>
                <a:ea typeface="Calibri" panose="020F0502020204030204" pitchFamily="34" charset="0"/>
              </a:rPr>
              <a:t>India, Kenya , South Africa , Nigeria , Sri Lanka, Myanmar &amp; Vietnam  and soon in Ethiopia &amp; Nepal</a:t>
            </a:r>
          </a:p>
          <a:p>
            <a:pPr marL="0" lvl="0" indent="0" algn="l" rtl="0">
              <a:spcBef>
                <a:spcPts val="0"/>
              </a:spcBef>
              <a:spcAft>
                <a:spcPts val="0"/>
              </a:spcAft>
              <a:buNone/>
            </a:pPr>
            <a:endParaRPr b="1" dirty="0">
              <a:solidFill>
                <a:schemeClr val="bg1"/>
              </a:solidFill>
              <a:latin typeface="Barlow Light" panose="020B0604020202020204" charset="0"/>
              <a:ea typeface="Barlow"/>
              <a:cs typeface="Barlow"/>
              <a:sym typeface="Barlow"/>
            </a:endParaRPr>
          </a:p>
        </p:txBody>
      </p:sp>
      <p:sp>
        <p:nvSpPr>
          <p:cNvPr id="7" name="Rectangle 6">
            <a:extLst>
              <a:ext uri="{FF2B5EF4-FFF2-40B4-BE49-F238E27FC236}">
                <a16:creationId xmlns:a16="http://schemas.microsoft.com/office/drawing/2014/main" xmlns="" id="{8FFCB406-336D-4BB6-982D-AAD564595D72}"/>
              </a:ext>
            </a:extLst>
          </p:cNvPr>
          <p:cNvSpPr/>
          <p:nvPr/>
        </p:nvSpPr>
        <p:spPr>
          <a:xfrm>
            <a:off x="1443315" y="3231541"/>
            <a:ext cx="2783826" cy="553998"/>
          </a:xfrm>
          <a:prstGeom prst="rect">
            <a:avLst/>
          </a:prstGeom>
        </p:spPr>
        <p:txBody>
          <a:bodyPr wrap="square">
            <a:spAutoFit/>
          </a:bodyPr>
          <a:lstStyle/>
          <a:p>
            <a:r>
              <a:rPr lang="en" sz="3000" dirty="0">
                <a:solidFill>
                  <a:schemeClr val="lt1"/>
                </a:solidFill>
                <a:highlight>
                  <a:schemeClr val="accent1"/>
                </a:highlight>
                <a:latin typeface="Barlow SemiBold"/>
                <a:ea typeface="Barlow SemiBold"/>
                <a:cs typeface="Barlow SemiBold"/>
                <a:sym typeface="Barlow SemiBold"/>
              </a:rPr>
              <a:t>9300+ </a:t>
            </a:r>
            <a:r>
              <a:rPr lang="en-IN" sz="2200" dirty="0">
                <a:solidFill>
                  <a:schemeClr val="lt1"/>
                </a:solidFill>
                <a:highlight>
                  <a:schemeClr val="accent1"/>
                </a:highlight>
                <a:latin typeface="Barlow SemiBold"/>
                <a:ea typeface="Barlow SemiBold"/>
                <a:cs typeface="Barlow SemiBold"/>
                <a:sym typeface="Barlow SemiBold"/>
              </a:rPr>
              <a:t>Exhibitors</a:t>
            </a:r>
            <a:endParaRPr lang="en-IN" sz="2200" dirty="0">
              <a:highlight>
                <a:schemeClr val="accent1"/>
              </a:highlight>
            </a:endParaRPr>
          </a:p>
        </p:txBody>
      </p:sp>
      <p:sp>
        <p:nvSpPr>
          <p:cNvPr id="360" name="Rectangle 359">
            <a:extLst>
              <a:ext uri="{FF2B5EF4-FFF2-40B4-BE49-F238E27FC236}">
                <a16:creationId xmlns:a16="http://schemas.microsoft.com/office/drawing/2014/main" xmlns="" id="{06CE9F0E-9658-42D9-B206-40D8EE539605}"/>
              </a:ext>
            </a:extLst>
          </p:cNvPr>
          <p:cNvSpPr/>
          <p:nvPr/>
        </p:nvSpPr>
        <p:spPr>
          <a:xfrm>
            <a:off x="4438193" y="3216735"/>
            <a:ext cx="2673227" cy="553998"/>
          </a:xfrm>
          <a:prstGeom prst="rect">
            <a:avLst/>
          </a:prstGeom>
        </p:spPr>
        <p:txBody>
          <a:bodyPr wrap="square">
            <a:spAutoFit/>
          </a:bodyPr>
          <a:lstStyle/>
          <a:p>
            <a:r>
              <a:rPr lang="en" sz="3000" dirty="0">
                <a:solidFill>
                  <a:schemeClr val="lt1"/>
                </a:solidFill>
                <a:highlight>
                  <a:schemeClr val="accent1"/>
                </a:highlight>
                <a:latin typeface="Barlow SemiBold"/>
                <a:ea typeface="Barlow SemiBold"/>
                <a:cs typeface="Barlow SemiBold"/>
                <a:sym typeface="Barlow SemiBold"/>
              </a:rPr>
              <a:t>500000+</a:t>
            </a:r>
            <a:r>
              <a:rPr lang="en" sz="2200" dirty="0">
                <a:solidFill>
                  <a:schemeClr val="lt1"/>
                </a:solidFill>
                <a:highlight>
                  <a:schemeClr val="accent1"/>
                </a:highlight>
                <a:latin typeface="Barlow SemiBold"/>
                <a:ea typeface="Barlow SemiBold"/>
                <a:cs typeface="Barlow SemiBold"/>
                <a:sym typeface="Barlow SemiBold"/>
              </a:rPr>
              <a:t>Visitors</a:t>
            </a:r>
            <a:r>
              <a:rPr lang="en" sz="3000" dirty="0">
                <a:solidFill>
                  <a:schemeClr val="lt1"/>
                </a:solidFill>
                <a:highlight>
                  <a:schemeClr val="accent1"/>
                </a:highlight>
                <a:latin typeface="Barlow SemiBold"/>
                <a:ea typeface="Barlow SemiBold"/>
                <a:cs typeface="Barlow SemiBold"/>
                <a:sym typeface="Barlow SemiBold"/>
              </a:rPr>
              <a:t> </a:t>
            </a:r>
            <a:endParaRPr lang="en-IN" sz="3000" dirty="0">
              <a:highlight>
                <a:schemeClr val="accent1"/>
              </a:highlight>
            </a:endParaRPr>
          </a:p>
        </p:txBody>
      </p:sp>
      <p:pic>
        <p:nvPicPr>
          <p:cNvPr id="361" name="Picture 360" descr="A close up of a logo&#10;&#10;Description automatically generated">
            <a:extLst>
              <a:ext uri="{FF2B5EF4-FFF2-40B4-BE49-F238E27FC236}">
                <a16:creationId xmlns:a16="http://schemas.microsoft.com/office/drawing/2014/main" xmlns="" id="{67E9CDB1-1268-4928-BCC4-8340F1AF269D}"/>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744533" y="4848931"/>
            <a:ext cx="887795" cy="243765"/>
          </a:xfrm>
          <a:prstGeom prst="rect">
            <a:avLst/>
          </a:prstGeom>
        </p:spPr>
      </p:pic>
      <p:sp>
        <p:nvSpPr>
          <p:cNvPr id="9" name="Slide Number Placeholder 8">
            <a:extLst>
              <a:ext uri="{FF2B5EF4-FFF2-40B4-BE49-F238E27FC236}">
                <a16:creationId xmlns:a16="http://schemas.microsoft.com/office/drawing/2014/main" xmlns="" id="{850B9401-4AA0-492B-AE91-79A4D655D05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a:t>
            </a:fld>
            <a:endParaRPr lang="en"/>
          </a:p>
        </p:txBody>
      </p:sp>
    </p:spTree>
    <p:extLst>
      <p:ext uri="{BB962C8B-B14F-4D97-AF65-F5344CB8AC3E}">
        <p14:creationId xmlns:p14="http://schemas.microsoft.com/office/powerpoint/2010/main" xmlns="" val="23771330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9" name="Google Shape;1009;p21"/>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20</a:t>
            </a:fld>
            <a:endParaRPr/>
          </a:p>
        </p:txBody>
      </p:sp>
      <p:sp>
        <p:nvSpPr>
          <p:cNvPr id="1006" name="Google Shape;1006;p21"/>
          <p:cNvSpPr txBox="1">
            <a:spLocks noGrp="1"/>
          </p:cNvSpPr>
          <p:nvPr>
            <p:ph type="title" idx="4294967295"/>
          </p:nvPr>
        </p:nvSpPr>
        <p:spPr>
          <a:xfrm>
            <a:off x="262849" y="833732"/>
            <a:ext cx="3667125" cy="108267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IN" sz="4600" dirty="0"/>
              <a:t>EXHIBITOR DASHBOARD</a:t>
            </a:r>
          </a:p>
        </p:txBody>
      </p:sp>
      <p:grpSp>
        <p:nvGrpSpPr>
          <p:cNvPr id="8" name="Google Shape;1175;p27">
            <a:extLst>
              <a:ext uri="{FF2B5EF4-FFF2-40B4-BE49-F238E27FC236}">
                <a16:creationId xmlns:a16="http://schemas.microsoft.com/office/drawing/2014/main" xmlns="" id="{6DC4323E-4773-426D-91D9-B1628D394AC8}"/>
              </a:ext>
            </a:extLst>
          </p:cNvPr>
          <p:cNvGrpSpPr/>
          <p:nvPr/>
        </p:nvGrpSpPr>
        <p:grpSpPr>
          <a:xfrm>
            <a:off x="4737100" y="1149351"/>
            <a:ext cx="3323227" cy="3362518"/>
            <a:chOff x="2152775" y="305709"/>
            <a:chExt cx="4264823" cy="4762415"/>
          </a:xfrm>
        </p:grpSpPr>
        <p:grpSp>
          <p:nvGrpSpPr>
            <p:cNvPr id="9" name="Google Shape;1176;p27">
              <a:extLst>
                <a:ext uri="{FF2B5EF4-FFF2-40B4-BE49-F238E27FC236}">
                  <a16:creationId xmlns:a16="http://schemas.microsoft.com/office/drawing/2014/main" xmlns="" id="{58FA91A5-3F00-41FB-856D-7E6AEFD61CED}"/>
                </a:ext>
              </a:extLst>
            </p:cNvPr>
            <p:cNvGrpSpPr/>
            <p:nvPr/>
          </p:nvGrpSpPr>
          <p:grpSpPr>
            <a:xfrm>
              <a:off x="2593845" y="3487641"/>
              <a:ext cx="936028" cy="696373"/>
              <a:chOff x="4403470" y="4229766"/>
              <a:chExt cx="936028" cy="696373"/>
            </a:xfrm>
          </p:grpSpPr>
          <p:sp>
            <p:nvSpPr>
              <p:cNvPr id="512" name="Google Shape;1177;p27">
                <a:extLst>
                  <a:ext uri="{FF2B5EF4-FFF2-40B4-BE49-F238E27FC236}">
                    <a16:creationId xmlns:a16="http://schemas.microsoft.com/office/drawing/2014/main" xmlns="" id="{92EABC8D-29D8-456E-83CE-67CCE22A8E2A}"/>
                  </a:ext>
                </a:extLst>
              </p:cNvPr>
              <p:cNvSpPr/>
              <p:nvPr/>
            </p:nvSpPr>
            <p:spPr>
              <a:xfrm>
                <a:off x="4403470" y="4414647"/>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1178;p27">
                <a:extLst>
                  <a:ext uri="{FF2B5EF4-FFF2-40B4-BE49-F238E27FC236}">
                    <a16:creationId xmlns:a16="http://schemas.microsoft.com/office/drawing/2014/main" xmlns="" id="{EBFF21AB-19A7-4157-91DB-EE0778F6E48D}"/>
                  </a:ext>
                </a:extLst>
              </p:cNvPr>
              <p:cNvSpPr/>
              <p:nvPr/>
            </p:nvSpPr>
            <p:spPr>
              <a:xfrm>
                <a:off x="4455646" y="4339304"/>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1179;p27">
                <a:extLst>
                  <a:ext uri="{FF2B5EF4-FFF2-40B4-BE49-F238E27FC236}">
                    <a16:creationId xmlns:a16="http://schemas.microsoft.com/office/drawing/2014/main" xmlns="" id="{63887E02-FBC4-4CB7-B8C5-46FA16D70BD9}"/>
                  </a:ext>
                </a:extLst>
              </p:cNvPr>
              <p:cNvSpPr/>
              <p:nvPr/>
            </p:nvSpPr>
            <p:spPr>
              <a:xfrm>
                <a:off x="4455741" y="4482465"/>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1180;p27">
                <a:extLst>
                  <a:ext uri="{FF2B5EF4-FFF2-40B4-BE49-F238E27FC236}">
                    <a16:creationId xmlns:a16="http://schemas.microsoft.com/office/drawing/2014/main" xmlns="" id="{AC745427-7B07-488F-B11A-E566B0936656}"/>
                  </a:ext>
                </a:extLst>
              </p:cNvPr>
              <p:cNvSpPr/>
              <p:nvPr/>
            </p:nvSpPr>
            <p:spPr>
              <a:xfrm>
                <a:off x="5272972" y="4485513"/>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1181;p27">
                <a:extLst>
                  <a:ext uri="{FF2B5EF4-FFF2-40B4-BE49-F238E27FC236}">
                    <a16:creationId xmlns:a16="http://schemas.microsoft.com/office/drawing/2014/main" xmlns="" id="{A35879F6-545C-49AB-9BE1-8F022BC05DA2}"/>
                  </a:ext>
                </a:extLst>
              </p:cNvPr>
              <p:cNvSpPr/>
              <p:nvPr/>
            </p:nvSpPr>
            <p:spPr>
              <a:xfrm>
                <a:off x="4455646" y="422976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1182;p27">
                <a:extLst>
                  <a:ext uri="{FF2B5EF4-FFF2-40B4-BE49-F238E27FC236}">
                    <a16:creationId xmlns:a16="http://schemas.microsoft.com/office/drawing/2014/main" xmlns="" id="{0D2F0FC0-77A7-4551-93E8-62CA4D4D1B2C}"/>
                  </a:ext>
                </a:extLst>
              </p:cNvPr>
              <p:cNvSpPr/>
              <p:nvPr/>
            </p:nvSpPr>
            <p:spPr>
              <a:xfrm>
                <a:off x="4581266" y="4299370"/>
                <a:ext cx="632693" cy="366117"/>
              </a:xfrm>
              <a:custGeom>
                <a:avLst/>
                <a:gdLst/>
                <a:ahLst/>
                <a:cxnLst/>
                <a:rect l="l" t="t" r="r" b="b"/>
                <a:pathLst>
                  <a:path w="632693" h="366117" extrusionOk="0">
                    <a:moveTo>
                      <a:pt x="632116" y="194048"/>
                    </a:moveTo>
                    <a:cubicBezTo>
                      <a:pt x="627555" y="237101"/>
                      <a:pt x="596952" y="279773"/>
                      <a:pt x="540025" y="312539"/>
                    </a:cubicBezTo>
                    <a:cubicBezTo>
                      <a:pt x="416476" y="383977"/>
                      <a:pt x="216136" y="383977"/>
                      <a:pt x="92586" y="312539"/>
                    </a:cubicBezTo>
                    <a:cubicBezTo>
                      <a:pt x="35564" y="279487"/>
                      <a:pt x="4962" y="237101"/>
                      <a:pt x="590" y="194048"/>
                    </a:cubicBezTo>
                    <a:cubicBezTo>
                      <a:pt x="-4732" y="143661"/>
                      <a:pt x="25965" y="92130"/>
                      <a:pt x="92586" y="53650"/>
                    </a:cubicBezTo>
                    <a:cubicBezTo>
                      <a:pt x="216136" y="-17883"/>
                      <a:pt x="416476" y="-17883"/>
                      <a:pt x="540025" y="53650"/>
                    </a:cubicBezTo>
                    <a:cubicBezTo>
                      <a:pt x="607121" y="92130"/>
                      <a:pt x="637343" y="143661"/>
                      <a:pt x="632116"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1183;p27">
                <a:extLst>
                  <a:ext uri="{FF2B5EF4-FFF2-40B4-BE49-F238E27FC236}">
                    <a16:creationId xmlns:a16="http://schemas.microsoft.com/office/drawing/2014/main" xmlns="" id="{13A531F0-0420-4C80-9977-FE051B4C5876}"/>
                  </a:ext>
                </a:extLst>
              </p:cNvPr>
              <p:cNvSpPr/>
              <p:nvPr/>
            </p:nvSpPr>
            <p:spPr>
              <a:xfrm>
                <a:off x="4581856" y="4321278"/>
                <a:ext cx="631526" cy="344209"/>
              </a:xfrm>
              <a:custGeom>
                <a:avLst/>
                <a:gdLst/>
                <a:ahLst/>
                <a:cxnLst/>
                <a:rect l="l" t="t" r="r" b="b"/>
                <a:pathLst>
                  <a:path w="631526" h="344209" extrusionOk="0">
                    <a:moveTo>
                      <a:pt x="631527" y="172141"/>
                    </a:moveTo>
                    <a:cubicBezTo>
                      <a:pt x="626965" y="215194"/>
                      <a:pt x="596363" y="257866"/>
                      <a:pt x="539435" y="290632"/>
                    </a:cubicBezTo>
                    <a:cubicBezTo>
                      <a:pt x="415886" y="362069"/>
                      <a:pt x="215546" y="362069"/>
                      <a:pt x="91997" y="290632"/>
                    </a:cubicBezTo>
                    <a:cubicBezTo>
                      <a:pt x="34974" y="257580"/>
                      <a:pt x="4372" y="215194"/>
                      <a:pt x="0" y="172141"/>
                    </a:cubicBezTo>
                    <a:cubicBezTo>
                      <a:pt x="4372" y="129088"/>
                      <a:pt x="35069" y="86416"/>
                      <a:pt x="91997" y="53650"/>
                    </a:cubicBezTo>
                    <a:cubicBezTo>
                      <a:pt x="215546" y="-17883"/>
                      <a:pt x="415886" y="-17883"/>
                      <a:pt x="539435" y="53650"/>
                    </a:cubicBezTo>
                    <a:cubicBezTo>
                      <a:pt x="596363" y="86701"/>
                      <a:pt x="626965" y="129088"/>
                      <a:pt x="631527"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1184;p27">
                <a:extLst>
                  <a:ext uri="{FF2B5EF4-FFF2-40B4-BE49-F238E27FC236}">
                    <a16:creationId xmlns:a16="http://schemas.microsoft.com/office/drawing/2014/main" xmlns="" id="{0109CB93-EA7C-4820-A819-A49ACBC1C173}"/>
                  </a:ext>
                </a:extLst>
              </p:cNvPr>
              <p:cNvSpPr/>
              <p:nvPr/>
            </p:nvSpPr>
            <p:spPr>
              <a:xfrm>
                <a:off x="4743040" y="4404074"/>
                <a:ext cx="295357" cy="184784"/>
              </a:xfrm>
              <a:custGeom>
                <a:avLst/>
                <a:gdLst/>
                <a:ahLst/>
                <a:cxnLst/>
                <a:rect l="l" t="t" r="r" b="b"/>
                <a:pathLst>
                  <a:path w="295357" h="184784" extrusionOk="0">
                    <a:moveTo>
                      <a:pt x="149875" y="29432"/>
                    </a:moveTo>
                    <a:cubicBezTo>
                      <a:pt x="145990" y="29423"/>
                      <a:pt x="142111" y="29737"/>
                      <a:pt x="138280" y="30385"/>
                    </a:cubicBezTo>
                    <a:cubicBezTo>
                      <a:pt x="133053" y="31147"/>
                      <a:pt x="127256" y="32195"/>
                      <a:pt x="120793" y="33528"/>
                    </a:cubicBezTo>
                    <a:cubicBezTo>
                      <a:pt x="114331" y="34862"/>
                      <a:pt x="107678" y="36576"/>
                      <a:pt x="100645" y="38671"/>
                    </a:cubicBezTo>
                    <a:cubicBezTo>
                      <a:pt x="93878" y="40719"/>
                      <a:pt x="87271" y="43272"/>
                      <a:pt x="80877" y="46292"/>
                    </a:cubicBezTo>
                    <a:lnTo>
                      <a:pt x="131722" y="75629"/>
                    </a:lnTo>
                    <a:lnTo>
                      <a:pt x="141226" y="72390"/>
                    </a:lnTo>
                    <a:cubicBezTo>
                      <a:pt x="154151" y="68104"/>
                      <a:pt x="166316" y="64484"/>
                      <a:pt x="177816" y="61436"/>
                    </a:cubicBezTo>
                    <a:cubicBezTo>
                      <a:pt x="188584" y="58598"/>
                      <a:pt x="199589" y="56779"/>
                      <a:pt x="210699" y="56007"/>
                    </a:cubicBezTo>
                    <a:cubicBezTo>
                      <a:pt x="220849" y="55397"/>
                      <a:pt x="231037" y="56102"/>
                      <a:pt x="241016" y="58103"/>
                    </a:cubicBezTo>
                    <a:cubicBezTo>
                      <a:pt x="251062" y="60293"/>
                      <a:pt x="260689" y="64084"/>
                      <a:pt x="269527" y="69342"/>
                    </a:cubicBezTo>
                    <a:cubicBezTo>
                      <a:pt x="278299" y="73743"/>
                      <a:pt x="285826" y="80296"/>
                      <a:pt x="291386" y="88392"/>
                    </a:cubicBezTo>
                    <a:cubicBezTo>
                      <a:pt x="295112" y="94317"/>
                      <a:pt x="296281" y="101498"/>
                      <a:pt x="294617" y="108299"/>
                    </a:cubicBezTo>
                    <a:cubicBezTo>
                      <a:pt x="292460" y="115776"/>
                      <a:pt x="288364" y="122549"/>
                      <a:pt x="282738" y="127921"/>
                    </a:cubicBezTo>
                    <a:cubicBezTo>
                      <a:pt x="275762" y="134922"/>
                      <a:pt x="267978" y="141065"/>
                      <a:pt x="259548" y="146209"/>
                    </a:cubicBezTo>
                    <a:lnTo>
                      <a:pt x="291861" y="165259"/>
                    </a:lnTo>
                    <a:lnTo>
                      <a:pt x="274279" y="175451"/>
                    </a:lnTo>
                    <a:lnTo>
                      <a:pt x="241681" y="156401"/>
                    </a:lnTo>
                    <a:cubicBezTo>
                      <a:pt x="226162" y="164068"/>
                      <a:pt x="209929" y="170193"/>
                      <a:pt x="193212" y="174688"/>
                    </a:cubicBezTo>
                    <a:cubicBezTo>
                      <a:pt x="175734" y="179604"/>
                      <a:pt x="157863" y="182975"/>
                      <a:pt x="139801" y="184785"/>
                    </a:cubicBezTo>
                    <a:lnTo>
                      <a:pt x="122219" y="154305"/>
                    </a:lnTo>
                    <a:cubicBezTo>
                      <a:pt x="126957" y="154276"/>
                      <a:pt x="131688" y="153924"/>
                      <a:pt x="136379" y="153257"/>
                    </a:cubicBezTo>
                    <a:cubicBezTo>
                      <a:pt x="142842" y="152495"/>
                      <a:pt x="149875" y="151257"/>
                      <a:pt x="157763" y="149638"/>
                    </a:cubicBezTo>
                    <a:cubicBezTo>
                      <a:pt x="165651" y="148019"/>
                      <a:pt x="173824" y="145733"/>
                      <a:pt x="182568" y="143256"/>
                    </a:cubicBezTo>
                    <a:cubicBezTo>
                      <a:pt x="191055" y="140684"/>
                      <a:pt x="199342" y="137503"/>
                      <a:pt x="207373" y="133731"/>
                    </a:cubicBezTo>
                    <a:lnTo>
                      <a:pt x="156812" y="104489"/>
                    </a:lnTo>
                    <a:cubicBezTo>
                      <a:pt x="154722" y="105346"/>
                      <a:pt x="152536" y="106109"/>
                      <a:pt x="150255" y="106871"/>
                    </a:cubicBezTo>
                    <a:lnTo>
                      <a:pt x="143317" y="108966"/>
                    </a:lnTo>
                    <a:cubicBezTo>
                      <a:pt x="130582" y="113157"/>
                      <a:pt x="118987" y="116396"/>
                      <a:pt x="108343" y="118491"/>
                    </a:cubicBezTo>
                    <a:cubicBezTo>
                      <a:pt x="98576" y="120768"/>
                      <a:pt x="88616" y="122101"/>
                      <a:pt x="78596" y="122492"/>
                    </a:cubicBezTo>
                    <a:cubicBezTo>
                      <a:pt x="69750" y="122854"/>
                      <a:pt x="60896" y="122015"/>
                      <a:pt x="52271" y="120015"/>
                    </a:cubicBezTo>
                    <a:cubicBezTo>
                      <a:pt x="43727" y="118091"/>
                      <a:pt x="35524" y="114881"/>
                      <a:pt x="27941" y="110490"/>
                    </a:cubicBezTo>
                    <a:cubicBezTo>
                      <a:pt x="19600" y="106099"/>
                      <a:pt x="12355" y="99889"/>
                      <a:pt x="6748" y="92297"/>
                    </a:cubicBezTo>
                    <a:cubicBezTo>
                      <a:pt x="2686" y="86592"/>
                      <a:pt x="675" y="79677"/>
                      <a:pt x="1045" y="72676"/>
                    </a:cubicBezTo>
                    <a:cubicBezTo>
                      <a:pt x="1772" y="65380"/>
                      <a:pt x="4687" y="58464"/>
                      <a:pt x="9409" y="52864"/>
                    </a:cubicBezTo>
                    <a:cubicBezTo>
                      <a:pt x="15218" y="45482"/>
                      <a:pt x="22145" y="39053"/>
                      <a:pt x="29937" y="33814"/>
                    </a:cubicBezTo>
                    <a:lnTo>
                      <a:pt x="0" y="16478"/>
                    </a:lnTo>
                    <a:lnTo>
                      <a:pt x="17677" y="6858"/>
                    </a:lnTo>
                    <a:lnTo>
                      <a:pt x="47424" y="24003"/>
                    </a:lnTo>
                    <a:cubicBezTo>
                      <a:pt x="61333" y="17050"/>
                      <a:pt x="75962" y="11659"/>
                      <a:pt x="91046" y="7906"/>
                    </a:cubicBezTo>
                    <a:cubicBezTo>
                      <a:pt x="105358" y="4277"/>
                      <a:pt x="119901" y="1629"/>
                      <a:pt x="134574" y="0"/>
                    </a:cubicBezTo>
                    <a:close/>
                    <a:moveTo>
                      <a:pt x="63485" y="82772"/>
                    </a:moveTo>
                    <a:cubicBezTo>
                      <a:pt x="70153" y="86639"/>
                      <a:pt x="77868" y="88306"/>
                      <a:pt x="85534" y="87535"/>
                    </a:cubicBezTo>
                    <a:cubicBezTo>
                      <a:pt x="95850" y="86363"/>
                      <a:pt x="106013" y="84096"/>
                      <a:pt x="115851" y="80772"/>
                    </a:cubicBezTo>
                    <a:lnTo>
                      <a:pt x="68332" y="53245"/>
                    </a:lnTo>
                    <a:cubicBezTo>
                      <a:pt x="50845" y="64675"/>
                      <a:pt x="49230" y="74514"/>
                      <a:pt x="63485" y="82772"/>
                    </a:cubicBezTo>
                    <a:close/>
                    <a:moveTo>
                      <a:pt x="230372" y="96774"/>
                    </a:moveTo>
                    <a:cubicBezTo>
                      <a:pt x="223130" y="92793"/>
                      <a:pt x="214786" y="91288"/>
                      <a:pt x="206612" y="92488"/>
                    </a:cubicBezTo>
                    <a:cubicBezTo>
                      <a:pt x="195331" y="93945"/>
                      <a:pt x="184202" y="96403"/>
                      <a:pt x="173349" y="99822"/>
                    </a:cubicBezTo>
                    <a:lnTo>
                      <a:pt x="220868" y="127159"/>
                    </a:lnTo>
                    <a:cubicBezTo>
                      <a:pt x="240892" y="114776"/>
                      <a:pt x="244057" y="104651"/>
                      <a:pt x="230372" y="9677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1185;p27">
                <a:extLst>
                  <a:ext uri="{FF2B5EF4-FFF2-40B4-BE49-F238E27FC236}">
                    <a16:creationId xmlns:a16="http://schemas.microsoft.com/office/drawing/2014/main" xmlns="" id="{548F2DF1-49A6-463E-AA43-F555BECA56CD}"/>
                  </a:ext>
                </a:extLst>
              </p:cNvPr>
              <p:cNvSpPr/>
              <p:nvPr/>
            </p:nvSpPr>
            <p:spPr>
              <a:xfrm>
                <a:off x="4865259" y="4541234"/>
                <a:ext cx="19007" cy="25527"/>
              </a:xfrm>
              <a:custGeom>
                <a:avLst/>
                <a:gdLst/>
                <a:ahLst/>
                <a:cxnLst/>
                <a:rect l="l" t="t" r="r" b="b"/>
                <a:pathLst>
                  <a:path w="19007" h="25527" extrusionOk="0">
                    <a:moveTo>
                      <a:pt x="0" y="17145"/>
                    </a:moveTo>
                    <a:cubicBezTo>
                      <a:pt x="0"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1186;p27">
                <a:extLst>
                  <a:ext uri="{FF2B5EF4-FFF2-40B4-BE49-F238E27FC236}">
                    <a16:creationId xmlns:a16="http://schemas.microsoft.com/office/drawing/2014/main" xmlns="" id="{43871276-E9C3-4089-817E-C1816B8E3002}"/>
                  </a:ext>
                </a:extLst>
              </p:cNvPr>
              <p:cNvSpPr/>
              <p:nvPr/>
            </p:nvSpPr>
            <p:spPr>
              <a:xfrm>
                <a:off x="4992800" y="4552092"/>
                <a:ext cx="42006" cy="19716"/>
              </a:xfrm>
              <a:custGeom>
                <a:avLst/>
                <a:gdLst/>
                <a:ahLst/>
                <a:cxnLst/>
                <a:rect l="l" t="t" r="r" b="b"/>
                <a:pathLst>
                  <a:path w="42006" h="19716" extrusionOk="0">
                    <a:moveTo>
                      <a:pt x="42007" y="17240"/>
                    </a:moveTo>
                    <a:lnTo>
                      <a:pt x="42007" y="0"/>
                    </a:lnTo>
                    <a:lnTo>
                      <a:pt x="0" y="3238"/>
                    </a:lnTo>
                    <a:lnTo>
                      <a:pt x="24045" y="19717"/>
                    </a:lnTo>
                    <a:lnTo>
                      <a:pt x="42007" y="17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1187;p27">
                <a:extLst>
                  <a:ext uri="{FF2B5EF4-FFF2-40B4-BE49-F238E27FC236}">
                    <a16:creationId xmlns:a16="http://schemas.microsoft.com/office/drawing/2014/main" xmlns="" id="{40D0F782-6DC6-498B-98D6-C1878AA5B1CB}"/>
                  </a:ext>
                </a:extLst>
              </p:cNvPr>
              <p:cNvSpPr/>
              <p:nvPr/>
            </p:nvSpPr>
            <p:spPr>
              <a:xfrm>
                <a:off x="5006866" y="4488941"/>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1188;p27">
                <a:extLst>
                  <a:ext uri="{FF2B5EF4-FFF2-40B4-BE49-F238E27FC236}">
                    <a16:creationId xmlns:a16="http://schemas.microsoft.com/office/drawing/2014/main" xmlns="" id="{098D38A6-D41D-4602-9E48-4B9492AA3772}"/>
                  </a:ext>
                </a:extLst>
              </p:cNvPr>
              <p:cNvSpPr/>
              <p:nvPr/>
            </p:nvSpPr>
            <p:spPr>
              <a:xfrm>
                <a:off x="4908026" y="4495323"/>
                <a:ext cx="47328" cy="33051"/>
              </a:xfrm>
              <a:custGeom>
                <a:avLst/>
                <a:gdLst/>
                <a:ahLst/>
                <a:cxnLst/>
                <a:rect l="l" t="t" r="r" b="b"/>
                <a:pathLst>
                  <a:path w="47328" h="33051" extrusionOk="0">
                    <a:moveTo>
                      <a:pt x="0" y="10001"/>
                    </a:moveTo>
                    <a:lnTo>
                      <a:pt x="10454" y="0"/>
                    </a:lnTo>
                    <a:lnTo>
                      <a:pt x="47329" y="25527"/>
                    </a:lnTo>
                    <a:lnTo>
                      <a:pt x="45048" y="33052"/>
                    </a:lnTo>
                    <a:cubicBezTo>
                      <a:pt x="45048" y="33052"/>
                      <a:pt x="17487" y="21431"/>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1189;p27">
                <a:extLst>
                  <a:ext uri="{FF2B5EF4-FFF2-40B4-BE49-F238E27FC236}">
                    <a16:creationId xmlns:a16="http://schemas.microsoft.com/office/drawing/2014/main" xmlns="" id="{A003DFE9-32CB-4923-981D-C7FA72CBF7C8}"/>
                  </a:ext>
                </a:extLst>
              </p:cNvPr>
              <p:cNvSpPr/>
              <p:nvPr/>
            </p:nvSpPr>
            <p:spPr>
              <a:xfrm>
                <a:off x="4811468" y="4440078"/>
                <a:ext cx="58923" cy="38957"/>
              </a:xfrm>
              <a:custGeom>
                <a:avLst/>
                <a:gdLst/>
                <a:ahLst/>
                <a:cxnLst/>
                <a:rect l="l" t="t" r="r" b="b"/>
                <a:pathLst>
                  <a:path w="58923" h="38957" extrusionOk="0">
                    <a:moveTo>
                      <a:pt x="0" y="11144"/>
                    </a:moveTo>
                    <a:lnTo>
                      <a:pt x="48945" y="38957"/>
                    </a:lnTo>
                    <a:lnTo>
                      <a:pt x="58924" y="31718"/>
                    </a:lnTo>
                    <a:cubicBezTo>
                      <a:pt x="58924" y="31718"/>
                      <a:pt x="52841" y="24670"/>
                      <a:pt x="52366" y="23908"/>
                    </a:cubicBezTo>
                    <a:cubicBezTo>
                      <a:pt x="47964" y="18878"/>
                      <a:pt x="42800" y="14573"/>
                      <a:pt x="37065" y="11144"/>
                    </a:cubicBezTo>
                    <a:cubicBezTo>
                      <a:pt x="33453" y="10478"/>
                      <a:pt x="10169" y="0"/>
                      <a:pt x="1016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1190;p27">
                <a:extLst>
                  <a:ext uri="{FF2B5EF4-FFF2-40B4-BE49-F238E27FC236}">
                    <a16:creationId xmlns:a16="http://schemas.microsoft.com/office/drawing/2014/main" xmlns="" id="{3C9C05DE-D06C-4156-A6E0-361AC4241717}"/>
                  </a:ext>
                </a:extLst>
              </p:cNvPr>
              <p:cNvSpPr/>
              <p:nvPr/>
            </p:nvSpPr>
            <p:spPr>
              <a:xfrm>
                <a:off x="4865639" y="4409027"/>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1191;p27">
                <a:extLst>
                  <a:ext uri="{FF2B5EF4-FFF2-40B4-BE49-F238E27FC236}">
                    <a16:creationId xmlns:a16="http://schemas.microsoft.com/office/drawing/2014/main" xmlns="" id="{30D81C7D-F44D-436F-ADA4-8B904D2CDB2E}"/>
                  </a:ext>
                </a:extLst>
              </p:cNvPr>
              <p:cNvSpPr/>
              <p:nvPr/>
            </p:nvSpPr>
            <p:spPr>
              <a:xfrm>
                <a:off x="4743421" y="4403978"/>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1192;p27">
                <a:extLst>
                  <a:ext uri="{FF2B5EF4-FFF2-40B4-BE49-F238E27FC236}">
                    <a16:creationId xmlns:a16="http://schemas.microsoft.com/office/drawing/2014/main" xmlns="" id="{FF77E4B7-0098-4AB6-9DB7-B15A2589AC95}"/>
                  </a:ext>
                </a:extLst>
              </p:cNvPr>
              <p:cNvSpPr/>
              <p:nvPr/>
            </p:nvSpPr>
            <p:spPr>
              <a:xfrm>
                <a:off x="4744371" y="4461509"/>
                <a:ext cx="29936" cy="30289"/>
              </a:xfrm>
              <a:custGeom>
                <a:avLst/>
                <a:gdLst/>
                <a:ahLst/>
                <a:cxnLst/>
                <a:rect l="l" t="t" r="r" b="b"/>
                <a:pathLst>
                  <a:path w="29936" h="30289" extrusionOk="0">
                    <a:moveTo>
                      <a:pt x="0" y="17907"/>
                    </a:moveTo>
                    <a:lnTo>
                      <a:pt x="0" y="0"/>
                    </a:lnTo>
                    <a:lnTo>
                      <a:pt x="29937" y="0"/>
                    </a:lnTo>
                    <a:lnTo>
                      <a:pt x="22619" y="16002"/>
                    </a:lnTo>
                    <a:lnTo>
                      <a:pt x="9694"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1193;p27">
                <a:extLst>
                  <a:ext uri="{FF2B5EF4-FFF2-40B4-BE49-F238E27FC236}">
                    <a16:creationId xmlns:a16="http://schemas.microsoft.com/office/drawing/2014/main" xmlns="" id="{4EF7A765-7E8F-40A2-A567-4223E893E731}"/>
                  </a:ext>
                </a:extLst>
              </p:cNvPr>
              <p:cNvSpPr/>
              <p:nvPr/>
            </p:nvSpPr>
            <p:spPr>
              <a:xfrm>
                <a:off x="4743040" y="4386929"/>
                <a:ext cx="295352" cy="185070"/>
              </a:xfrm>
              <a:custGeom>
                <a:avLst/>
                <a:gdLst/>
                <a:ahLst/>
                <a:cxnLst/>
                <a:rect l="l" t="t" r="r" b="b"/>
                <a:pathLst>
                  <a:path w="295352" h="185070" extrusionOk="0">
                    <a:moveTo>
                      <a:pt x="149875" y="29432"/>
                    </a:moveTo>
                    <a:cubicBezTo>
                      <a:pt x="145994" y="29432"/>
                      <a:pt x="142119" y="29718"/>
                      <a:pt x="138280" y="30289"/>
                    </a:cubicBezTo>
                    <a:cubicBezTo>
                      <a:pt x="133053" y="31051"/>
                      <a:pt x="127256" y="32099"/>
                      <a:pt x="120793" y="33528"/>
                    </a:cubicBezTo>
                    <a:cubicBezTo>
                      <a:pt x="114331" y="34957"/>
                      <a:pt x="107678" y="36576"/>
                      <a:pt x="100645" y="38671"/>
                    </a:cubicBezTo>
                    <a:cubicBezTo>
                      <a:pt x="93881" y="40691"/>
                      <a:pt x="87274" y="43205"/>
                      <a:pt x="80877" y="46196"/>
                    </a:cubicBezTo>
                    <a:lnTo>
                      <a:pt x="131722" y="75629"/>
                    </a:lnTo>
                    <a:lnTo>
                      <a:pt x="141226" y="72390"/>
                    </a:lnTo>
                    <a:cubicBezTo>
                      <a:pt x="154151" y="68104"/>
                      <a:pt x="166316" y="64484"/>
                      <a:pt x="177816" y="61436"/>
                    </a:cubicBezTo>
                    <a:cubicBezTo>
                      <a:pt x="188574" y="58550"/>
                      <a:pt x="199589" y="56740"/>
                      <a:pt x="210699" y="56007"/>
                    </a:cubicBezTo>
                    <a:cubicBezTo>
                      <a:pt x="220849" y="55369"/>
                      <a:pt x="231037" y="56045"/>
                      <a:pt x="241016" y="58007"/>
                    </a:cubicBezTo>
                    <a:cubicBezTo>
                      <a:pt x="251052" y="60274"/>
                      <a:pt x="260670" y="64094"/>
                      <a:pt x="269527" y="69342"/>
                    </a:cubicBezTo>
                    <a:cubicBezTo>
                      <a:pt x="278328" y="73705"/>
                      <a:pt x="285855" y="80258"/>
                      <a:pt x="291386" y="88392"/>
                    </a:cubicBezTo>
                    <a:cubicBezTo>
                      <a:pt x="295112" y="94278"/>
                      <a:pt x="296271" y="101432"/>
                      <a:pt x="294617" y="108204"/>
                    </a:cubicBezTo>
                    <a:cubicBezTo>
                      <a:pt x="292508" y="115700"/>
                      <a:pt x="288402" y="122482"/>
                      <a:pt x="282738" y="127825"/>
                    </a:cubicBezTo>
                    <a:cubicBezTo>
                      <a:pt x="275762" y="134855"/>
                      <a:pt x="267978" y="141027"/>
                      <a:pt x="259548" y="146209"/>
                    </a:cubicBezTo>
                    <a:lnTo>
                      <a:pt x="291861" y="165259"/>
                    </a:lnTo>
                    <a:lnTo>
                      <a:pt x="274279" y="175546"/>
                    </a:lnTo>
                    <a:lnTo>
                      <a:pt x="241681" y="156496"/>
                    </a:lnTo>
                    <a:cubicBezTo>
                      <a:pt x="226181" y="164239"/>
                      <a:pt x="209939" y="170402"/>
                      <a:pt x="193212" y="174879"/>
                    </a:cubicBezTo>
                    <a:cubicBezTo>
                      <a:pt x="175668" y="179784"/>
                      <a:pt x="157733" y="183194"/>
                      <a:pt x="139611" y="185071"/>
                    </a:cubicBezTo>
                    <a:lnTo>
                      <a:pt x="122219" y="154305"/>
                    </a:lnTo>
                    <a:cubicBezTo>
                      <a:pt x="125355" y="154305"/>
                      <a:pt x="130107" y="154305"/>
                      <a:pt x="136379" y="153257"/>
                    </a:cubicBezTo>
                    <a:cubicBezTo>
                      <a:pt x="142652" y="152209"/>
                      <a:pt x="149875" y="151257"/>
                      <a:pt x="157763" y="149542"/>
                    </a:cubicBezTo>
                    <a:cubicBezTo>
                      <a:pt x="165651" y="147828"/>
                      <a:pt x="173824" y="145732"/>
                      <a:pt x="182568" y="143161"/>
                    </a:cubicBezTo>
                    <a:cubicBezTo>
                      <a:pt x="191074" y="140636"/>
                      <a:pt x="199361" y="137446"/>
                      <a:pt x="207373" y="133636"/>
                    </a:cubicBezTo>
                    <a:lnTo>
                      <a:pt x="156812" y="104394"/>
                    </a:lnTo>
                    <a:cubicBezTo>
                      <a:pt x="154722" y="105156"/>
                      <a:pt x="152536" y="106013"/>
                      <a:pt x="150255" y="106680"/>
                    </a:cubicBezTo>
                    <a:lnTo>
                      <a:pt x="143317" y="108871"/>
                    </a:lnTo>
                    <a:cubicBezTo>
                      <a:pt x="130582" y="113062"/>
                      <a:pt x="118987" y="116300"/>
                      <a:pt x="108343" y="118396"/>
                    </a:cubicBezTo>
                    <a:cubicBezTo>
                      <a:pt x="98576" y="120672"/>
                      <a:pt x="88616" y="122006"/>
                      <a:pt x="78596" y="122396"/>
                    </a:cubicBezTo>
                    <a:cubicBezTo>
                      <a:pt x="69751" y="122711"/>
                      <a:pt x="60903" y="121882"/>
                      <a:pt x="52271" y="119920"/>
                    </a:cubicBezTo>
                    <a:cubicBezTo>
                      <a:pt x="43739" y="117958"/>
                      <a:pt x="35542" y="114748"/>
                      <a:pt x="27941" y="110395"/>
                    </a:cubicBezTo>
                    <a:cubicBezTo>
                      <a:pt x="19600" y="106004"/>
                      <a:pt x="12355" y="99793"/>
                      <a:pt x="6748" y="92202"/>
                    </a:cubicBezTo>
                    <a:cubicBezTo>
                      <a:pt x="2692" y="86496"/>
                      <a:pt x="682" y="79581"/>
                      <a:pt x="1045" y="72580"/>
                    </a:cubicBezTo>
                    <a:cubicBezTo>
                      <a:pt x="1772" y="65284"/>
                      <a:pt x="4687" y="58369"/>
                      <a:pt x="9409" y="52768"/>
                    </a:cubicBezTo>
                    <a:cubicBezTo>
                      <a:pt x="15221" y="45386"/>
                      <a:pt x="22148" y="38957"/>
                      <a:pt x="29937" y="33718"/>
                    </a:cubicBezTo>
                    <a:lnTo>
                      <a:pt x="0" y="16383"/>
                    </a:lnTo>
                    <a:lnTo>
                      <a:pt x="17677" y="6763"/>
                    </a:lnTo>
                    <a:lnTo>
                      <a:pt x="47424" y="24003"/>
                    </a:lnTo>
                    <a:cubicBezTo>
                      <a:pt x="61333" y="17050"/>
                      <a:pt x="75962" y="11659"/>
                      <a:pt x="91046" y="7906"/>
                    </a:cubicBezTo>
                    <a:cubicBezTo>
                      <a:pt x="105348" y="4229"/>
                      <a:pt x="119894" y="1591"/>
                      <a:pt x="134574" y="0"/>
                    </a:cubicBezTo>
                    <a:close/>
                    <a:moveTo>
                      <a:pt x="63485" y="82772"/>
                    </a:moveTo>
                    <a:cubicBezTo>
                      <a:pt x="70169" y="86601"/>
                      <a:pt x="77870" y="88259"/>
                      <a:pt x="85534" y="87535"/>
                    </a:cubicBezTo>
                    <a:cubicBezTo>
                      <a:pt x="95850" y="86363"/>
                      <a:pt x="106013" y="84096"/>
                      <a:pt x="115851" y="80772"/>
                    </a:cubicBezTo>
                    <a:lnTo>
                      <a:pt x="68332" y="53149"/>
                    </a:lnTo>
                    <a:cubicBezTo>
                      <a:pt x="50845" y="64675"/>
                      <a:pt x="49230" y="74486"/>
                      <a:pt x="63485" y="82772"/>
                    </a:cubicBezTo>
                    <a:close/>
                    <a:moveTo>
                      <a:pt x="230372" y="96679"/>
                    </a:moveTo>
                    <a:cubicBezTo>
                      <a:pt x="223120" y="92735"/>
                      <a:pt x="214776" y="91259"/>
                      <a:pt x="206612" y="92488"/>
                    </a:cubicBezTo>
                    <a:cubicBezTo>
                      <a:pt x="195331" y="93907"/>
                      <a:pt x="184202" y="96326"/>
                      <a:pt x="173349" y="99727"/>
                    </a:cubicBezTo>
                    <a:lnTo>
                      <a:pt x="220868" y="127159"/>
                    </a:lnTo>
                    <a:cubicBezTo>
                      <a:pt x="240826" y="114776"/>
                      <a:pt x="244057" y="104680"/>
                      <a:pt x="230372" y="9667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 name="Google Shape;1194;p27">
              <a:extLst>
                <a:ext uri="{FF2B5EF4-FFF2-40B4-BE49-F238E27FC236}">
                  <a16:creationId xmlns:a16="http://schemas.microsoft.com/office/drawing/2014/main" xmlns="" id="{EEC7AD8F-0E6D-45D2-AE8E-024CC05F8B80}"/>
                </a:ext>
              </a:extLst>
            </p:cNvPr>
            <p:cNvGrpSpPr/>
            <p:nvPr/>
          </p:nvGrpSpPr>
          <p:grpSpPr>
            <a:xfrm>
              <a:off x="2682040" y="3351243"/>
              <a:ext cx="883852" cy="621125"/>
              <a:chOff x="4491665" y="4093368"/>
              <a:chExt cx="883852" cy="621125"/>
            </a:xfrm>
          </p:grpSpPr>
          <p:sp>
            <p:nvSpPr>
              <p:cNvPr id="496" name="Google Shape;1195;p27">
                <a:extLst>
                  <a:ext uri="{FF2B5EF4-FFF2-40B4-BE49-F238E27FC236}">
                    <a16:creationId xmlns:a16="http://schemas.microsoft.com/office/drawing/2014/main" xmlns="" id="{67121FB9-19C1-4FF3-AD27-092385B4993E}"/>
                  </a:ext>
                </a:extLst>
              </p:cNvPr>
              <p:cNvSpPr/>
              <p:nvPr/>
            </p:nvSpPr>
            <p:spPr>
              <a:xfrm>
                <a:off x="4491665" y="4203001"/>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1196;p27">
                <a:extLst>
                  <a:ext uri="{FF2B5EF4-FFF2-40B4-BE49-F238E27FC236}">
                    <a16:creationId xmlns:a16="http://schemas.microsoft.com/office/drawing/2014/main" xmlns="" id="{7EC95AAE-351F-429B-9BF6-18A746FD54BE}"/>
                  </a:ext>
                </a:extLst>
              </p:cNvPr>
              <p:cNvSpPr/>
              <p:nvPr/>
            </p:nvSpPr>
            <p:spPr>
              <a:xfrm>
                <a:off x="4491855" y="4346066"/>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1197;p27">
                <a:extLst>
                  <a:ext uri="{FF2B5EF4-FFF2-40B4-BE49-F238E27FC236}">
                    <a16:creationId xmlns:a16="http://schemas.microsoft.com/office/drawing/2014/main" xmlns="" id="{54E9374A-A3CC-4DEE-98A2-A8ED41E92E9B}"/>
                  </a:ext>
                </a:extLst>
              </p:cNvPr>
              <p:cNvSpPr/>
              <p:nvPr/>
            </p:nvSpPr>
            <p:spPr>
              <a:xfrm>
                <a:off x="5309086" y="4349115"/>
                <a:ext cx="66431" cy="157067"/>
              </a:xfrm>
              <a:custGeom>
                <a:avLst/>
                <a:gdLst/>
                <a:ahLst/>
                <a:cxnLst/>
                <a:rect l="l" t="t" r="r" b="b"/>
                <a:pathLst>
                  <a:path w="66431" h="157067" extrusionOk="0">
                    <a:moveTo>
                      <a:pt x="66432" y="0"/>
                    </a:moveTo>
                    <a:lnTo>
                      <a:pt x="66432" y="109633"/>
                    </a:lnTo>
                    <a:lnTo>
                      <a:pt x="21859" y="157067"/>
                    </a:lnTo>
                    <a:lnTo>
                      <a:pt x="0" y="31623"/>
                    </a:lnTo>
                    <a:lnTo>
                      <a:pt x="66432"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1198;p27">
                <a:extLst>
                  <a:ext uri="{FF2B5EF4-FFF2-40B4-BE49-F238E27FC236}">
                    <a16:creationId xmlns:a16="http://schemas.microsoft.com/office/drawing/2014/main" xmlns="" id="{923CBF31-F433-44E3-8CD3-E766A3F7E2BE}"/>
                  </a:ext>
                </a:extLst>
              </p:cNvPr>
              <p:cNvSpPr/>
              <p:nvPr/>
            </p:nvSpPr>
            <p:spPr>
              <a:xfrm>
                <a:off x="4491665" y="409336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1199;p27">
                <a:extLst>
                  <a:ext uri="{FF2B5EF4-FFF2-40B4-BE49-F238E27FC236}">
                    <a16:creationId xmlns:a16="http://schemas.microsoft.com/office/drawing/2014/main" xmlns="" id="{6C93C7D9-2F2F-4F26-845F-9573F0BC34FB}"/>
                  </a:ext>
                </a:extLst>
              </p:cNvPr>
              <p:cNvSpPr/>
              <p:nvPr/>
            </p:nvSpPr>
            <p:spPr>
              <a:xfrm>
                <a:off x="4617381" y="4162996"/>
                <a:ext cx="632721" cy="366093"/>
              </a:xfrm>
              <a:custGeom>
                <a:avLst/>
                <a:gdLst/>
                <a:ahLst/>
                <a:cxnLst/>
                <a:rect l="l" t="t" r="r" b="b"/>
                <a:pathLst>
                  <a:path w="632721" h="366093" extrusionOk="0">
                    <a:moveTo>
                      <a:pt x="632116" y="194024"/>
                    </a:moveTo>
                    <a:cubicBezTo>
                      <a:pt x="627555" y="237172"/>
                      <a:pt x="596952" y="279749"/>
                      <a:pt x="540025" y="312515"/>
                    </a:cubicBezTo>
                    <a:cubicBezTo>
                      <a:pt x="416475" y="383953"/>
                      <a:pt x="216136" y="383953"/>
                      <a:pt x="92586" y="312515"/>
                    </a:cubicBezTo>
                    <a:cubicBezTo>
                      <a:pt x="35564" y="279559"/>
                      <a:pt x="4962" y="237172"/>
                      <a:pt x="590" y="194024"/>
                    </a:cubicBezTo>
                    <a:cubicBezTo>
                      <a:pt x="-4732" y="143637"/>
                      <a:pt x="25965" y="92107"/>
                      <a:pt x="92586" y="53721"/>
                    </a:cubicBezTo>
                    <a:cubicBezTo>
                      <a:pt x="216136" y="-17907"/>
                      <a:pt x="416475" y="-17907"/>
                      <a:pt x="540025" y="53721"/>
                    </a:cubicBezTo>
                    <a:cubicBezTo>
                      <a:pt x="606551" y="92107"/>
                      <a:pt x="637534" y="143637"/>
                      <a:pt x="632116"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1200;p27">
                <a:extLst>
                  <a:ext uri="{FF2B5EF4-FFF2-40B4-BE49-F238E27FC236}">
                    <a16:creationId xmlns:a16="http://schemas.microsoft.com/office/drawing/2014/main" xmlns="" id="{B9D79507-7347-4517-A7EF-349CDACC12EC}"/>
                  </a:ext>
                </a:extLst>
              </p:cNvPr>
              <p:cNvSpPr/>
              <p:nvPr/>
            </p:nvSpPr>
            <p:spPr>
              <a:xfrm>
                <a:off x="4617971" y="4184904"/>
                <a:ext cx="631526" cy="344185"/>
              </a:xfrm>
              <a:custGeom>
                <a:avLst/>
                <a:gdLst/>
                <a:ahLst/>
                <a:cxnLst/>
                <a:rect l="l" t="t" r="r" b="b"/>
                <a:pathLst>
                  <a:path w="631526" h="344185" extrusionOk="0">
                    <a:moveTo>
                      <a:pt x="631527" y="172117"/>
                    </a:moveTo>
                    <a:cubicBezTo>
                      <a:pt x="626965" y="215265"/>
                      <a:pt x="596363" y="257842"/>
                      <a:pt x="539435" y="290608"/>
                    </a:cubicBezTo>
                    <a:cubicBezTo>
                      <a:pt x="415886" y="362045"/>
                      <a:pt x="215546" y="362045"/>
                      <a:pt x="91997" y="290608"/>
                    </a:cubicBezTo>
                    <a:cubicBezTo>
                      <a:pt x="34974" y="257651"/>
                      <a:pt x="4372" y="215265"/>
                      <a:pt x="0" y="172117"/>
                    </a:cubicBezTo>
                    <a:cubicBezTo>
                      <a:pt x="4372" y="129064"/>
                      <a:pt x="34974" y="86392"/>
                      <a:pt x="91997" y="53721"/>
                    </a:cubicBezTo>
                    <a:cubicBezTo>
                      <a:pt x="215546" y="-17907"/>
                      <a:pt x="415886" y="-17907"/>
                      <a:pt x="539435" y="53721"/>
                    </a:cubicBezTo>
                    <a:cubicBezTo>
                      <a:pt x="596363" y="86677"/>
                      <a:pt x="627440" y="129064"/>
                      <a:pt x="631527"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1201;p27">
                <a:extLst>
                  <a:ext uri="{FF2B5EF4-FFF2-40B4-BE49-F238E27FC236}">
                    <a16:creationId xmlns:a16="http://schemas.microsoft.com/office/drawing/2014/main" xmlns="" id="{8B0FDF05-EC7D-416D-96AE-B488DDF3D6A5}"/>
                  </a:ext>
                </a:extLst>
              </p:cNvPr>
              <p:cNvSpPr/>
              <p:nvPr/>
            </p:nvSpPr>
            <p:spPr>
              <a:xfrm>
                <a:off x="4779725" y="4267771"/>
                <a:ext cx="295065" cy="184880"/>
              </a:xfrm>
              <a:custGeom>
                <a:avLst/>
                <a:gdLst/>
                <a:ahLst/>
                <a:cxnLst/>
                <a:rect l="l" t="t" r="r" b="b"/>
                <a:pathLst>
                  <a:path w="295065" h="184880" extrusionOk="0">
                    <a:moveTo>
                      <a:pt x="149304" y="29337"/>
                    </a:moveTo>
                    <a:cubicBezTo>
                      <a:pt x="145417" y="29375"/>
                      <a:pt x="141549" y="29689"/>
                      <a:pt x="137710" y="30289"/>
                    </a:cubicBezTo>
                    <a:cubicBezTo>
                      <a:pt x="132483" y="31052"/>
                      <a:pt x="126685" y="32099"/>
                      <a:pt x="120223" y="33433"/>
                    </a:cubicBezTo>
                    <a:cubicBezTo>
                      <a:pt x="113760" y="34766"/>
                      <a:pt x="107013" y="36576"/>
                      <a:pt x="100075" y="38671"/>
                    </a:cubicBezTo>
                    <a:cubicBezTo>
                      <a:pt x="93311" y="40691"/>
                      <a:pt x="86703" y="43206"/>
                      <a:pt x="80307" y="46196"/>
                    </a:cubicBezTo>
                    <a:lnTo>
                      <a:pt x="131057" y="75629"/>
                    </a:lnTo>
                    <a:lnTo>
                      <a:pt x="140561" y="72390"/>
                    </a:lnTo>
                    <a:cubicBezTo>
                      <a:pt x="153486" y="68104"/>
                      <a:pt x="165651" y="64389"/>
                      <a:pt x="177151" y="61436"/>
                    </a:cubicBezTo>
                    <a:cubicBezTo>
                      <a:pt x="187899" y="58503"/>
                      <a:pt x="198914" y="56683"/>
                      <a:pt x="210034" y="56007"/>
                    </a:cubicBezTo>
                    <a:cubicBezTo>
                      <a:pt x="220155" y="55321"/>
                      <a:pt x="230315" y="55988"/>
                      <a:pt x="240256" y="58007"/>
                    </a:cubicBezTo>
                    <a:cubicBezTo>
                      <a:pt x="250463" y="60217"/>
                      <a:pt x="260242" y="64037"/>
                      <a:pt x="269242" y="69342"/>
                    </a:cubicBezTo>
                    <a:cubicBezTo>
                      <a:pt x="278024" y="73733"/>
                      <a:pt x="285541" y="80286"/>
                      <a:pt x="291101" y="88392"/>
                    </a:cubicBezTo>
                    <a:cubicBezTo>
                      <a:pt x="294817" y="94317"/>
                      <a:pt x="295986" y="101498"/>
                      <a:pt x="294332" y="108299"/>
                    </a:cubicBezTo>
                    <a:cubicBezTo>
                      <a:pt x="292194" y="115786"/>
                      <a:pt x="288088" y="122568"/>
                      <a:pt x="282453" y="127921"/>
                    </a:cubicBezTo>
                    <a:cubicBezTo>
                      <a:pt x="275477" y="134950"/>
                      <a:pt x="267693" y="141122"/>
                      <a:pt x="259263" y="146304"/>
                    </a:cubicBezTo>
                    <a:lnTo>
                      <a:pt x="291576" y="165354"/>
                    </a:lnTo>
                    <a:lnTo>
                      <a:pt x="273899" y="175546"/>
                    </a:lnTo>
                    <a:lnTo>
                      <a:pt x="241301" y="156496"/>
                    </a:lnTo>
                    <a:cubicBezTo>
                      <a:pt x="225781" y="164202"/>
                      <a:pt x="209549" y="170355"/>
                      <a:pt x="192832" y="174879"/>
                    </a:cubicBezTo>
                    <a:cubicBezTo>
                      <a:pt x="175345" y="179718"/>
                      <a:pt x="157478" y="183061"/>
                      <a:pt x="139421" y="184880"/>
                    </a:cubicBezTo>
                    <a:lnTo>
                      <a:pt x="122409" y="154305"/>
                    </a:lnTo>
                    <a:cubicBezTo>
                      <a:pt x="127146" y="154181"/>
                      <a:pt x="131874" y="153800"/>
                      <a:pt x="136569" y="153162"/>
                    </a:cubicBezTo>
                    <a:cubicBezTo>
                      <a:pt x="143726" y="152352"/>
                      <a:pt x="150835" y="151143"/>
                      <a:pt x="157858" y="149543"/>
                    </a:cubicBezTo>
                    <a:cubicBezTo>
                      <a:pt x="165746" y="147828"/>
                      <a:pt x="174014" y="145732"/>
                      <a:pt x="182758" y="143161"/>
                    </a:cubicBezTo>
                    <a:cubicBezTo>
                      <a:pt x="191245" y="140580"/>
                      <a:pt x="199532" y="137398"/>
                      <a:pt x="207563" y="133636"/>
                    </a:cubicBezTo>
                    <a:lnTo>
                      <a:pt x="157003" y="104394"/>
                    </a:lnTo>
                    <a:lnTo>
                      <a:pt x="150445" y="106680"/>
                    </a:lnTo>
                    <a:lnTo>
                      <a:pt x="143507" y="108776"/>
                    </a:lnTo>
                    <a:cubicBezTo>
                      <a:pt x="130772" y="112967"/>
                      <a:pt x="119177" y="116300"/>
                      <a:pt x="108533" y="118301"/>
                    </a:cubicBezTo>
                    <a:cubicBezTo>
                      <a:pt x="98766" y="120577"/>
                      <a:pt x="88806" y="121911"/>
                      <a:pt x="78786" y="122301"/>
                    </a:cubicBezTo>
                    <a:cubicBezTo>
                      <a:pt x="69941" y="122615"/>
                      <a:pt x="61093" y="121787"/>
                      <a:pt x="52461" y="119825"/>
                    </a:cubicBezTo>
                    <a:cubicBezTo>
                      <a:pt x="43893" y="117881"/>
                      <a:pt x="35661" y="114671"/>
                      <a:pt x="28036" y="110300"/>
                    </a:cubicBezTo>
                    <a:cubicBezTo>
                      <a:pt x="19700" y="105947"/>
                      <a:pt x="12480" y="99717"/>
                      <a:pt x="6938" y="92107"/>
                    </a:cubicBezTo>
                    <a:cubicBezTo>
                      <a:pt x="2819" y="86430"/>
                      <a:pt x="803" y="79496"/>
                      <a:pt x="1235" y="72485"/>
                    </a:cubicBezTo>
                    <a:cubicBezTo>
                      <a:pt x="1979" y="65189"/>
                      <a:pt x="4893" y="58283"/>
                      <a:pt x="9599" y="52673"/>
                    </a:cubicBezTo>
                    <a:cubicBezTo>
                      <a:pt x="15435" y="45310"/>
                      <a:pt x="22357" y="38891"/>
                      <a:pt x="30127" y="33623"/>
                    </a:cubicBezTo>
                    <a:lnTo>
                      <a:pt x="0" y="16954"/>
                    </a:lnTo>
                    <a:lnTo>
                      <a:pt x="17582" y="6763"/>
                    </a:lnTo>
                    <a:lnTo>
                      <a:pt x="47234" y="23908"/>
                    </a:lnTo>
                    <a:cubicBezTo>
                      <a:pt x="61177" y="17059"/>
                      <a:pt x="75797" y="11697"/>
                      <a:pt x="90856" y="7906"/>
                    </a:cubicBezTo>
                    <a:cubicBezTo>
                      <a:pt x="105192" y="4239"/>
                      <a:pt x="119769" y="1591"/>
                      <a:pt x="134479" y="0"/>
                    </a:cubicBezTo>
                    <a:close/>
                    <a:moveTo>
                      <a:pt x="62915" y="82772"/>
                    </a:moveTo>
                    <a:cubicBezTo>
                      <a:pt x="69599" y="86601"/>
                      <a:pt x="77300" y="88259"/>
                      <a:pt x="84964" y="87535"/>
                    </a:cubicBezTo>
                    <a:cubicBezTo>
                      <a:pt x="95260" y="86382"/>
                      <a:pt x="105397" y="84077"/>
                      <a:pt x="115186" y="80677"/>
                    </a:cubicBezTo>
                    <a:lnTo>
                      <a:pt x="67667" y="53150"/>
                    </a:lnTo>
                    <a:cubicBezTo>
                      <a:pt x="50180" y="64579"/>
                      <a:pt x="48659" y="74486"/>
                      <a:pt x="62915" y="82772"/>
                    </a:cubicBezTo>
                    <a:close/>
                    <a:moveTo>
                      <a:pt x="229802" y="96679"/>
                    </a:moveTo>
                    <a:cubicBezTo>
                      <a:pt x="222503" y="92755"/>
                      <a:pt x="214149" y="91250"/>
                      <a:pt x="205947" y="92393"/>
                    </a:cubicBezTo>
                    <a:cubicBezTo>
                      <a:pt x="194704" y="93907"/>
                      <a:pt x="183613" y="96364"/>
                      <a:pt x="172779" y="99727"/>
                    </a:cubicBezTo>
                    <a:lnTo>
                      <a:pt x="220298" y="127063"/>
                    </a:lnTo>
                    <a:cubicBezTo>
                      <a:pt x="240256" y="114776"/>
                      <a:pt x="243487" y="104204"/>
                      <a:pt x="229802" y="9667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1202;p27">
                <a:extLst>
                  <a:ext uri="{FF2B5EF4-FFF2-40B4-BE49-F238E27FC236}">
                    <a16:creationId xmlns:a16="http://schemas.microsoft.com/office/drawing/2014/main" xmlns="" id="{D2239911-9196-4C62-B297-EFEE152FD735}"/>
                  </a:ext>
                </a:extLst>
              </p:cNvPr>
              <p:cNvSpPr/>
              <p:nvPr/>
            </p:nvSpPr>
            <p:spPr>
              <a:xfrm>
                <a:off x="4901754" y="4404931"/>
                <a:ext cx="19007" cy="25527"/>
              </a:xfrm>
              <a:custGeom>
                <a:avLst/>
                <a:gdLst/>
                <a:ahLst/>
                <a:cxnLst/>
                <a:rect l="l" t="t" r="r" b="b"/>
                <a:pathLst>
                  <a:path w="19007" h="25527" extrusionOk="0">
                    <a:moveTo>
                      <a:pt x="0" y="17145"/>
                    </a:moveTo>
                    <a:cubicBezTo>
                      <a:pt x="0"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1203;p27">
                <a:extLst>
                  <a:ext uri="{FF2B5EF4-FFF2-40B4-BE49-F238E27FC236}">
                    <a16:creationId xmlns:a16="http://schemas.microsoft.com/office/drawing/2014/main" xmlns="" id="{B77A25FD-0EBB-4BED-8C15-2AF1B439E20F}"/>
                  </a:ext>
                </a:extLst>
              </p:cNvPr>
              <p:cNvSpPr/>
              <p:nvPr/>
            </p:nvSpPr>
            <p:spPr>
              <a:xfrm>
                <a:off x="5028819" y="4415790"/>
                <a:ext cx="42101" cy="19716"/>
              </a:xfrm>
              <a:custGeom>
                <a:avLst/>
                <a:gdLst/>
                <a:ahLst/>
                <a:cxnLst/>
                <a:rect l="l" t="t"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1204;p27">
                <a:extLst>
                  <a:ext uri="{FF2B5EF4-FFF2-40B4-BE49-F238E27FC236}">
                    <a16:creationId xmlns:a16="http://schemas.microsoft.com/office/drawing/2014/main" xmlns="" id="{DEE2C5DA-F63E-4806-8790-A1110722B18D}"/>
                  </a:ext>
                </a:extLst>
              </p:cNvPr>
              <p:cNvSpPr/>
              <p:nvPr/>
            </p:nvSpPr>
            <p:spPr>
              <a:xfrm>
                <a:off x="5042980" y="4352543"/>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1205;p27">
                <a:extLst>
                  <a:ext uri="{FF2B5EF4-FFF2-40B4-BE49-F238E27FC236}">
                    <a16:creationId xmlns:a16="http://schemas.microsoft.com/office/drawing/2014/main" xmlns="" id="{F69C2D5B-0246-4268-9BBA-8E02279C057A}"/>
                  </a:ext>
                </a:extLst>
              </p:cNvPr>
              <p:cNvSpPr/>
              <p:nvPr/>
            </p:nvSpPr>
            <p:spPr>
              <a:xfrm>
                <a:off x="4944141" y="4358925"/>
                <a:ext cx="47328" cy="33146"/>
              </a:xfrm>
              <a:custGeom>
                <a:avLst/>
                <a:gdLst/>
                <a:ahLst/>
                <a:cxnLst/>
                <a:rect l="l" t="t" r="r" b="b"/>
                <a:pathLst>
                  <a:path w="47328" h="33146" extrusionOk="0">
                    <a:moveTo>
                      <a:pt x="0" y="10096"/>
                    </a:moveTo>
                    <a:lnTo>
                      <a:pt x="10454" y="0"/>
                    </a:lnTo>
                    <a:lnTo>
                      <a:pt x="47329" y="25622"/>
                    </a:lnTo>
                    <a:lnTo>
                      <a:pt x="45048" y="33147"/>
                    </a:lnTo>
                    <a:cubicBezTo>
                      <a:pt x="45048" y="33147"/>
                      <a:pt x="17487" y="21527"/>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1206;p27">
                <a:extLst>
                  <a:ext uri="{FF2B5EF4-FFF2-40B4-BE49-F238E27FC236}">
                    <a16:creationId xmlns:a16="http://schemas.microsoft.com/office/drawing/2014/main" xmlns="" id="{8F7E532E-E289-45CD-82EE-1C401525E2AB}"/>
                  </a:ext>
                </a:extLst>
              </p:cNvPr>
              <p:cNvSpPr/>
              <p:nvPr/>
            </p:nvSpPr>
            <p:spPr>
              <a:xfrm>
                <a:off x="4847487" y="4303680"/>
                <a:ext cx="58543" cy="38957"/>
              </a:xfrm>
              <a:custGeom>
                <a:avLst/>
                <a:gdLst/>
                <a:ahLst/>
                <a:cxnLst/>
                <a:rect l="l" t="t" r="r" b="b"/>
                <a:pathLst>
                  <a:path w="58543" h="38957" extrusionOk="0">
                    <a:moveTo>
                      <a:pt x="0" y="11144"/>
                    </a:moveTo>
                    <a:lnTo>
                      <a:pt x="49040" y="38958"/>
                    </a:lnTo>
                    <a:lnTo>
                      <a:pt x="58543" y="31623"/>
                    </a:lnTo>
                    <a:cubicBezTo>
                      <a:pt x="58543" y="31623"/>
                      <a:pt x="52461" y="24575"/>
                      <a:pt x="51986" y="23908"/>
                    </a:cubicBezTo>
                    <a:cubicBezTo>
                      <a:pt x="47612" y="18888"/>
                      <a:pt x="42482" y="14573"/>
                      <a:pt x="36780" y="11144"/>
                    </a:cubicBezTo>
                    <a:cubicBezTo>
                      <a:pt x="33168" y="10383"/>
                      <a:pt x="9884" y="0"/>
                      <a:pt x="988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1207;p27">
                <a:extLst>
                  <a:ext uri="{FF2B5EF4-FFF2-40B4-BE49-F238E27FC236}">
                    <a16:creationId xmlns:a16="http://schemas.microsoft.com/office/drawing/2014/main" xmlns="" id="{19843119-1CBE-4143-B38C-DD9CFE32D32B}"/>
                  </a:ext>
                </a:extLst>
              </p:cNvPr>
              <p:cNvSpPr/>
              <p:nvPr/>
            </p:nvSpPr>
            <p:spPr>
              <a:xfrm>
                <a:off x="4901754" y="4272629"/>
                <a:ext cx="27275" cy="24479"/>
              </a:xfrm>
              <a:custGeom>
                <a:avLst/>
                <a:gdLst/>
                <a:ahLst/>
                <a:cxnLst/>
                <a:rect l="l" t="t" r="r" b="b"/>
                <a:pathLst>
                  <a:path w="27275" h="24479" extrusionOk="0">
                    <a:moveTo>
                      <a:pt x="27276" y="24479"/>
                    </a:moveTo>
                    <a:lnTo>
                      <a:pt x="27276" y="7334"/>
                    </a:lnTo>
                    <a:lnTo>
                      <a:pt x="4752" y="0"/>
                    </a:lnTo>
                    <a:lnTo>
                      <a:pt x="0" y="13525"/>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1208;p27">
                <a:extLst>
                  <a:ext uri="{FF2B5EF4-FFF2-40B4-BE49-F238E27FC236}">
                    <a16:creationId xmlns:a16="http://schemas.microsoft.com/office/drawing/2014/main" xmlns="" id="{ACBF083E-3971-42BA-AE5A-3E2840F84862}"/>
                  </a:ext>
                </a:extLst>
              </p:cNvPr>
              <p:cNvSpPr/>
              <p:nvPr/>
            </p:nvSpPr>
            <p:spPr>
              <a:xfrm>
                <a:off x="4779535" y="4267581"/>
                <a:ext cx="26040" cy="19430"/>
              </a:xfrm>
              <a:custGeom>
                <a:avLst/>
                <a:gdLst/>
                <a:ahLst/>
                <a:cxnLst/>
                <a:rect l="l" t="t" r="r" b="b"/>
                <a:pathLst>
                  <a:path w="26040" h="19430"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1209;p27">
                <a:extLst>
                  <a:ext uri="{FF2B5EF4-FFF2-40B4-BE49-F238E27FC236}">
                    <a16:creationId xmlns:a16="http://schemas.microsoft.com/office/drawing/2014/main" xmlns="" id="{7C0F81E5-C0C0-4F5E-969B-E84598D41F7A}"/>
                  </a:ext>
                </a:extLst>
              </p:cNvPr>
              <p:cNvSpPr/>
              <p:nvPr/>
            </p:nvSpPr>
            <p:spPr>
              <a:xfrm>
                <a:off x="4780485" y="4325492"/>
                <a:ext cx="29936" cy="30289"/>
              </a:xfrm>
              <a:custGeom>
                <a:avLst/>
                <a:gdLst/>
                <a:ahLst/>
                <a:cxnLst/>
                <a:rect l="l" t="t" r="r" b="b"/>
                <a:pathLst>
                  <a:path w="29936" h="30289" extrusionOk="0">
                    <a:moveTo>
                      <a:pt x="0" y="17907"/>
                    </a:moveTo>
                    <a:lnTo>
                      <a:pt x="0" y="0"/>
                    </a:lnTo>
                    <a:lnTo>
                      <a:pt x="29937" y="0"/>
                    </a:lnTo>
                    <a:lnTo>
                      <a:pt x="22619" y="16002"/>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1210;p27">
                <a:extLst>
                  <a:ext uri="{FF2B5EF4-FFF2-40B4-BE49-F238E27FC236}">
                    <a16:creationId xmlns:a16="http://schemas.microsoft.com/office/drawing/2014/main" xmlns="" id="{A1CC6CB3-68F4-4A1D-BBD8-ADAC0150A0DC}"/>
                  </a:ext>
                </a:extLst>
              </p:cNvPr>
              <p:cNvSpPr/>
              <p:nvPr/>
            </p:nvSpPr>
            <p:spPr>
              <a:xfrm>
                <a:off x="4779725" y="4250816"/>
                <a:ext cx="295065" cy="184594"/>
              </a:xfrm>
              <a:custGeom>
                <a:avLst/>
                <a:gdLst/>
                <a:ahLst/>
                <a:cxnLst/>
                <a:rect l="l" t="t" r="r" b="b"/>
                <a:pathLst>
                  <a:path w="295065" h="184594" extrusionOk="0">
                    <a:moveTo>
                      <a:pt x="149304" y="29146"/>
                    </a:moveTo>
                    <a:cubicBezTo>
                      <a:pt x="145417" y="29137"/>
                      <a:pt x="141540" y="29451"/>
                      <a:pt x="137710" y="30099"/>
                    </a:cubicBezTo>
                    <a:cubicBezTo>
                      <a:pt x="132483" y="30861"/>
                      <a:pt x="126685" y="31909"/>
                      <a:pt x="120223" y="33242"/>
                    </a:cubicBezTo>
                    <a:cubicBezTo>
                      <a:pt x="113760" y="34576"/>
                      <a:pt x="107013" y="36290"/>
                      <a:pt x="100075" y="38386"/>
                    </a:cubicBezTo>
                    <a:cubicBezTo>
                      <a:pt x="93308" y="40434"/>
                      <a:pt x="86701" y="42986"/>
                      <a:pt x="80307" y="46006"/>
                    </a:cubicBezTo>
                    <a:lnTo>
                      <a:pt x="131057" y="75343"/>
                    </a:lnTo>
                    <a:lnTo>
                      <a:pt x="140561" y="72199"/>
                    </a:lnTo>
                    <a:cubicBezTo>
                      <a:pt x="153486" y="67818"/>
                      <a:pt x="165651" y="64198"/>
                      <a:pt x="177151" y="61246"/>
                    </a:cubicBezTo>
                    <a:cubicBezTo>
                      <a:pt x="187899" y="58331"/>
                      <a:pt x="198914" y="56474"/>
                      <a:pt x="210034" y="55721"/>
                    </a:cubicBezTo>
                    <a:cubicBezTo>
                      <a:pt x="220155" y="55112"/>
                      <a:pt x="230315" y="55817"/>
                      <a:pt x="240256" y="57817"/>
                    </a:cubicBezTo>
                    <a:cubicBezTo>
                      <a:pt x="250453" y="59988"/>
                      <a:pt x="260242" y="63780"/>
                      <a:pt x="269242" y="69056"/>
                    </a:cubicBezTo>
                    <a:cubicBezTo>
                      <a:pt x="278014" y="73457"/>
                      <a:pt x="285541" y="80010"/>
                      <a:pt x="291101" y="88106"/>
                    </a:cubicBezTo>
                    <a:cubicBezTo>
                      <a:pt x="294817" y="94031"/>
                      <a:pt x="295986" y="101213"/>
                      <a:pt x="294332" y="108013"/>
                    </a:cubicBezTo>
                    <a:cubicBezTo>
                      <a:pt x="292175" y="115491"/>
                      <a:pt x="288079" y="122263"/>
                      <a:pt x="282453" y="127635"/>
                    </a:cubicBezTo>
                    <a:cubicBezTo>
                      <a:pt x="275477" y="134664"/>
                      <a:pt x="267693" y="140837"/>
                      <a:pt x="259263" y="146018"/>
                    </a:cubicBezTo>
                    <a:lnTo>
                      <a:pt x="291576" y="165068"/>
                    </a:lnTo>
                    <a:lnTo>
                      <a:pt x="273899" y="175260"/>
                    </a:lnTo>
                    <a:lnTo>
                      <a:pt x="241301" y="156210"/>
                    </a:lnTo>
                    <a:cubicBezTo>
                      <a:pt x="225762" y="163868"/>
                      <a:pt x="209539" y="170031"/>
                      <a:pt x="192832" y="174593"/>
                    </a:cubicBezTo>
                    <a:cubicBezTo>
                      <a:pt x="175345" y="179432"/>
                      <a:pt x="157478" y="182775"/>
                      <a:pt x="139421" y="184595"/>
                    </a:cubicBezTo>
                    <a:lnTo>
                      <a:pt x="122409" y="154019"/>
                    </a:lnTo>
                    <a:cubicBezTo>
                      <a:pt x="127146" y="153896"/>
                      <a:pt x="131874" y="153514"/>
                      <a:pt x="136569" y="152876"/>
                    </a:cubicBezTo>
                    <a:cubicBezTo>
                      <a:pt x="142937" y="152114"/>
                      <a:pt x="150065" y="150971"/>
                      <a:pt x="157858" y="149257"/>
                    </a:cubicBezTo>
                    <a:cubicBezTo>
                      <a:pt x="165651" y="147542"/>
                      <a:pt x="174014" y="145447"/>
                      <a:pt x="182758" y="142875"/>
                    </a:cubicBezTo>
                    <a:cubicBezTo>
                      <a:pt x="191245" y="140294"/>
                      <a:pt x="199532" y="137112"/>
                      <a:pt x="207563" y="133350"/>
                    </a:cubicBezTo>
                    <a:lnTo>
                      <a:pt x="157003" y="104108"/>
                    </a:lnTo>
                    <a:lnTo>
                      <a:pt x="150445" y="106394"/>
                    </a:lnTo>
                    <a:lnTo>
                      <a:pt x="143507" y="108490"/>
                    </a:lnTo>
                    <a:cubicBezTo>
                      <a:pt x="130772" y="112681"/>
                      <a:pt x="119177" y="116014"/>
                      <a:pt x="108533" y="118015"/>
                    </a:cubicBezTo>
                    <a:cubicBezTo>
                      <a:pt x="98772" y="120310"/>
                      <a:pt x="88807" y="121615"/>
                      <a:pt x="78786" y="121920"/>
                    </a:cubicBezTo>
                    <a:cubicBezTo>
                      <a:pt x="69946" y="122263"/>
                      <a:pt x="61097" y="121463"/>
                      <a:pt x="52461" y="119539"/>
                    </a:cubicBezTo>
                    <a:cubicBezTo>
                      <a:pt x="43906" y="117558"/>
                      <a:pt x="35680" y="114348"/>
                      <a:pt x="28036" y="110014"/>
                    </a:cubicBezTo>
                    <a:cubicBezTo>
                      <a:pt x="19642" y="105928"/>
                      <a:pt x="12295" y="99965"/>
                      <a:pt x="6558" y="92583"/>
                    </a:cubicBezTo>
                    <a:cubicBezTo>
                      <a:pt x="2453" y="86897"/>
                      <a:pt x="439" y="79962"/>
                      <a:pt x="855" y="72962"/>
                    </a:cubicBezTo>
                    <a:cubicBezTo>
                      <a:pt x="1599" y="65665"/>
                      <a:pt x="4512" y="58760"/>
                      <a:pt x="9219" y="53149"/>
                    </a:cubicBezTo>
                    <a:cubicBezTo>
                      <a:pt x="15027" y="45768"/>
                      <a:pt x="21955" y="39338"/>
                      <a:pt x="29747" y="34099"/>
                    </a:cubicBezTo>
                    <a:lnTo>
                      <a:pt x="0" y="16383"/>
                    </a:lnTo>
                    <a:lnTo>
                      <a:pt x="17392" y="6858"/>
                    </a:lnTo>
                    <a:lnTo>
                      <a:pt x="47044" y="24003"/>
                    </a:lnTo>
                    <a:cubicBezTo>
                      <a:pt x="60984" y="17126"/>
                      <a:pt x="75605" y="11725"/>
                      <a:pt x="90666" y="7906"/>
                    </a:cubicBezTo>
                    <a:cubicBezTo>
                      <a:pt x="105021" y="4324"/>
                      <a:pt x="119593" y="1686"/>
                      <a:pt x="134288" y="0"/>
                    </a:cubicBezTo>
                    <a:close/>
                    <a:moveTo>
                      <a:pt x="62915" y="82487"/>
                    </a:moveTo>
                    <a:cubicBezTo>
                      <a:pt x="69567" y="86401"/>
                      <a:pt x="77295" y="88068"/>
                      <a:pt x="84964" y="87249"/>
                    </a:cubicBezTo>
                    <a:cubicBezTo>
                      <a:pt x="95251" y="86087"/>
                      <a:pt x="105383" y="83820"/>
                      <a:pt x="115186" y="80486"/>
                    </a:cubicBezTo>
                    <a:lnTo>
                      <a:pt x="67667" y="52959"/>
                    </a:lnTo>
                    <a:cubicBezTo>
                      <a:pt x="50180" y="64008"/>
                      <a:pt x="48659" y="74295"/>
                      <a:pt x="62915" y="82487"/>
                    </a:cubicBezTo>
                    <a:close/>
                    <a:moveTo>
                      <a:pt x="229802" y="96488"/>
                    </a:moveTo>
                    <a:cubicBezTo>
                      <a:pt x="222531" y="92488"/>
                      <a:pt x="214149" y="90983"/>
                      <a:pt x="205947" y="92202"/>
                    </a:cubicBezTo>
                    <a:cubicBezTo>
                      <a:pt x="194695" y="93669"/>
                      <a:pt x="183604" y="96126"/>
                      <a:pt x="172779" y="99536"/>
                    </a:cubicBezTo>
                    <a:lnTo>
                      <a:pt x="220298" y="126873"/>
                    </a:lnTo>
                    <a:cubicBezTo>
                      <a:pt x="240256" y="114586"/>
                      <a:pt x="243487" y="104394"/>
                      <a:pt x="229802" y="96488"/>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 name="Google Shape;1211;p27">
              <a:extLst>
                <a:ext uri="{FF2B5EF4-FFF2-40B4-BE49-F238E27FC236}">
                  <a16:creationId xmlns:a16="http://schemas.microsoft.com/office/drawing/2014/main" xmlns="" id="{84910814-453A-427F-91AB-110B28DD3472}"/>
                </a:ext>
              </a:extLst>
            </p:cNvPr>
            <p:cNvGrpSpPr/>
            <p:nvPr/>
          </p:nvGrpSpPr>
          <p:grpSpPr>
            <a:xfrm>
              <a:off x="2654955" y="3219989"/>
              <a:ext cx="883852" cy="621029"/>
              <a:chOff x="4464580" y="3962114"/>
              <a:chExt cx="883852" cy="621029"/>
            </a:xfrm>
          </p:grpSpPr>
          <p:sp>
            <p:nvSpPr>
              <p:cNvPr id="480" name="Google Shape;1212;p27">
                <a:extLst>
                  <a:ext uri="{FF2B5EF4-FFF2-40B4-BE49-F238E27FC236}">
                    <a16:creationId xmlns:a16="http://schemas.microsoft.com/office/drawing/2014/main" xmlns="" id="{8BB5DBF0-B0FB-4A01-B020-1593E5C2DD9D}"/>
                  </a:ext>
                </a:extLst>
              </p:cNvPr>
              <p:cNvSpPr/>
              <p:nvPr/>
            </p:nvSpPr>
            <p:spPr>
              <a:xfrm>
                <a:off x="4464580" y="4071651"/>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1213;p27">
                <a:extLst>
                  <a:ext uri="{FF2B5EF4-FFF2-40B4-BE49-F238E27FC236}">
                    <a16:creationId xmlns:a16="http://schemas.microsoft.com/office/drawing/2014/main" xmlns="" id="{0E0CF530-D983-4904-A32D-5146319D8CF7}"/>
                  </a:ext>
                </a:extLst>
              </p:cNvPr>
              <p:cNvSpPr/>
              <p:nvPr/>
            </p:nvSpPr>
            <p:spPr>
              <a:xfrm>
                <a:off x="4464770" y="4214812"/>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1214;p27">
                <a:extLst>
                  <a:ext uri="{FF2B5EF4-FFF2-40B4-BE49-F238E27FC236}">
                    <a16:creationId xmlns:a16="http://schemas.microsoft.com/office/drawing/2014/main" xmlns="" id="{0CF717DF-885B-4B11-A16D-2B258BBF251F}"/>
                  </a:ext>
                </a:extLst>
              </p:cNvPr>
              <p:cNvSpPr/>
              <p:nvPr/>
            </p:nvSpPr>
            <p:spPr>
              <a:xfrm>
                <a:off x="5281905" y="4217860"/>
                <a:ext cx="66526" cy="157067"/>
              </a:xfrm>
              <a:custGeom>
                <a:avLst/>
                <a:gdLst/>
                <a:ahLst/>
                <a:cxnLst/>
                <a:rect l="l" t="t" r="r" b="b"/>
                <a:pathLst>
                  <a:path w="66526" h="157067" extrusionOk="0">
                    <a:moveTo>
                      <a:pt x="66527" y="0"/>
                    </a:moveTo>
                    <a:lnTo>
                      <a:pt x="66527" y="109538"/>
                    </a:lnTo>
                    <a:lnTo>
                      <a:pt x="21954"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1215;p27">
                <a:extLst>
                  <a:ext uri="{FF2B5EF4-FFF2-40B4-BE49-F238E27FC236}">
                    <a16:creationId xmlns:a16="http://schemas.microsoft.com/office/drawing/2014/main" xmlns="" id="{4990334B-0608-4965-A099-3224B4FEB7F4}"/>
                  </a:ext>
                </a:extLst>
              </p:cNvPr>
              <p:cNvSpPr/>
              <p:nvPr/>
            </p:nvSpPr>
            <p:spPr>
              <a:xfrm>
                <a:off x="4464580" y="3962114"/>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1216;p27">
                <a:extLst>
                  <a:ext uri="{FF2B5EF4-FFF2-40B4-BE49-F238E27FC236}">
                    <a16:creationId xmlns:a16="http://schemas.microsoft.com/office/drawing/2014/main" xmlns="" id="{A71DAE78-EFBF-4682-B9D1-0E84971E5F14}"/>
                  </a:ext>
                </a:extLst>
              </p:cNvPr>
              <p:cNvSpPr/>
              <p:nvPr/>
            </p:nvSpPr>
            <p:spPr>
              <a:xfrm>
                <a:off x="4590295" y="4031718"/>
                <a:ext cx="632609" cy="366117"/>
              </a:xfrm>
              <a:custGeom>
                <a:avLst/>
                <a:gdLst/>
                <a:ahLst/>
                <a:cxnLst/>
                <a:rect l="l" t="t" r="r" b="b"/>
                <a:pathLst>
                  <a:path w="632609" h="366117" extrusionOk="0">
                    <a:moveTo>
                      <a:pt x="632022" y="194048"/>
                    </a:moveTo>
                    <a:cubicBezTo>
                      <a:pt x="627555" y="237101"/>
                      <a:pt x="596953" y="279773"/>
                      <a:pt x="540025" y="312539"/>
                    </a:cubicBezTo>
                    <a:cubicBezTo>
                      <a:pt x="416476" y="383977"/>
                      <a:pt x="216136" y="383977"/>
                      <a:pt x="92586" y="312539"/>
                    </a:cubicBezTo>
                    <a:cubicBezTo>
                      <a:pt x="35564" y="279583"/>
                      <a:pt x="4962" y="237101"/>
                      <a:pt x="590" y="194048"/>
                    </a:cubicBezTo>
                    <a:cubicBezTo>
                      <a:pt x="-4732" y="143661"/>
                      <a:pt x="25965" y="92131"/>
                      <a:pt x="92586" y="53650"/>
                    </a:cubicBezTo>
                    <a:cubicBezTo>
                      <a:pt x="216136" y="-17883"/>
                      <a:pt x="416476" y="-17883"/>
                      <a:pt x="540025" y="53650"/>
                    </a:cubicBezTo>
                    <a:cubicBezTo>
                      <a:pt x="606551" y="92607"/>
                      <a:pt x="637344" y="143661"/>
                      <a:pt x="632022"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1217;p27">
                <a:extLst>
                  <a:ext uri="{FF2B5EF4-FFF2-40B4-BE49-F238E27FC236}">
                    <a16:creationId xmlns:a16="http://schemas.microsoft.com/office/drawing/2014/main" xmlns="" id="{81216B46-4009-482D-8989-16E2DD121DA4}"/>
                  </a:ext>
                </a:extLst>
              </p:cNvPr>
              <p:cNvSpPr/>
              <p:nvPr/>
            </p:nvSpPr>
            <p:spPr>
              <a:xfrm>
                <a:off x="4590885" y="4053625"/>
                <a:ext cx="631431" cy="344209"/>
              </a:xfrm>
              <a:custGeom>
                <a:avLst/>
                <a:gdLst/>
                <a:ahLst/>
                <a:cxnLst/>
                <a:rect l="l" t="t" r="r" b="b"/>
                <a:pathLst>
                  <a:path w="631431" h="344209" extrusionOk="0">
                    <a:moveTo>
                      <a:pt x="631432" y="172140"/>
                    </a:moveTo>
                    <a:cubicBezTo>
                      <a:pt x="626965" y="215194"/>
                      <a:pt x="596363" y="257865"/>
                      <a:pt x="539435" y="290631"/>
                    </a:cubicBezTo>
                    <a:cubicBezTo>
                      <a:pt x="415886" y="362069"/>
                      <a:pt x="215546" y="362069"/>
                      <a:pt x="91997" y="290631"/>
                    </a:cubicBezTo>
                    <a:cubicBezTo>
                      <a:pt x="34974" y="257675"/>
                      <a:pt x="4372" y="215194"/>
                      <a:pt x="0" y="172140"/>
                    </a:cubicBezTo>
                    <a:cubicBezTo>
                      <a:pt x="4372" y="129088"/>
                      <a:pt x="34974" y="86415"/>
                      <a:pt x="91997" y="53649"/>
                    </a:cubicBezTo>
                    <a:cubicBezTo>
                      <a:pt x="215546" y="-17883"/>
                      <a:pt x="415886" y="-17883"/>
                      <a:pt x="539435" y="53649"/>
                    </a:cubicBezTo>
                    <a:cubicBezTo>
                      <a:pt x="596363" y="86701"/>
                      <a:pt x="626965" y="129088"/>
                      <a:pt x="631432" y="172140"/>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1218;p27">
                <a:extLst>
                  <a:ext uri="{FF2B5EF4-FFF2-40B4-BE49-F238E27FC236}">
                    <a16:creationId xmlns:a16="http://schemas.microsoft.com/office/drawing/2014/main" xmlns="" id="{F96FF0BE-79C6-4942-B93E-0B344507AE57}"/>
                  </a:ext>
                </a:extLst>
              </p:cNvPr>
              <p:cNvSpPr/>
              <p:nvPr/>
            </p:nvSpPr>
            <p:spPr>
              <a:xfrm>
                <a:off x="4752449" y="4136612"/>
                <a:ext cx="294752" cy="184784"/>
              </a:xfrm>
              <a:custGeom>
                <a:avLst/>
                <a:gdLst/>
                <a:ahLst/>
                <a:cxnLst/>
                <a:rect l="l" t="t" r="r" b="b"/>
                <a:pathLst>
                  <a:path w="294752" h="184784" extrusionOk="0">
                    <a:moveTo>
                      <a:pt x="149495" y="29242"/>
                    </a:moveTo>
                    <a:cubicBezTo>
                      <a:pt x="145609" y="29232"/>
                      <a:pt x="141731" y="29546"/>
                      <a:pt x="137900" y="30194"/>
                    </a:cubicBezTo>
                    <a:cubicBezTo>
                      <a:pt x="132673" y="30956"/>
                      <a:pt x="126876" y="32004"/>
                      <a:pt x="120413" y="33338"/>
                    </a:cubicBezTo>
                    <a:cubicBezTo>
                      <a:pt x="113950" y="34671"/>
                      <a:pt x="107203" y="36481"/>
                      <a:pt x="100265" y="38481"/>
                    </a:cubicBezTo>
                    <a:cubicBezTo>
                      <a:pt x="93482" y="40576"/>
                      <a:pt x="86847" y="43119"/>
                      <a:pt x="80402" y="46101"/>
                    </a:cubicBezTo>
                    <a:lnTo>
                      <a:pt x="131247" y="75533"/>
                    </a:lnTo>
                    <a:lnTo>
                      <a:pt x="140751" y="72295"/>
                    </a:lnTo>
                    <a:cubicBezTo>
                      <a:pt x="153676" y="68008"/>
                      <a:pt x="165841" y="64294"/>
                      <a:pt x="177341" y="61341"/>
                    </a:cubicBezTo>
                    <a:cubicBezTo>
                      <a:pt x="188099" y="58426"/>
                      <a:pt x="199104" y="56569"/>
                      <a:pt x="210224" y="55816"/>
                    </a:cubicBezTo>
                    <a:cubicBezTo>
                      <a:pt x="220345" y="55207"/>
                      <a:pt x="230505" y="55912"/>
                      <a:pt x="240446" y="57912"/>
                    </a:cubicBezTo>
                    <a:cubicBezTo>
                      <a:pt x="250501" y="60122"/>
                      <a:pt x="260128" y="63951"/>
                      <a:pt x="268957" y="69247"/>
                    </a:cubicBezTo>
                    <a:cubicBezTo>
                      <a:pt x="277758" y="73609"/>
                      <a:pt x="285285" y="80172"/>
                      <a:pt x="290816" y="88297"/>
                    </a:cubicBezTo>
                    <a:cubicBezTo>
                      <a:pt x="294494" y="94240"/>
                      <a:pt x="295653" y="101403"/>
                      <a:pt x="294047" y="108204"/>
                    </a:cubicBezTo>
                    <a:cubicBezTo>
                      <a:pt x="291852" y="115662"/>
                      <a:pt x="287756" y="122425"/>
                      <a:pt x="282167" y="127825"/>
                    </a:cubicBezTo>
                    <a:cubicBezTo>
                      <a:pt x="275163" y="134855"/>
                      <a:pt x="267342" y="141027"/>
                      <a:pt x="258883" y="146209"/>
                    </a:cubicBezTo>
                    <a:lnTo>
                      <a:pt x="291196" y="165259"/>
                    </a:lnTo>
                    <a:lnTo>
                      <a:pt x="273614" y="175450"/>
                    </a:lnTo>
                    <a:lnTo>
                      <a:pt x="241016" y="156400"/>
                    </a:lnTo>
                    <a:cubicBezTo>
                      <a:pt x="225487" y="164068"/>
                      <a:pt x="209254" y="170231"/>
                      <a:pt x="192547" y="174784"/>
                    </a:cubicBezTo>
                    <a:cubicBezTo>
                      <a:pt x="175060" y="179622"/>
                      <a:pt x="157188" y="182966"/>
                      <a:pt x="139135" y="184785"/>
                    </a:cubicBezTo>
                    <a:lnTo>
                      <a:pt x="122314" y="154210"/>
                    </a:lnTo>
                    <a:cubicBezTo>
                      <a:pt x="127083" y="154086"/>
                      <a:pt x="131841" y="153705"/>
                      <a:pt x="136569" y="153067"/>
                    </a:cubicBezTo>
                    <a:cubicBezTo>
                      <a:pt x="142937" y="152305"/>
                      <a:pt x="150065" y="151162"/>
                      <a:pt x="157858" y="149447"/>
                    </a:cubicBezTo>
                    <a:cubicBezTo>
                      <a:pt x="165651" y="147733"/>
                      <a:pt x="174014" y="145637"/>
                      <a:pt x="182663" y="143065"/>
                    </a:cubicBezTo>
                    <a:cubicBezTo>
                      <a:pt x="191178" y="140494"/>
                      <a:pt x="199504" y="137312"/>
                      <a:pt x="207563" y="133540"/>
                    </a:cubicBezTo>
                    <a:lnTo>
                      <a:pt x="157003" y="104299"/>
                    </a:lnTo>
                    <a:lnTo>
                      <a:pt x="150350" y="106585"/>
                    </a:lnTo>
                    <a:lnTo>
                      <a:pt x="143507" y="108680"/>
                    </a:lnTo>
                    <a:cubicBezTo>
                      <a:pt x="130772" y="112871"/>
                      <a:pt x="119083" y="116205"/>
                      <a:pt x="108533" y="118205"/>
                    </a:cubicBezTo>
                    <a:cubicBezTo>
                      <a:pt x="98735" y="120482"/>
                      <a:pt x="88743" y="121825"/>
                      <a:pt x="78691" y="122206"/>
                    </a:cubicBezTo>
                    <a:cubicBezTo>
                      <a:pt x="69880" y="122472"/>
                      <a:pt x="61068" y="121644"/>
                      <a:pt x="52461" y="119729"/>
                    </a:cubicBezTo>
                    <a:cubicBezTo>
                      <a:pt x="43906" y="117748"/>
                      <a:pt x="35680" y="114538"/>
                      <a:pt x="28036" y="110204"/>
                    </a:cubicBezTo>
                    <a:cubicBezTo>
                      <a:pt x="19681" y="106004"/>
                      <a:pt x="12399" y="99946"/>
                      <a:pt x="6748" y="92488"/>
                    </a:cubicBezTo>
                    <a:cubicBezTo>
                      <a:pt x="2599" y="86820"/>
                      <a:pt x="581" y="79877"/>
                      <a:pt x="1045" y="72866"/>
                    </a:cubicBezTo>
                    <a:cubicBezTo>
                      <a:pt x="1795" y="65589"/>
                      <a:pt x="4672" y="58703"/>
                      <a:pt x="9314" y="53054"/>
                    </a:cubicBezTo>
                    <a:cubicBezTo>
                      <a:pt x="15159" y="45672"/>
                      <a:pt x="22117" y="39243"/>
                      <a:pt x="29937" y="34004"/>
                    </a:cubicBezTo>
                    <a:lnTo>
                      <a:pt x="0" y="16669"/>
                    </a:lnTo>
                    <a:lnTo>
                      <a:pt x="17772" y="6763"/>
                    </a:lnTo>
                    <a:lnTo>
                      <a:pt x="47424" y="23908"/>
                    </a:lnTo>
                    <a:cubicBezTo>
                      <a:pt x="61342" y="17002"/>
                      <a:pt x="75969" y="11639"/>
                      <a:pt x="91046" y="7906"/>
                    </a:cubicBezTo>
                    <a:cubicBezTo>
                      <a:pt x="105382" y="4238"/>
                      <a:pt x="119959" y="1591"/>
                      <a:pt x="134669" y="0"/>
                    </a:cubicBezTo>
                    <a:close/>
                    <a:moveTo>
                      <a:pt x="63105" y="82963"/>
                    </a:moveTo>
                    <a:cubicBezTo>
                      <a:pt x="69780" y="86811"/>
                      <a:pt x="77497" y="88449"/>
                      <a:pt x="85154" y="87630"/>
                    </a:cubicBezTo>
                    <a:cubicBezTo>
                      <a:pt x="95447" y="86506"/>
                      <a:pt x="105583" y="84239"/>
                      <a:pt x="115376" y="80867"/>
                    </a:cubicBezTo>
                    <a:lnTo>
                      <a:pt x="67857" y="53340"/>
                    </a:lnTo>
                    <a:cubicBezTo>
                      <a:pt x="50370" y="64484"/>
                      <a:pt x="48849" y="74390"/>
                      <a:pt x="63105" y="82963"/>
                    </a:cubicBezTo>
                    <a:close/>
                    <a:moveTo>
                      <a:pt x="229992" y="96869"/>
                    </a:moveTo>
                    <a:cubicBezTo>
                      <a:pt x="222721" y="92869"/>
                      <a:pt x="214339" y="91364"/>
                      <a:pt x="206137" y="92583"/>
                    </a:cubicBezTo>
                    <a:cubicBezTo>
                      <a:pt x="194894" y="94088"/>
                      <a:pt x="183803" y="96545"/>
                      <a:pt x="172969" y="99917"/>
                    </a:cubicBezTo>
                    <a:lnTo>
                      <a:pt x="220488" y="127254"/>
                    </a:lnTo>
                    <a:cubicBezTo>
                      <a:pt x="240446" y="114681"/>
                      <a:pt x="243677" y="104489"/>
                      <a:pt x="229992" y="965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1219;p27">
                <a:extLst>
                  <a:ext uri="{FF2B5EF4-FFF2-40B4-BE49-F238E27FC236}">
                    <a16:creationId xmlns:a16="http://schemas.microsoft.com/office/drawing/2014/main" xmlns="" id="{ED315842-95ED-425F-A4F2-E7D20004047A}"/>
                  </a:ext>
                </a:extLst>
              </p:cNvPr>
              <p:cNvSpPr/>
              <p:nvPr/>
            </p:nvSpPr>
            <p:spPr>
              <a:xfrm>
                <a:off x="4874763" y="4273581"/>
                <a:ext cx="19007" cy="25621"/>
              </a:xfrm>
              <a:custGeom>
                <a:avLst/>
                <a:gdLst/>
                <a:ahLst/>
                <a:cxnLst/>
                <a:rect l="l" t="t" r="r" b="b"/>
                <a:pathLst>
                  <a:path w="19007" h="25621" extrusionOk="0">
                    <a:moveTo>
                      <a:pt x="0" y="17240"/>
                    </a:moveTo>
                    <a:cubicBezTo>
                      <a:pt x="0" y="16002"/>
                      <a:pt x="0" y="0"/>
                      <a:pt x="0" y="0"/>
                    </a:cubicBezTo>
                    <a:lnTo>
                      <a:pt x="19008" y="12668"/>
                    </a:lnTo>
                    <a:lnTo>
                      <a:pt x="10644" y="2562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1220;p27">
                <a:extLst>
                  <a:ext uri="{FF2B5EF4-FFF2-40B4-BE49-F238E27FC236}">
                    <a16:creationId xmlns:a16="http://schemas.microsoft.com/office/drawing/2014/main" xmlns="" id="{55B851BE-A442-4FE4-9E2F-DFF2E35A9ADA}"/>
                  </a:ext>
                </a:extLst>
              </p:cNvPr>
              <p:cNvSpPr/>
              <p:nvPr/>
            </p:nvSpPr>
            <p:spPr>
              <a:xfrm>
                <a:off x="5001734" y="4284535"/>
                <a:ext cx="42006" cy="19716"/>
              </a:xfrm>
              <a:custGeom>
                <a:avLst/>
                <a:gdLst/>
                <a:ahLst/>
                <a:cxnLst/>
                <a:rect l="l" t="t" r="r" b="b"/>
                <a:pathLst>
                  <a:path w="42006" h="19716" extrusionOk="0">
                    <a:moveTo>
                      <a:pt x="42007" y="17145"/>
                    </a:moveTo>
                    <a:lnTo>
                      <a:pt x="42007" y="0"/>
                    </a:lnTo>
                    <a:lnTo>
                      <a:pt x="0" y="3143"/>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1221;p27">
                <a:extLst>
                  <a:ext uri="{FF2B5EF4-FFF2-40B4-BE49-F238E27FC236}">
                    <a16:creationId xmlns:a16="http://schemas.microsoft.com/office/drawing/2014/main" xmlns="" id="{0589757D-4B9A-41AB-BE16-1876C1EECE9A}"/>
                  </a:ext>
                </a:extLst>
              </p:cNvPr>
              <p:cNvSpPr/>
              <p:nvPr/>
            </p:nvSpPr>
            <p:spPr>
              <a:xfrm>
                <a:off x="5015894" y="4221289"/>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1222;p27">
                <a:extLst>
                  <a:ext uri="{FF2B5EF4-FFF2-40B4-BE49-F238E27FC236}">
                    <a16:creationId xmlns:a16="http://schemas.microsoft.com/office/drawing/2014/main" xmlns="" id="{86670DE1-1E4E-4087-917C-409377ACFF28}"/>
                  </a:ext>
                </a:extLst>
              </p:cNvPr>
              <p:cNvSpPr/>
              <p:nvPr/>
            </p:nvSpPr>
            <p:spPr>
              <a:xfrm>
                <a:off x="4917055" y="4227671"/>
                <a:ext cx="47328" cy="33146"/>
              </a:xfrm>
              <a:custGeom>
                <a:avLst/>
                <a:gdLst/>
                <a:ahLst/>
                <a:cxnLst/>
                <a:rect l="l" t="t" r="r" b="b"/>
                <a:pathLst>
                  <a:path w="47328" h="33146" extrusionOk="0">
                    <a:moveTo>
                      <a:pt x="0" y="10096"/>
                    </a:moveTo>
                    <a:lnTo>
                      <a:pt x="10454" y="0"/>
                    </a:lnTo>
                    <a:lnTo>
                      <a:pt x="47329" y="25622"/>
                    </a:lnTo>
                    <a:lnTo>
                      <a:pt x="45048" y="33147"/>
                    </a:lnTo>
                    <a:cubicBezTo>
                      <a:pt x="45048" y="33147"/>
                      <a:pt x="17487" y="21431"/>
                      <a:pt x="16537" y="20764"/>
                    </a:cubicBezTo>
                    <a:cubicBezTo>
                      <a:pt x="15586" y="20098"/>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1223;p27">
                <a:extLst>
                  <a:ext uri="{FF2B5EF4-FFF2-40B4-BE49-F238E27FC236}">
                    <a16:creationId xmlns:a16="http://schemas.microsoft.com/office/drawing/2014/main" xmlns="" id="{2ABFA851-208D-4A21-98A7-BC63B6E06F49}"/>
                  </a:ext>
                </a:extLst>
              </p:cNvPr>
              <p:cNvSpPr/>
              <p:nvPr/>
            </p:nvSpPr>
            <p:spPr>
              <a:xfrm>
                <a:off x="4820401" y="4172521"/>
                <a:ext cx="58543" cy="38957"/>
              </a:xfrm>
              <a:custGeom>
                <a:avLst/>
                <a:gdLst/>
                <a:ahLst/>
                <a:cxnLst/>
                <a:rect l="l" t="t" r="r" b="b"/>
                <a:pathLst>
                  <a:path w="58543" h="38957" extrusionOk="0">
                    <a:moveTo>
                      <a:pt x="0" y="11049"/>
                    </a:moveTo>
                    <a:lnTo>
                      <a:pt x="49040" y="38957"/>
                    </a:lnTo>
                    <a:lnTo>
                      <a:pt x="58543" y="31623"/>
                    </a:lnTo>
                    <a:cubicBezTo>
                      <a:pt x="58543" y="31623"/>
                      <a:pt x="52366" y="24575"/>
                      <a:pt x="51986" y="23908"/>
                    </a:cubicBezTo>
                    <a:cubicBezTo>
                      <a:pt x="47568" y="18869"/>
                      <a:pt x="42409" y="14526"/>
                      <a:pt x="36685" y="11049"/>
                    </a:cubicBezTo>
                    <a:cubicBezTo>
                      <a:pt x="33073" y="10382"/>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1224;p27">
                <a:extLst>
                  <a:ext uri="{FF2B5EF4-FFF2-40B4-BE49-F238E27FC236}">
                    <a16:creationId xmlns:a16="http://schemas.microsoft.com/office/drawing/2014/main" xmlns="" id="{04F936ED-B381-41FE-94EF-0A9019F6C992}"/>
                  </a:ext>
                </a:extLst>
              </p:cNvPr>
              <p:cNvSpPr/>
              <p:nvPr/>
            </p:nvSpPr>
            <p:spPr>
              <a:xfrm>
                <a:off x="4874573" y="4141374"/>
                <a:ext cx="27370" cy="24479"/>
              </a:xfrm>
              <a:custGeom>
                <a:avLst/>
                <a:gdLst/>
                <a:ahLst/>
                <a:cxnLst/>
                <a:rect l="l" t="t" r="r" b="b"/>
                <a:pathLst>
                  <a:path w="27370" h="24479" extrusionOk="0">
                    <a:moveTo>
                      <a:pt x="27371" y="24479"/>
                    </a:moveTo>
                    <a:lnTo>
                      <a:pt x="27371" y="7334"/>
                    </a:lnTo>
                    <a:lnTo>
                      <a:pt x="4847" y="0"/>
                    </a:lnTo>
                    <a:lnTo>
                      <a:pt x="0" y="13430"/>
                    </a:lnTo>
                    <a:lnTo>
                      <a:pt x="1235" y="19621"/>
                    </a:lnTo>
                    <a:lnTo>
                      <a:pt x="27371"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1225;p27">
                <a:extLst>
                  <a:ext uri="{FF2B5EF4-FFF2-40B4-BE49-F238E27FC236}">
                    <a16:creationId xmlns:a16="http://schemas.microsoft.com/office/drawing/2014/main" xmlns="" id="{BAC419D9-5381-421B-BFA2-2C7C956E2225}"/>
                  </a:ext>
                </a:extLst>
              </p:cNvPr>
              <p:cNvSpPr/>
              <p:nvPr/>
            </p:nvSpPr>
            <p:spPr>
              <a:xfrm>
                <a:off x="4752449" y="4136326"/>
                <a:ext cx="26040" cy="19430"/>
              </a:xfrm>
              <a:custGeom>
                <a:avLst/>
                <a:gdLst/>
                <a:ahLst/>
                <a:cxnLst/>
                <a:rect l="l" t="t" r="r" b="b"/>
                <a:pathLst>
                  <a:path w="26040" h="19430" extrusionOk="0">
                    <a:moveTo>
                      <a:pt x="0" y="17145"/>
                    </a:moveTo>
                    <a:lnTo>
                      <a:pt x="0" y="0"/>
                    </a:lnTo>
                    <a:lnTo>
                      <a:pt x="26040" y="2762"/>
                    </a:lnTo>
                    <a:lnTo>
                      <a:pt x="17582"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1226;p27">
                <a:extLst>
                  <a:ext uri="{FF2B5EF4-FFF2-40B4-BE49-F238E27FC236}">
                    <a16:creationId xmlns:a16="http://schemas.microsoft.com/office/drawing/2014/main" xmlns="" id="{5D3B08D1-62B7-4EC4-8162-A6215843E9A5}"/>
                  </a:ext>
                </a:extLst>
              </p:cNvPr>
              <p:cNvSpPr/>
              <p:nvPr/>
            </p:nvSpPr>
            <p:spPr>
              <a:xfrm>
                <a:off x="4753400" y="4193857"/>
                <a:ext cx="29936" cy="30480"/>
              </a:xfrm>
              <a:custGeom>
                <a:avLst/>
                <a:gdLst/>
                <a:ahLst/>
                <a:cxnLst/>
                <a:rect l="l" t="t" r="r" b="b"/>
                <a:pathLst>
                  <a:path w="29936" h="30480" extrusionOk="0">
                    <a:moveTo>
                      <a:pt x="0" y="17907"/>
                    </a:moveTo>
                    <a:lnTo>
                      <a:pt x="0" y="0"/>
                    </a:lnTo>
                    <a:lnTo>
                      <a:pt x="29937" y="0"/>
                    </a:lnTo>
                    <a:lnTo>
                      <a:pt x="22619" y="16193"/>
                    </a:lnTo>
                    <a:lnTo>
                      <a:pt x="9599" y="3048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1227;p27">
                <a:extLst>
                  <a:ext uri="{FF2B5EF4-FFF2-40B4-BE49-F238E27FC236}">
                    <a16:creationId xmlns:a16="http://schemas.microsoft.com/office/drawing/2014/main" xmlns="" id="{6292E6FA-F46E-43C9-8C0E-0A8E8ACD285F}"/>
                  </a:ext>
                </a:extLst>
              </p:cNvPr>
              <p:cNvSpPr/>
              <p:nvPr/>
            </p:nvSpPr>
            <p:spPr>
              <a:xfrm>
                <a:off x="4752639" y="4119372"/>
                <a:ext cx="294568" cy="184689"/>
              </a:xfrm>
              <a:custGeom>
                <a:avLst/>
                <a:gdLst/>
                <a:ahLst/>
                <a:cxnLst/>
                <a:rect l="l" t="t" r="r" b="b"/>
                <a:pathLst>
                  <a:path w="294568" h="184689" extrusionOk="0">
                    <a:moveTo>
                      <a:pt x="149304" y="29337"/>
                    </a:moveTo>
                    <a:cubicBezTo>
                      <a:pt x="145419" y="29327"/>
                      <a:pt x="141541" y="29642"/>
                      <a:pt x="137710" y="30289"/>
                    </a:cubicBezTo>
                    <a:cubicBezTo>
                      <a:pt x="132483" y="31051"/>
                      <a:pt x="126685" y="32004"/>
                      <a:pt x="120223" y="33433"/>
                    </a:cubicBezTo>
                    <a:cubicBezTo>
                      <a:pt x="113760" y="34862"/>
                      <a:pt x="107013" y="36481"/>
                      <a:pt x="100075" y="38576"/>
                    </a:cubicBezTo>
                    <a:cubicBezTo>
                      <a:pt x="93278" y="40624"/>
                      <a:pt x="86638" y="43177"/>
                      <a:pt x="80212" y="46196"/>
                    </a:cubicBezTo>
                    <a:lnTo>
                      <a:pt x="131057" y="75533"/>
                    </a:lnTo>
                    <a:lnTo>
                      <a:pt x="140561" y="72295"/>
                    </a:lnTo>
                    <a:cubicBezTo>
                      <a:pt x="153486" y="68008"/>
                      <a:pt x="165651" y="64389"/>
                      <a:pt x="177151" y="61341"/>
                    </a:cubicBezTo>
                    <a:cubicBezTo>
                      <a:pt x="187918" y="58503"/>
                      <a:pt x="198924" y="56683"/>
                      <a:pt x="210034" y="55912"/>
                    </a:cubicBezTo>
                    <a:cubicBezTo>
                      <a:pt x="220155" y="55302"/>
                      <a:pt x="230315" y="56007"/>
                      <a:pt x="240256" y="58007"/>
                    </a:cubicBezTo>
                    <a:cubicBezTo>
                      <a:pt x="250301" y="60179"/>
                      <a:pt x="259929" y="63979"/>
                      <a:pt x="268767" y="69247"/>
                    </a:cubicBezTo>
                    <a:cubicBezTo>
                      <a:pt x="277539" y="73647"/>
                      <a:pt x="285066" y="80200"/>
                      <a:pt x="290626" y="88297"/>
                    </a:cubicBezTo>
                    <a:cubicBezTo>
                      <a:pt x="294313" y="94231"/>
                      <a:pt x="295473" y="101403"/>
                      <a:pt x="293857" y="108204"/>
                    </a:cubicBezTo>
                    <a:cubicBezTo>
                      <a:pt x="291662" y="115662"/>
                      <a:pt x="287566" y="122425"/>
                      <a:pt x="281977" y="127825"/>
                    </a:cubicBezTo>
                    <a:cubicBezTo>
                      <a:pt x="274964" y="134826"/>
                      <a:pt x="267151" y="140960"/>
                      <a:pt x="258693" y="146113"/>
                    </a:cubicBezTo>
                    <a:lnTo>
                      <a:pt x="291006" y="165163"/>
                    </a:lnTo>
                    <a:lnTo>
                      <a:pt x="273424" y="175355"/>
                    </a:lnTo>
                    <a:lnTo>
                      <a:pt x="240826" y="156305"/>
                    </a:lnTo>
                    <a:cubicBezTo>
                      <a:pt x="225287" y="163944"/>
                      <a:pt x="209064" y="170069"/>
                      <a:pt x="192357" y="174593"/>
                    </a:cubicBezTo>
                    <a:cubicBezTo>
                      <a:pt x="174879" y="179508"/>
                      <a:pt x="157007" y="182880"/>
                      <a:pt x="138945" y="184690"/>
                    </a:cubicBezTo>
                    <a:lnTo>
                      <a:pt x="122124" y="154210"/>
                    </a:lnTo>
                    <a:cubicBezTo>
                      <a:pt x="126892" y="154133"/>
                      <a:pt x="131651" y="153781"/>
                      <a:pt x="136379" y="153162"/>
                    </a:cubicBezTo>
                    <a:cubicBezTo>
                      <a:pt x="142747" y="152400"/>
                      <a:pt x="149875" y="151162"/>
                      <a:pt x="157668" y="149447"/>
                    </a:cubicBezTo>
                    <a:cubicBezTo>
                      <a:pt x="165461" y="147733"/>
                      <a:pt x="173824" y="145637"/>
                      <a:pt x="182473" y="143161"/>
                    </a:cubicBezTo>
                    <a:cubicBezTo>
                      <a:pt x="190988" y="140589"/>
                      <a:pt x="199313" y="137408"/>
                      <a:pt x="207373" y="133636"/>
                    </a:cubicBezTo>
                    <a:lnTo>
                      <a:pt x="156812" y="104394"/>
                    </a:lnTo>
                    <a:lnTo>
                      <a:pt x="150160" y="106775"/>
                    </a:lnTo>
                    <a:lnTo>
                      <a:pt x="143317" y="108871"/>
                    </a:lnTo>
                    <a:cubicBezTo>
                      <a:pt x="130582" y="113062"/>
                      <a:pt x="118892" y="116300"/>
                      <a:pt x="108343" y="118396"/>
                    </a:cubicBezTo>
                    <a:cubicBezTo>
                      <a:pt x="98545" y="120672"/>
                      <a:pt x="88552" y="122015"/>
                      <a:pt x="78501" y="122396"/>
                    </a:cubicBezTo>
                    <a:cubicBezTo>
                      <a:pt x="69686" y="122758"/>
                      <a:pt x="60862" y="121929"/>
                      <a:pt x="52271" y="119920"/>
                    </a:cubicBezTo>
                    <a:cubicBezTo>
                      <a:pt x="43701" y="117986"/>
                      <a:pt x="35469" y="114767"/>
                      <a:pt x="27846" y="110395"/>
                    </a:cubicBezTo>
                    <a:cubicBezTo>
                      <a:pt x="19529" y="106013"/>
                      <a:pt x="12316" y="99793"/>
                      <a:pt x="6748" y="92202"/>
                    </a:cubicBezTo>
                    <a:cubicBezTo>
                      <a:pt x="2599" y="86535"/>
                      <a:pt x="581" y="79591"/>
                      <a:pt x="1045" y="72580"/>
                    </a:cubicBezTo>
                    <a:cubicBezTo>
                      <a:pt x="1772" y="65303"/>
                      <a:pt x="4652" y="58398"/>
                      <a:pt x="9314" y="52768"/>
                    </a:cubicBezTo>
                    <a:cubicBezTo>
                      <a:pt x="15159" y="45386"/>
                      <a:pt x="22117" y="38957"/>
                      <a:pt x="29937" y="33718"/>
                    </a:cubicBezTo>
                    <a:lnTo>
                      <a:pt x="0" y="16383"/>
                    </a:lnTo>
                    <a:lnTo>
                      <a:pt x="17582" y="6763"/>
                    </a:lnTo>
                    <a:lnTo>
                      <a:pt x="47044" y="24003"/>
                    </a:lnTo>
                    <a:cubicBezTo>
                      <a:pt x="60959" y="17069"/>
                      <a:pt x="75586" y="11668"/>
                      <a:pt x="90666" y="7906"/>
                    </a:cubicBezTo>
                    <a:cubicBezTo>
                      <a:pt x="105011" y="4286"/>
                      <a:pt x="119585" y="1638"/>
                      <a:pt x="134288" y="0"/>
                    </a:cubicBezTo>
                    <a:close/>
                    <a:moveTo>
                      <a:pt x="62915" y="82677"/>
                    </a:moveTo>
                    <a:cubicBezTo>
                      <a:pt x="69578" y="86553"/>
                      <a:pt x="77297" y="88220"/>
                      <a:pt x="84964" y="87439"/>
                    </a:cubicBezTo>
                    <a:cubicBezTo>
                      <a:pt x="95249" y="86268"/>
                      <a:pt x="105380" y="84001"/>
                      <a:pt x="115186" y="80677"/>
                    </a:cubicBezTo>
                    <a:lnTo>
                      <a:pt x="67667" y="53149"/>
                    </a:lnTo>
                    <a:cubicBezTo>
                      <a:pt x="50180" y="64579"/>
                      <a:pt x="48659" y="74390"/>
                      <a:pt x="62915" y="82677"/>
                    </a:cubicBezTo>
                    <a:close/>
                    <a:moveTo>
                      <a:pt x="229802" y="96679"/>
                    </a:moveTo>
                    <a:cubicBezTo>
                      <a:pt x="222531" y="92678"/>
                      <a:pt x="214149" y="91173"/>
                      <a:pt x="205947" y="92392"/>
                    </a:cubicBezTo>
                    <a:cubicBezTo>
                      <a:pt x="194695" y="93850"/>
                      <a:pt x="183594" y="96307"/>
                      <a:pt x="172779" y="99727"/>
                    </a:cubicBezTo>
                    <a:lnTo>
                      <a:pt x="220298" y="127063"/>
                    </a:lnTo>
                    <a:cubicBezTo>
                      <a:pt x="240379" y="114681"/>
                      <a:pt x="243554" y="104556"/>
                      <a:pt x="229802" y="9667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 name="Google Shape;1228;p27">
              <a:extLst>
                <a:ext uri="{FF2B5EF4-FFF2-40B4-BE49-F238E27FC236}">
                  <a16:creationId xmlns:a16="http://schemas.microsoft.com/office/drawing/2014/main" xmlns="" id="{B5CAE8F2-7336-4E59-8EEA-7BC5A698476C}"/>
                </a:ext>
              </a:extLst>
            </p:cNvPr>
            <p:cNvGrpSpPr/>
            <p:nvPr/>
          </p:nvGrpSpPr>
          <p:grpSpPr>
            <a:xfrm>
              <a:off x="2692590" y="3093401"/>
              <a:ext cx="883852" cy="621030"/>
              <a:chOff x="4502215" y="3835526"/>
              <a:chExt cx="883852" cy="621030"/>
            </a:xfrm>
          </p:grpSpPr>
          <p:sp>
            <p:nvSpPr>
              <p:cNvPr id="464" name="Google Shape;1229;p27">
                <a:extLst>
                  <a:ext uri="{FF2B5EF4-FFF2-40B4-BE49-F238E27FC236}">
                    <a16:creationId xmlns:a16="http://schemas.microsoft.com/office/drawing/2014/main" xmlns="" id="{C69E52DD-AED6-4705-B126-ADD6026823EF}"/>
                  </a:ext>
                </a:extLst>
              </p:cNvPr>
              <p:cNvSpPr/>
              <p:nvPr/>
            </p:nvSpPr>
            <p:spPr>
              <a:xfrm>
                <a:off x="4502215" y="3945064"/>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1230;p27">
                <a:extLst>
                  <a:ext uri="{FF2B5EF4-FFF2-40B4-BE49-F238E27FC236}">
                    <a16:creationId xmlns:a16="http://schemas.microsoft.com/office/drawing/2014/main" xmlns="" id="{644E83FA-C368-42D4-B55B-43156AC59782}"/>
                  </a:ext>
                </a:extLst>
              </p:cNvPr>
              <p:cNvSpPr/>
              <p:nvPr/>
            </p:nvSpPr>
            <p:spPr>
              <a:xfrm>
                <a:off x="4502310" y="4088225"/>
                <a:ext cx="87339" cy="116490"/>
              </a:xfrm>
              <a:custGeom>
                <a:avLst/>
                <a:gdLst/>
                <a:ahLst/>
                <a:cxnLst/>
                <a:rect l="l" t="t" r="r" b="b"/>
                <a:pathLst>
                  <a:path w="87339" h="116490" extrusionOk="0">
                    <a:moveTo>
                      <a:pt x="0" y="116491"/>
                    </a:moveTo>
                    <a:lnTo>
                      <a:pt x="0" y="0"/>
                    </a:lnTo>
                    <a:lnTo>
                      <a:pt x="87340" y="77915"/>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1231;p27">
                <a:extLst>
                  <a:ext uri="{FF2B5EF4-FFF2-40B4-BE49-F238E27FC236}">
                    <a16:creationId xmlns:a16="http://schemas.microsoft.com/office/drawing/2014/main" xmlns="" id="{AC4C0080-7E2E-4D60-BFDB-0EC6298D14BA}"/>
                  </a:ext>
                </a:extLst>
              </p:cNvPr>
              <p:cNvSpPr/>
              <p:nvPr/>
            </p:nvSpPr>
            <p:spPr>
              <a:xfrm>
                <a:off x="5319540" y="4091273"/>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1232;p27">
                <a:extLst>
                  <a:ext uri="{FF2B5EF4-FFF2-40B4-BE49-F238E27FC236}">
                    <a16:creationId xmlns:a16="http://schemas.microsoft.com/office/drawing/2014/main" xmlns="" id="{FFC257EC-71A9-4374-A6C6-C62D1F22CE85}"/>
                  </a:ext>
                </a:extLst>
              </p:cNvPr>
              <p:cNvSpPr/>
              <p:nvPr/>
            </p:nvSpPr>
            <p:spPr>
              <a:xfrm>
                <a:off x="4502215" y="383552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1233;p27">
                <a:extLst>
                  <a:ext uri="{FF2B5EF4-FFF2-40B4-BE49-F238E27FC236}">
                    <a16:creationId xmlns:a16="http://schemas.microsoft.com/office/drawing/2014/main" xmlns="" id="{7CBFF233-4ABA-4941-A1F2-4A80CA581990}"/>
                  </a:ext>
                </a:extLst>
              </p:cNvPr>
              <p:cNvSpPr/>
              <p:nvPr/>
            </p:nvSpPr>
            <p:spPr>
              <a:xfrm>
                <a:off x="4627912" y="3905130"/>
                <a:ext cx="632610" cy="366117"/>
              </a:xfrm>
              <a:custGeom>
                <a:avLst/>
                <a:gdLst/>
                <a:ahLst/>
                <a:cxnLst/>
                <a:rect l="l" t="t" r="r" b="b"/>
                <a:pathLst>
                  <a:path w="632610" h="366117" extrusionOk="0">
                    <a:moveTo>
                      <a:pt x="632040" y="194048"/>
                    </a:moveTo>
                    <a:cubicBezTo>
                      <a:pt x="627573" y="237101"/>
                      <a:pt x="596971" y="279773"/>
                      <a:pt x="539948" y="312539"/>
                    </a:cubicBezTo>
                    <a:cubicBezTo>
                      <a:pt x="416399" y="383977"/>
                      <a:pt x="216059" y="383977"/>
                      <a:pt x="92510" y="312539"/>
                    </a:cubicBezTo>
                    <a:cubicBezTo>
                      <a:pt x="35487" y="279487"/>
                      <a:pt x="4980" y="237101"/>
                      <a:pt x="608" y="194048"/>
                    </a:cubicBezTo>
                    <a:cubicBezTo>
                      <a:pt x="-4809" y="143661"/>
                      <a:pt x="25983" y="92131"/>
                      <a:pt x="92510" y="53650"/>
                    </a:cubicBezTo>
                    <a:cubicBezTo>
                      <a:pt x="216059" y="-17883"/>
                      <a:pt x="416399" y="-17883"/>
                      <a:pt x="539948" y="53650"/>
                    </a:cubicBezTo>
                    <a:cubicBezTo>
                      <a:pt x="606570" y="92131"/>
                      <a:pt x="637267" y="143661"/>
                      <a:pt x="632040"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1234;p27">
                <a:extLst>
                  <a:ext uri="{FF2B5EF4-FFF2-40B4-BE49-F238E27FC236}">
                    <a16:creationId xmlns:a16="http://schemas.microsoft.com/office/drawing/2014/main" xmlns="" id="{F8A482D7-DB5C-488C-B775-4837A9EC1267}"/>
                  </a:ext>
                </a:extLst>
              </p:cNvPr>
              <p:cNvSpPr/>
              <p:nvPr/>
            </p:nvSpPr>
            <p:spPr>
              <a:xfrm>
                <a:off x="4628520" y="3927038"/>
                <a:ext cx="631431" cy="344209"/>
              </a:xfrm>
              <a:custGeom>
                <a:avLst/>
                <a:gdLst/>
                <a:ahLst/>
                <a:cxnLst/>
                <a:rect l="l" t="t" r="r" b="b"/>
                <a:pathLst>
                  <a:path w="631431" h="344209" extrusionOk="0">
                    <a:moveTo>
                      <a:pt x="631432" y="172140"/>
                    </a:moveTo>
                    <a:cubicBezTo>
                      <a:pt x="626965" y="215194"/>
                      <a:pt x="596363" y="257865"/>
                      <a:pt x="539340" y="290631"/>
                    </a:cubicBezTo>
                    <a:cubicBezTo>
                      <a:pt x="415791" y="362069"/>
                      <a:pt x="215451" y="362069"/>
                      <a:pt x="91902" y="290631"/>
                    </a:cubicBezTo>
                    <a:cubicBezTo>
                      <a:pt x="34879" y="257580"/>
                      <a:pt x="4372" y="215194"/>
                      <a:pt x="0" y="172140"/>
                    </a:cubicBezTo>
                    <a:cubicBezTo>
                      <a:pt x="4372" y="129087"/>
                      <a:pt x="34974" y="86415"/>
                      <a:pt x="91902" y="53650"/>
                    </a:cubicBezTo>
                    <a:cubicBezTo>
                      <a:pt x="215451" y="-17883"/>
                      <a:pt x="415791" y="-17883"/>
                      <a:pt x="539340" y="53650"/>
                    </a:cubicBezTo>
                    <a:cubicBezTo>
                      <a:pt x="596363" y="86606"/>
                      <a:pt x="626965" y="129087"/>
                      <a:pt x="631432" y="172140"/>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1235;p27">
                <a:extLst>
                  <a:ext uri="{FF2B5EF4-FFF2-40B4-BE49-F238E27FC236}">
                    <a16:creationId xmlns:a16="http://schemas.microsoft.com/office/drawing/2014/main" xmlns="" id="{D9183408-7FB0-4D77-A542-65AFF740EB72}"/>
                  </a:ext>
                </a:extLst>
              </p:cNvPr>
              <p:cNvSpPr/>
              <p:nvPr/>
            </p:nvSpPr>
            <p:spPr>
              <a:xfrm>
                <a:off x="4789989" y="4009739"/>
                <a:ext cx="294525" cy="184880"/>
              </a:xfrm>
              <a:custGeom>
                <a:avLst/>
                <a:gdLst/>
                <a:ahLst/>
                <a:cxnLst/>
                <a:rect l="l" t="t" r="r" b="b"/>
                <a:pathLst>
                  <a:path w="294525" h="184880" extrusionOk="0">
                    <a:moveTo>
                      <a:pt x="149495" y="29528"/>
                    </a:moveTo>
                    <a:cubicBezTo>
                      <a:pt x="145608" y="29518"/>
                      <a:pt x="141730" y="29832"/>
                      <a:pt x="137900" y="30480"/>
                    </a:cubicBezTo>
                    <a:cubicBezTo>
                      <a:pt x="132768" y="31147"/>
                      <a:pt x="126876" y="32195"/>
                      <a:pt x="120413" y="33623"/>
                    </a:cubicBezTo>
                    <a:cubicBezTo>
                      <a:pt x="113950" y="35052"/>
                      <a:pt x="107298" y="36671"/>
                      <a:pt x="100360" y="38767"/>
                    </a:cubicBezTo>
                    <a:cubicBezTo>
                      <a:pt x="93573" y="40815"/>
                      <a:pt x="86937" y="43329"/>
                      <a:pt x="80497" y="46291"/>
                    </a:cubicBezTo>
                    <a:lnTo>
                      <a:pt x="131342" y="75724"/>
                    </a:lnTo>
                    <a:lnTo>
                      <a:pt x="140371" y="72485"/>
                    </a:lnTo>
                    <a:cubicBezTo>
                      <a:pt x="153296" y="68199"/>
                      <a:pt x="165556" y="64579"/>
                      <a:pt x="176960" y="61531"/>
                    </a:cubicBezTo>
                    <a:cubicBezTo>
                      <a:pt x="187728" y="58693"/>
                      <a:pt x="198734" y="56874"/>
                      <a:pt x="209844" y="56102"/>
                    </a:cubicBezTo>
                    <a:cubicBezTo>
                      <a:pt x="219994" y="55493"/>
                      <a:pt x="230191" y="56197"/>
                      <a:pt x="240161" y="58198"/>
                    </a:cubicBezTo>
                    <a:cubicBezTo>
                      <a:pt x="250206" y="60370"/>
                      <a:pt x="259833" y="64170"/>
                      <a:pt x="268672" y="69437"/>
                    </a:cubicBezTo>
                    <a:cubicBezTo>
                      <a:pt x="277444" y="73838"/>
                      <a:pt x="284971" y="80391"/>
                      <a:pt x="290531" y="88487"/>
                    </a:cubicBezTo>
                    <a:cubicBezTo>
                      <a:pt x="294294" y="94355"/>
                      <a:pt x="295463" y="101527"/>
                      <a:pt x="293762" y="108299"/>
                    </a:cubicBezTo>
                    <a:cubicBezTo>
                      <a:pt x="291633" y="115814"/>
                      <a:pt x="287528" y="122625"/>
                      <a:pt x="281882" y="128016"/>
                    </a:cubicBezTo>
                    <a:cubicBezTo>
                      <a:pt x="274906" y="135017"/>
                      <a:pt x="267123" y="141161"/>
                      <a:pt x="258693" y="146304"/>
                    </a:cubicBezTo>
                    <a:lnTo>
                      <a:pt x="291006" y="165354"/>
                    </a:lnTo>
                    <a:lnTo>
                      <a:pt x="273329" y="175546"/>
                    </a:lnTo>
                    <a:lnTo>
                      <a:pt x="240731" y="156496"/>
                    </a:lnTo>
                    <a:cubicBezTo>
                      <a:pt x="225211" y="164163"/>
                      <a:pt x="208979" y="170288"/>
                      <a:pt x="192262" y="174784"/>
                    </a:cubicBezTo>
                    <a:cubicBezTo>
                      <a:pt x="174775" y="179661"/>
                      <a:pt x="156907" y="183032"/>
                      <a:pt x="138850" y="184880"/>
                    </a:cubicBezTo>
                    <a:lnTo>
                      <a:pt x="121839" y="154210"/>
                    </a:lnTo>
                    <a:cubicBezTo>
                      <a:pt x="124975" y="154210"/>
                      <a:pt x="129727" y="154210"/>
                      <a:pt x="136094" y="153162"/>
                    </a:cubicBezTo>
                    <a:cubicBezTo>
                      <a:pt x="142462" y="152114"/>
                      <a:pt x="149495" y="151162"/>
                      <a:pt x="157383" y="149447"/>
                    </a:cubicBezTo>
                    <a:cubicBezTo>
                      <a:pt x="165271" y="147733"/>
                      <a:pt x="173444" y="145637"/>
                      <a:pt x="182188" y="143161"/>
                    </a:cubicBezTo>
                    <a:cubicBezTo>
                      <a:pt x="190684" y="140608"/>
                      <a:pt x="198971" y="137427"/>
                      <a:pt x="206992" y="133636"/>
                    </a:cubicBezTo>
                    <a:lnTo>
                      <a:pt x="156907" y="105061"/>
                    </a:lnTo>
                    <a:cubicBezTo>
                      <a:pt x="154722" y="105918"/>
                      <a:pt x="152536" y="106680"/>
                      <a:pt x="150255" y="107347"/>
                    </a:cubicBezTo>
                    <a:lnTo>
                      <a:pt x="143317" y="109538"/>
                    </a:lnTo>
                    <a:cubicBezTo>
                      <a:pt x="130582" y="113729"/>
                      <a:pt x="118987" y="116967"/>
                      <a:pt x="108343" y="119063"/>
                    </a:cubicBezTo>
                    <a:cubicBezTo>
                      <a:pt x="98577" y="121339"/>
                      <a:pt x="88616" y="122682"/>
                      <a:pt x="78596" y="123063"/>
                    </a:cubicBezTo>
                    <a:cubicBezTo>
                      <a:pt x="69750" y="123425"/>
                      <a:pt x="60896" y="122587"/>
                      <a:pt x="52271" y="120587"/>
                    </a:cubicBezTo>
                    <a:cubicBezTo>
                      <a:pt x="43732" y="118643"/>
                      <a:pt x="35532" y="115433"/>
                      <a:pt x="27941" y="111062"/>
                    </a:cubicBezTo>
                    <a:cubicBezTo>
                      <a:pt x="19600" y="106671"/>
                      <a:pt x="12355" y="100460"/>
                      <a:pt x="6748" y="92869"/>
                    </a:cubicBezTo>
                    <a:cubicBezTo>
                      <a:pt x="2692" y="87163"/>
                      <a:pt x="682" y="80248"/>
                      <a:pt x="1045" y="73247"/>
                    </a:cubicBezTo>
                    <a:cubicBezTo>
                      <a:pt x="1772" y="65951"/>
                      <a:pt x="4687" y="59036"/>
                      <a:pt x="9409" y="53435"/>
                    </a:cubicBezTo>
                    <a:cubicBezTo>
                      <a:pt x="15216" y="46053"/>
                      <a:pt x="22143" y="39624"/>
                      <a:pt x="29937" y="34385"/>
                    </a:cubicBezTo>
                    <a:lnTo>
                      <a:pt x="0" y="17050"/>
                    </a:lnTo>
                    <a:lnTo>
                      <a:pt x="17677" y="6858"/>
                    </a:lnTo>
                    <a:lnTo>
                      <a:pt x="47329" y="24003"/>
                    </a:lnTo>
                    <a:cubicBezTo>
                      <a:pt x="61238" y="17050"/>
                      <a:pt x="75867" y="11659"/>
                      <a:pt x="90951" y="7906"/>
                    </a:cubicBezTo>
                    <a:cubicBezTo>
                      <a:pt x="105292" y="4267"/>
                      <a:pt x="119868" y="1629"/>
                      <a:pt x="134574" y="0"/>
                    </a:cubicBezTo>
                    <a:close/>
                    <a:moveTo>
                      <a:pt x="63200" y="82868"/>
                    </a:moveTo>
                    <a:cubicBezTo>
                      <a:pt x="69834" y="86735"/>
                      <a:pt x="77518" y="88402"/>
                      <a:pt x="85154" y="87630"/>
                    </a:cubicBezTo>
                    <a:cubicBezTo>
                      <a:pt x="95470" y="86458"/>
                      <a:pt x="105633" y="84191"/>
                      <a:pt x="115471" y="80867"/>
                    </a:cubicBezTo>
                    <a:lnTo>
                      <a:pt x="67952" y="53340"/>
                    </a:lnTo>
                    <a:cubicBezTo>
                      <a:pt x="50465" y="64770"/>
                      <a:pt x="48849" y="74581"/>
                      <a:pt x="63200" y="82868"/>
                    </a:cubicBezTo>
                    <a:close/>
                    <a:moveTo>
                      <a:pt x="229992" y="96774"/>
                    </a:moveTo>
                    <a:cubicBezTo>
                      <a:pt x="222740" y="92831"/>
                      <a:pt x="214396" y="91354"/>
                      <a:pt x="206232" y="92583"/>
                    </a:cubicBezTo>
                    <a:cubicBezTo>
                      <a:pt x="194951" y="94050"/>
                      <a:pt x="183822" y="96507"/>
                      <a:pt x="172969" y="99917"/>
                    </a:cubicBezTo>
                    <a:lnTo>
                      <a:pt x="220488" y="127254"/>
                    </a:lnTo>
                    <a:cubicBezTo>
                      <a:pt x="240446" y="114586"/>
                      <a:pt x="243677" y="105061"/>
                      <a:pt x="229992" y="9677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1236;p27">
                <a:extLst>
                  <a:ext uri="{FF2B5EF4-FFF2-40B4-BE49-F238E27FC236}">
                    <a16:creationId xmlns:a16="http://schemas.microsoft.com/office/drawing/2014/main" xmlns="" id="{6A199AD9-4593-4ED8-AE0C-1CAF39185D7A}"/>
                  </a:ext>
                </a:extLst>
              </p:cNvPr>
              <p:cNvSpPr/>
              <p:nvPr/>
            </p:nvSpPr>
            <p:spPr>
              <a:xfrm>
                <a:off x="4912208" y="4146994"/>
                <a:ext cx="19007" cy="25526"/>
              </a:xfrm>
              <a:custGeom>
                <a:avLst/>
                <a:gdLst/>
                <a:ahLst/>
                <a:cxnLst/>
                <a:rect l="l" t="t" r="r" b="b"/>
                <a:pathLst>
                  <a:path w="19007" h="25526" extrusionOk="0">
                    <a:moveTo>
                      <a:pt x="0" y="17145"/>
                    </a:moveTo>
                    <a:cubicBezTo>
                      <a:pt x="0"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1237;p27">
                <a:extLst>
                  <a:ext uri="{FF2B5EF4-FFF2-40B4-BE49-F238E27FC236}">
                    <a16:creationId xmlns:a16="http://schemas.microsoft.com/office/drawing/2014/main" xmlns="" id="{41D7FDB8-F9F9-4F4B-8644-3F147C9C5FF1}"/>
                  </a:ext>
                </a:extLst>
              </p:cNvPr>
              <p:cNvSpPr/>
              <p:nvPr/>
            </p:nvSpPr>
            <p:spPr>
              <a:xfrm>
                <a:off x="5039369" y="4157852"/>
                <a:ext cx="42006" cy="19716"/>
              </a:xfrm>
              <a:custGeom>
                <a:avLst/>
                <a:gdLst/>
                <a:ahLst/>
                <a:cxnLst/>
                <a:rect l="l" t="t"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1238;p27">
                <a:extLst>
                  <a:ext uri="{FF2B5EF4-FFF2-40B4-BE49-F238E27FC236}">
                    <a16:creationId xmlns:a16="http://schemas.microsoft.com/office/drawing/2014/main" xmlns="" id="{15F46377-5FC6-4DFF-B296-ADDD421F9BD0}"/>
                  </a:ext>
                </a:extLst>
              </p:cNvPr>
              <p:cNvSpPr/>
              <p:nvPr/>
            </p:nvSpPr>
            <p:spPr>
              <a:xfrm>
                <a:off x="5053434" y="4094702"/>
                <a:ext cx="31457" cy="17335"/>
              </a:xfrm>
              <a:custGeom>
                <a:avLst/>
                <a:gdLst/>
                <a:ahLst/>
                <a:cxnLst/>
                <a:rect l="l" t="t" r="r" b="b"/>
                <a:pathLst>
                  <a:path w="31457" h="17335" extrusionOk="0">
                    <a:moveTo>
                      <a:pt x="31458" y="17335"/>
                    </a:moveTo>
                    <a:lnTo>
                      <a:pt x="31458" y="0"/>
                    </a:lnTo>
                    <a:lnTo>
                      <a:pt x="0" y="11334"/>
                    </a:lnTo>
                    <a:lnTo>
                      <a:pt x="31458" y="1733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1239;p27">
                <a:extLst>
                  <a:ext uri="{FF2B5EF4-FFF2-40B4-BE49-F238E27FC236}">
                    <a16:creationId xmlns:a16="http://schemas.microsoft.com/office/drawing/2014/main" xmlns="" id="{B1522CC5-10BD-4B23-B8EB-AF6F4CDE4984}"/>
                  </a:ext>
                </a:extLst>
              </p:cNvPr>
              <p:cNvSpPr/>
              <p:nvPr/>
            </p:nvSpPr>
            <p:spPr>
              <a:xfrm>
                <a:off x="4954595" y="4101083"/>
                <a:ext cx="47423" cy="33051"/>
              </a:xfrm>
              <a:custGeom>
                <a:avLst/>
                <a:gdLst/>
                <a:ahLst/>
                <a:cxnLst/>
                <a:rect l="l" t="t" r="r" b="b"/>
                <a:pathLst>
                  <a:path w="47423" h="33051" extrusionOk="0">
                    <a:moveTo>
                      <a:pt x="0" y="10001"/>
                    </a:moveTo>
                    <a:lnTo>
                      <a:pt x="10454" y="0"/>
                    </a:lnTo>
                    <a:lnTo>
                      <a:pt x="47424" y="25527"/>
                    </a:lnTo>
                    <a:lnTo>
                      <a:pt x="45143" y="33052"/>
                    </a:lnTo>
                    <a:cubicBezTo>
                      <a:pt x="45143" y="33052"/>
                      <a:pt x="17582" y="21431"/>
                      <a:pt x="16632"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1240;p27">
                <a:extLst>
                  <a:ext uri="{FF2B5EF4-FFF2-40B4-BE49-F238E27FC236}">
                    <a16:creationId xmlns:a16="http://schemas.microsoft.com/office/drawing/2014/main" xmlns="" id="{5A0EF849-11F9-4656-B714-616C358AD67C}"/>
                  </a:ext>
                </a:extLst>
              </p:cNvPr>
              <p:cNvSpPr/>
              <p:nvPr/>
            </p:nvSpPr>
            <p:spPr>
              <a:xfrm>
                <a:off x="4858036" y="4045839"/>
                <a:ext cx="59018" cy="38957"/>
              </a:xfrm>
              <a:custGeom>
                <a:avLst/>
                <a:gdLst/>
                <a:ahLst/>
                <a:cxnLst/>
                <a:rect l="l" t="t" r="r" b="b"/>
                <a:pathLst>
                  <a:path w="59018" h="38957" extrusionOk="0">
                    <a:moveTo>
                      <a:pt x="0" y="11144"/>
                    </a:moveTo>
                    <a:lnTo>
                      <a:pt x="48945" y="38957"/>
                    </a:lnTo>
                    <a:lnTo>
                      <a:pt x="59019" y="31718"/>
                    </a:lnTo>
                    <a:cubicBezTo>
                      <a:pt x="59019" y="31718"/>
                      <a:pt x="52841" y="24574"/>
                      <a:pt x="52366" y="23908"/>
                    </a:cubicBezTo>
                    <a:cubicBezTo>
                      <a:pt x="47964" y="18878"/>
                      <a:pt x="42800" y="14573"/>
                      <a:pt x="37065" y="11144"/>
                    </a:cubicBezTo>
                    <a:cubicBezTo>
                      <a:pt x="33453" y="10477"/>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1241;p27">
                <a:extLst>
                  <a:ext uri="{FF2B5EF4-FFF2-40B4-BE49-F238E27FC236}">
                    <a16:creationId xmlns:a16="http://schemas.microsoft.com/office/drawing/2014/main" xmlns="" id="{DACACC4A-89D0-4233-ADC9-10554A13389E}"/>
                  </a:ext>
                </a:extLst>
              </p:cNvPr>
              <p:cNvSpPr/>
              <p:nvPr/>
            </p:nvSpPr>
            <p:spPr>
              <a:xfrm>
                <a:off x="4912208" y="4014787"/>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1242;p27">
                <a:extLst>
                  <a:ext uri="{FF2B5EF4-FFF2-40B4-BE49-F238E27FC236}">
                    <a16:creationId xmlns:a16="http://schemas.microsoft.com/office/drawing/2014/main" xmlns="" id="{4A117F3D-E0EF-4DC9-A24D-85747F706CD1}"/>
                  </a:ext>
                </a:extLst>
              </p:cNvPr>
              <p:cNvSpPr/>
              <p:nvPr/>
            </p:nvSpPr>
            <p:spPr>
              <a:xfrm>
                <a:off x="4789989" y="4009643"/>
                <a:ext cx="26135" cy="19526"/>
              </a:xfrm>
              <a:custGeom>
                <a:avLst/>
                <a:gdLst/>
                <a:ahLst/>
                <a:cxnLst/>
                <a:rect l="l" t="t" r="r" b="b"/>
                <a:pathLst>
                  <a:path w="26135" h="19526" extrusionOk="0">
                    <a:moveTo>
                      <a:pt x="0" y="17240"/>
                    </a:moveTo>
                    <a:lnTo>
                      <a:pt x="0" y="0"/>
                    </a:lnTo>
                    <a:lnTo>
                      <a:pt x="26135" y="2858"/>
                    </a:lnTo>
                    <a:lnTo>
                      <a:pt x="17677" y="19526"/>
                    </a:lnTo>
                    <a:lnTo>
                      <a:pt x="0" y="17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1243;p27">
                <a:extLst>
                  <a:ext uri="{FF2B5EF4-FFF2-40B4-BE49-F238E27FC236}">
                    <a16:creationId xmlns:a16="http://schemas.microsoft.com/office/drawing/2014/main" xmlns="" id="{BD1EECD0-C4C0-493D-9BD3-E37531394193}"/>
                  </a:ext>
                </a:extLst>
              </p:cNvPr>
              <p:cNvSpPr/>
              <p:nvPr/>
            </p:nvSpPr>
            <p:spPr>
              <a:xfrm>
                <a:off x="4790940" y="4067175"/>
                <a:ext cx="29936" cy="30289"/>
              </a:xfrm>
              <a:custGeom>
                <a:avLst/>
                <a:gdLst/>
                <a:ahLst/>
                <a:cxnLst/>
                <a:rect l="l" t="t" r="r" b="b"/>
                <a:pathLst>
                  <a:path w="29936" h="30289" extrusionOk="0">
                    <a:moveTo>
                      <a:pt x="0" y="18002"/>
                    </a:moveTo>
                    <a:lnTo>
                      <a:pt x="0" y="0"/>
                    </a:lnTo>
                    <a:lnTo>
                      <a:pt x="29937" y="0"/>
                    </a:lnTo>
                    <a:lnTo>
                      <a:pt x="22619" y="16002"/>
                    </a:lnTo>
                    <a:lnTo>
                      <a:pt x="9694"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1244;p27">
                <a:extLst>
                  <a:ext uri="{FF2B5EF4-FFF2-40B4-BE49-F238E27FC236}">
                    <a16:creationId xmlns:a16="http://schemas.microsoft.com/office/drawing/2014/main" xmlns="" id="{B36585F0-5688-49E1-9FAB-387DE365553F}"/>
                  </a:ext>
                </a:extLst>
              </p:cNvPr>
              <p:cNvSpPr/>
              <p:nvPr/>
            </p:nvSpPr>
            <p:spPr>
              <a:xfrm>
                <a:off x="4789989" y="3992594"/>
                <a:ext cx="294519" cy="184499"/>
              </a:xfrm>
              <a:custGeom>
                <a:avLst/>
                <a:gdLst/>
                <a:ahLst/>
                <a:cxnLst/>
                <a:rect l="l" t="t" r="r" b="b"/>
                <a:pathLst>
                  <a:path w="294519" h="184499" extrusionOk="0">
                    <a:moveTo>
                      <a:pt x="149495" y="29527"/>
                    </a:moveTo>
                    <a:cubicBezTo>
                      <a:pt x="145608" y="29470"/>
                      <a:pt x="141730" y="29756"/>
                      <a:pt x="137900" y="30384"/>
                    </a:cubicBezTo>
                    <a:cubicBezTo>
                      <a:pt x="132768" y="31147"/>
                      <a:pt x="126876" y="32194"/>
                      <a:pt x="120413" y="33528"/>
                    </a:cubicBezTo>
                    <a:cubicBezTo>
                      <a:pt x="113950" y="34861"/>
                      <a:pt x="107298" y="36671"/>
                      <a:pt x="100360" y="38767"/>
                    </a:cubicBezTo>
                    <a:cubicBezTo>
                      <a:pt x="93559" y="40767"/>
                      <a:pt x="86920" y="43281"/>
                      <a:pt x="80497" y="46291"/>
                    </a:cubicBezTo>
                    <a:lnTo>
                      <a:pt x="131342" y="75724"/>
                    </a:lnTo>
                    <a:lnTo>
                      <a:pt x="140371" y="72485"/>
                    </a:lnTo>
                    <a:cubicBezTo>
                      <a:pt x="153296" y="68199"/>
                      <a:pt x="165556" y="64484"/>
                      <a:pt x="176960" y="61531"/>
                    </a:cubicBezTo>
                    <a:cubicBezTo>
                      <a:pt x="187709" y="58607"/>
                      <a:pt x="198724" y="56788"/>
                      <a:pt x="209844" y="56102"/>
                    </a:cubicBezTo>
                    <a:cubicBezTo>
                      <a:pt x="219994" y="55407"/>
                      <a:pt x="230191" y="56083"/>
                      <a:pt x="240161" y="58102"/>
                    </a:cubicBezTo>
                    <a:cubicBezTo>
                      <a:pt x="250206" y="60350"/>
                      <a:pt x="259824" y="64179"/>
                      <a:pt x="268672" y="69437"/>
                    </a:cubicBezTo>
                    <a:cubicBezTo>
                      <a:pt x="277454" y="73828"/>
                      <a:pt x="284971" y="80381"/>
                      <a:pt x="290531" y="88487"/>
                    </a:cubicBezTo>
                    <a:cubicBezTo>
                      <a:pt x="294285" y="94392"/>
                      <a:pt x="295454" y="101594"/>
                      <a:pt x="293762" y="108394"/>
                    </a:cubicBezTo>
                    <a:cubicBezTo>
                      <a:pt x="291624" y="115881"/>
                      <a:pt x="287518" y="122663"/>
                      <a:pt x="281882" y="128016"/>
                    </a:cubicBezTo>
                    <a:cubicBezTo>
                      <a:pt x="274906" y="135045"/>
                      <a:pt x="267123" y="141218"/>
                      <a:pt x="258693" y="146399"/>
                    </a:cubicBezTo>
                    <a:lnTo>
                      <a:pt x="291006" y="165449"/>
                    </a:lnTo>
                    <a:lnTo>
                      <a:pt x="273329" y="175641"/>
                    </a:lnTo>
                    <a:lnTo>
                      <a:pt x="240731" y="156591"/>
                    </a:lnTo>
                    <a:cubicBezTo>
                      <a:pt x="225230" y="164335"/>
                      <a:pt x="208988" y="170488"/>
                      <a:pt x="192262" y="174974"/>
                    </a:cubicBezTo>
                    <a:cubicBezTo>
                      <a:pt x="174756" y="179661"/>
                      <a:pt x="156888" y="182842"/>
                      <a:pt x="138850" y="184499"/>
                    </a:cubicBezTo>
                    <a:lnTo>
                      <a:pt x="121839" y="153924"/>
                    </a:lnTo>
                    <a:cubicBezTo>
                      <a:pt x="126609" y="153800"/>
                      <a:pt x="131371" y="153419"/>
                      <a:pt x="136094" y="152781"/>
                    </a:cubicBezTo>
                    <a:cubicBezTo>
                      <a:pt x="143251" y="151962"/>
                      <a:pt x="150359" y="150752"/>
                      <a:pt x="157383" y="149161"/>
                    </a:cubicBezTo>
                    <a:cubicBezTo>
                      <a:pt x="165176" y="147447"/>
                      <a:pt x="173444" y="145351"/>
                      <a:pt x="182188" y="142780"/>
                    </a:cubicBezTo>
                    <a:cubicBezTo>
                      <a:pt x="190684" y="140227"/>
                      <a:pt x="198971" y="137046"/>
                      <a:pt x="206992" y="133255"/>
                    </a:cubicBezTo>
                    <a:lnTo>
                      <a:pt x="156527" y="104013"/>
                    </a:lnTo>
                    <a:lnTo>
                      <a:pt x="149875" y="106299"/>
                    </a:lnTo>
                    <a:lnTo>
                      <a:pt x="142937" y="108394"/>
                    </a:lnTo>
                    <a:cubicBezTo>
                      <a:pt x="130202" y="112585"/>
                      <a:pt x="118607" y="115919"/>
                      <a:pt x="107963" y="117919"/>
                    </a:cubicBezTo>
                    <a:cubicBezTo>
                      <a:pt x="98197" y="120196"/>
                      <a:pt x="88236" y="121539"/>
                      <a:pt x="78216" y="121920"/>
                    </a:cubicBezTo>
                    <a:cubicBezTo>
                      <a:pt x="69371" y="122234"/>
                      <a:pt x="60523" y="121396"/>
                      <a:pt x="51891" y="119443"/>
                    </a:cubicBezTo>
                    <a:cubicBezTo>
                      <a:pt x="43365" y="117462"/>
                      <a:pt x="35170" y="114252"/>
                      <a:pt x="27561" y="109918"/>
                    </a:cubicBezTo>
                    <a:cubicBezTo>
                      <a:pt x="19239" y="105499"/>
                      <a:pt x="12000" y="99288"/>
                      <a:pt x="6368" y="91726"/>
                    </a:cubicBezTo>
                    <a:cubicBezTo>
                      <a:pt x="2298" y="85992"/>
                      <a:pt x="288" y="79038"/>
                      <a:pt x="665" y="72009"/>
                    </a:cubicBezTo>
                    <a:cubicBezTo>
                      <a:pt x="1409" y="64741"/>
                      <a:pt x="4324" y="57874"/>
                      <a:pt x="9029" y="52292"/>
                    </a:cubicBezTo>
                    <a:cubicBezTo>
                      <a:pt x="14865" y="44929"/>
                      <a:pt x="21787" y="38510"/>
                      <a:pt x="29557" y="33242"/>
                    </a:cubicBezTo>
                    <a:lnTo>
                      <a:pt x="0" y="17431"/>
                    </a:lnTo>
                    <a:lnTo>
                      <a:pt x="17677" y="7239"/>
                    </a:lnTo>
                    <a:lnTo>
                      <a:pt x="47329" y="24384"/>
                    </a:lnTo>
                    <a:cubicBezTo>
                      <a:pt x="61240" y="17345"/>
                      <a:pt x="75864" y="11820"/>
                      <a:pt x="90951" y="7906"/>
                    </a:cubicBezTo>
                    <a:cubicBezTo>
                      <a:pt x="105283" y="4220"/>
                      <a:pt x="119862" y="1581"/>
                      <a:pt x="134574" y="0"/>
                    </a:cubicBezTo>
                    <a:close/>
                    <a:moveTo>
                      <a:pt x="63200" y="82867"/>
                    </a:moveTo>
                    <a:cubicBezTo>
                      <a:pt x="69850" y="86696"/>
                      <a:pt x="77520" y="88354"/>
                      <a:pt x="85154" y="87630"/>
                    </a:cubicBezTo>
                    <a:cubicBezTo>
                      <a:pt x="95480" y="86468"/>
                      <a:pt x="105647" y="84163"/>
                      <a:pt x="115471" y="80772"/>
                    </a:cubicBezTo>
                    <a:lnTo>
                      <a:pt x="67952" y="53245"/>
                    </a:lnTo>
                    <a:cubicBezTo>
                      <a:pt x="50465" y="65056"/>
                      <a:pt x="48849" y="74581"/>
                      <a:pt x="63200" y="82867"/>
                    </a:cubicBezTo>
                    <a:close/>
                    <a:moveTo>
                      <a:pt x="229992" y="96774"/>
                    </a:moveTo>
                    <a:cubicBezTo>
                      <a:pt x="222731" y="92840"/>
                      <a:pt x="214405" y="91335"/>
                      <a:pt x="206232" y="92488"/>
                    </a:cubicBezTo>
                    <a:cubicBezTo>
                      <a:pt x="194961" y="94002"/>
                      <a:pt x="183832" y="96460"/>
                      <a:pt x="172969" y="99822"/>
                    </a:cubicBezTo>
                    <a:lnTo>
                      <a:pt x="220488" y="127254"/>
                    </a:lnTo>
                    <a:cubicBezTo>
                      <a:pt x="240512" y="114871"/>
                      <a:pt x="243677" y="104708"/>
                      <a:pt x="229992" y="96774"/>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 name="Google Shape;1245;p27">
              <a:extLst>
                <a:ext uri="{FF2B5EF4-FFF2-40B4-BE49-F238E27FC236}">
                  <a16:creationId xmlns:a16="http://schemas.microsoft.com/office/drawing/2014/main" xmlns="" id="{35E4461F-63FB-4962-BD80-7B138D0ED6BD}"/>
                </a:ext>
              </a:extLst>
            </p:cNvPr>
            <p:cNvGrpSpPr/>
            <p:nvPr/>
          </p:nvGrpSpPr>
          <p:grpSpPr>
            <a:xfrm>
              <a:off x="2665504" y="2962052"/>
              <a:ext cx="883852" cy="621125"/>
              <a:chOff x="4475129" y="3704177"/>
              <a:chExt cx="883852" cy="621125"/>
            </a:xfrm>
          </p:grpSpPr>
          <p:sp>
            <p:nvSpPr>
              <p:cNvPr id="448" name="Google Shape;1246;p27">
                <a:extLst>
                  <a:ext uri="{FF2B5EF4-FFF2-40B4-BE49-F238E27FC236}">
                    <a16:creationId xmlns:a16="http://schemas.microsoft.com/office/drawing/2014/main" xmlns="" id="{F0A451E9-8F92-4CC7-97F5-04219415B7F3}"/>
                  </a:ext>
                </a:extLst>
              </p:cNvPr>
              <p:cNvSpPr/>
              <p:nvPr/>
            </p:nvSpPr>
            <p:spPr>
              <a:xfrm>
                <a:off x="4475129" y="381381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1247;p27">
                <a:extLst>
                  <a:ext uri="{FF2B5EF4-FFF2-40B4-BE49-F238E27FC236}">
                    <a16:creationId xmlns:a16="http://schemas.microsoft.com/office/drawing/2014/main" xmlns="" id="{9755C778-E809-45EC-BB5A-1B4C29EAD91C}"/>
                  </a:ext>
                </a:extLst>
              </p:cNvPr>
              <p:cNvSpPr/>
              <p:nvPr/>
            </p:nvSpPr>
            <p:spPr>
              <a:xfrm>
                <a:off x="4475224" y="3956875"/>
                <a:ext cx="87339" cy="116490"/>
              </a:xfrm>
              <a:custGeom>
                <a:avLst/>
                <a:gdLst/>
                <a:ahLst/>
                <a:cxnLst/>
                <a:rect l="l" t="t" r="r" b="b"/>
                <a:pathLst>
                  <a:path w="87339" h="116490" extrusionOk="0">
                    <a:moveTo>
                      <a:pt x="0" y="116491"/>
                    </a:moveTo>
                    <a:lnTo>
                      <a:pt x="0" y="0"/>
                    </a:lnTo>
                    <a:lnTo>
                      <a:pt x="87340" y="78009"/>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1248;p27">
                <a:extLst>
                  <a:ext uri="{FF2B5EF4-FFF2-40B4-BE49-F238E27FC236}">
                    <a16:creationId xmlns:a16="http://schemas.microsoft.com/office/drawing/2014/main" xmlns="" id="{864BB5A8-4BDA-4C27-B64B-3B014B749303}"/>
                  </a:ext>
                </a:extLst>
              </p:cNvPr>
              <p:cNvSpPr/>
              <p:nvPr/>
            </p:nvSpPr>
            <p:spPr>
              <a:xfrm>
                <a:off x="5292454" y="3959923"/>
                <a:ext cx="66431" cy="157162"/>
              </a:xfrm>
              <a:custGeom>
                <a:avLst/>
                <a:gdLst/>
                <a:ahLst/>
                <a:cxnLst/>
                <a:rect l="l" t="t" r="r" b="b"/>
                <a:pathLst>
                  <a:path w="66431" h="157162" extrusionOk="0">
                    <a:moveTo>
                      <a:pt x="66432" y="0"/>
                    </a:moveTo>
                    <a:lnTo>
                      <a:pt x="66432" y="109633"/>
                    </a:lnTo>
                    <a:lnTo>
                      <a:pt x="21859" y="157163"/>
                    </a:lnTo>
                    <a:lnTo>
                      <a:pt x="0" y="31623"/>
                    </a:lnTo>
                    <a:lnTo>
                      <a:pt x="66432"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1249;p27">
                <a:extLst>
                  <a:ext uri="{FF2B5EF4-FFF2-40B4-BE49-F238E27FC236}">
                    <a16:creationId xmlns:a16="http://schemas.microsoft.com/office/drawing/2014/main" xmlns="" id="{51E30D0D-7EBA-42EF-AE09-0EBEFC8CE0A1}"/>
                  </a:ext>
                </a:extLst>
              </p:cNvPr>
              <p:cNvSpPr/>
              <p:nvPr/>
            </p:nvSpPr>
            <p:spPr>
              <a:xfrm>
                <a:off x="4475129" y="3704177"/>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1250;p27">
                <a:extLst>
                  <a:ext uri="{FF2B5EF4-FFF2-40B4-BE49-F238E27FC236}">
                    <a16:creationId xmlns:a16="http://schemas.microsoft.com/office/drawing/2014/main" xmlns="" id="{CC1E1110-968E-417E-B0E3-96CA35AA7449}"/>
                  </a:ext>
                </a:extLst>
              </p:cNvPr>
              <p:cNvSpPr/>
              <p:nvPr/>
            </p:nvSpPr>
            <p:spPr>
              <a:xfrm>
                <a:off x="4600749" y="3773876"/>
                <a:ext cx="632686" cy="366022"/>
              </a:xfrm>
              <a:custGeom>
                <a:avLst/>
                <a:gdLst/>
                <a:ahLst/>
                <a:cxnLst/>
                <a:rect l="l" t="t" r="r" b="b"/>
                <a:pathLst>
                  <a:path w="632686" h="366022" extrusionOk="0">
                    <a:moveTo>
                      <a:pt x="632116" y="194048"/>
                    </a:moveTo>
                    <a:cubicBezTo>
                      <a:pt x="627555" y="237101"/>
                      <a:pt x="596952" y="279773"/>
                      <a:pt x="540025" y="312444"/>
                    </a:cubicBezTo>
                    <a:cubicBezTo>
                      <a:pt x="416475" y="383882"/>
                      <a:pt x="216136" y="383882"/>
                      <a:pt x="92586" y="312444"/>
                    </a:cubicBezTo>
                    <a:cubicBezTo>
                      <a:pt x="35564" y="279487"/>
                      <a:pt x="4962" y="237101"/>
                      <a:pt x="590" y="194048"/>
                    </a:cubicBezTo>
                    <a:cubicBezTo>
                      <a:pt x="-4732" y="143566"/>
                      <a:pt x="25965" y="92131"/>
                      <a:pt x="92586" y="53650"/>
                    </a:cubicBezTo>
                    <a:cubicBezTo>
                      <a:pt x="216136" y="-17883"/>
                      <a:pt x="416475" y="-17883"/>
                      <a:pt x="540025" y="53650"/>
                    </a:cubicBezTo>
                    <a:cubicBezTo>
                      <a:pt x="606646" y="92131"/>
                      <a:pt x="637343" y="143566"/>
                      <a:pt x="632116"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1251;p27">
                <a:extLst>
                  <a:ext uri="{FF2B5EF4-FFF2-40B4-BE49-F238E27FC236}">
                    <a16:creationId xmlns:a16="http://schemas.microsoft.com/office/drawing/2014/main" xmlns="" id="{862715CF-F56F-4997-B122-3373C2661D49}"/>
                  </a:ext>
                </a:extLst>
              </p:cNvPr>
              <p:cNvSpPr/>
              <p:nvPr/>
            </p:nvSpPr>
            <p:spPr>
              <a:xfrm>
                <a:off x="4601339" y="3795784"/>
                <a:ext cx="631526" cy="344114"/>
              </a:xfrm>
              <a:custGeom>
                <a:avLst/>
                <a:gdLst/>
                <a:ahLst/>
                <a:cxnLst/>
                <a:rect l="l" t="t" r="r" b="b"/>
                <a:pathLst>
                  <a:path w="631526" h="344114" extrusionOk="0">
                    <a:moveTo>
                      <a:pt x="631527" y="172140"/>
                    </a:moveTo>
                    <a:cubicBezTo>
                      <a:pt x="626965" y="215194"/>
                      <a:pt x="596363" y="257865"/>
                      <a:pt x="539435" y="290536"/>
                    </a:cubicBezTo>
                    <a:cubicBezTo>
                      <a:pt x="415886" y="361974"/>
                      <a:pt x="215546" y="361974"/>
                      <a:pt x="91997" y="290536"/>
                    </a:cubicBezTo>
                    <a:cubicBezTo>
                      <a:pt x="34974" y="257580"/>
                      <a:pt x="4372" y="215194"/>
                      <a:pt x="0" y="172140"/>
                    </a:cubicBezTo>
                    <a:cubicBezTo>
                      <a:pt x="4372" y="128992"/>
                      <a:pt x="35069" y="86415"/>
                      <a:pt x="91997" y="53650"/>
                    </a:cubicBezTo>
                    <a:cubicBezTo>
                      <a:pt x="215546" y="-17883"/>
                      <a:pt x="415886" y="-17883"/>
                      <a:pt x="539435" y="53650"/>
                    </a:cubicBezTo>
                    <a:cubicBezTo>
                      <a:pt x="596553" y="86606"/>
                      <a:pt x="626965" y="128992"/>
                      <a:pt x="631527" y="172140"/>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1252;p27">
                <a:extLst>
                  <a:ext uri="{FF2B5EF4-FFF2-40B4-BE49-F238E27FC236}">
                    <a16:creationId xmlns:a16="http://schemas.microsoft.com/office/drawing/2014/main" xmlns="" id="{2134581C-2D32-48BD-894B-E37549896AFD}"/>
                  </a:ext>
                </a:extLst>
              </p:cNvPr>
              <p:cNvSpPr/>
              <p:nvPr/>
            </p:nvSpPr>
            <p:spPr>
              <a:xfrm>
                <a:off x="4762903" y="3878294"/>
                <a:ext cx="294875" cy="184975"/>
              </a:xfrm>
              <a:custGeom>
                <a:avLst/>
                <a:gdLst/>
                <a:ahLst/>
                <a:cxnLst/>
                <a:rect l="l" t="t" r="r" b="b"/>
                <a:pathLst>
                  <a:path w="294875" h="184975" extrusionOk="0">
                    <a:moveTo>
                      <a:pt x="149875" y="29718"/>
                    </a:moveTo>
                    <a:cubicBezTo>
                      <a:pt x="145992" y="29661"/>
                      <a:pt x="142113" y="29946"/>
                      <a:pt x="138280" y="30575"/>
                    </a:cubicBezTo>
                    <a:cubicBezTo>
                      <a:pt x="133053" y="31337"/>
                      <a:pt x="127256" y="32385"/>
                      <a:pt x="120793" y="33718"/>
                    </a:cubicBezTo>
                    <a:cubicBezTo>
                      <a:pt x="114331" y="35052"/>
                      <a:pt x="107583" y="36862"/>
                      <a:pt x="100645" y="38957"/>
                    </a:cubicBezTo>
                    <a:cubicBezTo>
                      <a:pt x="93881" y="40976"/>
                      <a:pt x="87273" y="43491"/>
                      <a:pt x="80877" y="46482"/>
                    </a:cubicBezTo>
                    <a:lnTo>
                      <a:pt x="130867" y="75914"/>
                    </a:lnTo>
                    <a:lnTo>
                      <a:pt x="140371" y="72676"/>
                    </a:lnTo>
                    <a:cubicBezTo>
                      <a:pt x="153296" y="68389"/>
                      <a:pt x="165461" y="64770"/>
                      <a:pt x="176960" y="61722"/>
                    </a:cubicBezTo>
                    <a:cubicBezTo>
                      <a:pt x="187719" y="58836"/>
                      <a:pt x="198734" y="57017"/>
                      <a:pt x="209844" y="56292"/>
                    </a:cubicBezTo>
                    <a:cubicBezTo>
                      <a:pt x="219965" y="55607"/>
                      <a:pt x="230125" y="56274"/>
                      <a:pt x="240066" y="58293"/>
                    </a:cubicBezTo>
                    <a:cubicBezTo>
                      <a:pt x="250273" y="60503"/>
                      <a:pt x="260052" y="64322"/>
                      <a:pt x="269052" y="69628"/>
                    </a:cubicBezTo>
                    <a:cubicBezTo>
                      <a:pt x="277834" y="74019"/>
                      <a:pt x="285351" y="80572"/>
                      <a:pt x="290911" y="88678"/>
                    </a:cubicBezTo>
                    <a:cubicBezTo>
                      <a:pt x="294627" y="94602"/>
                      <a:pt x="295796" y="101784"/>
                      <a:pt x="294142" y="108585"/>
                    </a:cubicBezTo>
                    <a:cubicBezTo>
                      <a:pt x="292032" y="116081"/>
                      <a:pt x="287927" y="122863"/>
                      <a:pt x="282262" y="128206"/>
                    </a:cubicBezTo>
                    <a:cubicBezTo>
                      <a:pt x="275287" y="135236"/>
                      <a:pt x="267503" y="141408"/>
                      <a:pt x="259073" y="146590"/>
                    </a:cubicBezTo>
                    <a:lnTo>
                      <a:pt x="291386" y="165640"/>
                    </a:lnTo>
                    <a:lnTo>
                      <a:pt x="273424" y="175641"/>
                    </a:lnTo>
                    <a:lnTo>
                      <a:pt x="240826" y="156591"/>
                    </a:lnTo>
                    <a:cubicBezTo>
                      <a:pt x="225325" y="164335"/>
                      <a:pt x="209083" y="170488"/>
                      <a:pt x="192357" y="174974"/>
                    </a:cubicBezTo>
                    <a:cubicBezTo>
                      <a:pt x="174870" y="179813"/>
                      <a:pt x="157003" y="183156"/>
                      <a:pt x="138945" y="184975"/>
                    </a:cubicBezTo>
                    <a:lnTo>
                      <a:pt x="121934" y="154400"/>
                    </a:lnTo>
                    <a:cubicBezTo>
                      <a:pt x="125070" y="154400"/>
                      <a:pt x="129727" y="154400"/>
                      <a:pt x="136094" y="153352"/>
                    </a:cubicBezTo>
                    <a:cubicBezTo>
                      <a:pt x="142462" y="152305"/>
                      <a:pt x="149590" y="151352"/>
                      <a:pt x="157478" y="149638"/>
                    </a:cubicBezTo>
                    <a:cubicBezTo>
                      <a:pt x="165366" y="147923"/>
                      <a:pt x="173539" y="145828"/>
                      <a:pt x="182283" y="143256"/>
                    </a:cubicBezTo>
                    <a:cubicBezTo>
                      <a:pt x="190769" y="140684"/>
                      <a:pt x="199057" y="137503"/>
                      <a:pt x="207087" y="133731"/>
                    </a:cubicBezTo>
                    <a:lnTo>
                      <a:pt x="156527" y="104489"/>
                    </a:lnTo>
                    <a:lnTo>
                      <a:pt x="149970" y="106775"/>
                    </a:lnTo>
                    <a:lnTo>
                      <a:pt x="143032" y="108966"/>
                    </a:lnTo>
                    <a:cubicBezTo>
                      <a:pt x="130297" y="113062"/>
                      <a:pt x="118702" y="116396"/>
                      <a:pt x="108058" y="118491"/>
                    </a:cubicBezTo>
                    <a:cubicBezTo>
                      <a:pt x="98291" y="120767"/>
                      <a:pt x="88331" y="122101"/>
                      <a:pt x="78311" y="122491"/>
                    </a:cubicBezTo>
                    <a:cubicBezTo>
                      <a:pt x="69466" y="122806"/>
                      <a:pt x="60618" y="121968"/>
                      <a:pt x="51986" y="120015"/>
                    </a:cubicBezTo>
                    <a:cubicBezTo>
                      <a:pt x="43454" y="118053"/>
                      <a:pt x="35257" y="114843"/>
                      <a:pt x="27656" y="110490"/>
                    </a:cubicBezTo>
                    <a:cubicBezTo>
                      <a:pt x="19316" y="106099"/>
                      <a:pt x="12072" y="99879"/>
                      <a:pt x="6463" y="92297"/>
                    </a:cubicBezTo>
                    <a:cubicBezTo>
                      <a:pt x="2407" y="86592"/>
                      <a:pt x="397" y="79677"/>
                      <a:pt x="760" y="72676"/>
                    </a:cubicBezTo>
                    <a:cubicBezTo>
                      <a:pt x="1486" y="65379"/>
                      <a:pt x="4402" y="58464"/>
                      <a:pt x="9124" y="52864"/>
                    </a:cubicBezTo>
                    <a:cubicBezTo>
                      <a:pt x="14936" y="45482"/>
                      <a:pt x="21863" y="39052"/>
                      <a:pt x="29652" y="33814"/>
                    </a:cubicBezTo>
                    <a:lnTo>
                      <a:pt x="0" y="17431"/>
                    </a:lnTo>
                    <a:lnTo>
                      <a:pt x="17582" y="7239"/>
                    </a:lnTo>
                    <a:lnTo>
                      <a:pt x="47234" y="24479"/>
                    </a:lnTo>
                    <a:cubicBezTo>
                      <a:pt x="61137" y="17393"/>
                      <a:pt x="75762" y="11839"/>
                      <a:pt x="90856" y="7906"/>
                    </a:cubicBezTo>
                    <a:cubicBezTo>
                      <a:pt x="105192" y="4238"/>
                      <a:pt x="119769" y="1591"/>
                      <a:pt x="134479" y="0"/>
                    </a:cubicBezTo>
                    <a:close/>
                    <a:moveTo>
                      <a:pt x="63485" y="83058"/>
                    </a:moveTo>
                    <a:cubicBezTo>
                      <a:pt x="70169" y="86887"/>
                      <a:pt x="77870" y="88544"/>
                      <a:pt x="85534" y="87821"/>
                    </a:cubicBezTo>
                    <a:cubicBezTo>
                      <a:pt x="95830" y="86668"/>
                      <a:pt x="105967" y="84363"/>
                      <a:pt x="115756" y="80963"/>
                    </a:cubicBezTo>
                    <a:lnTo>
                      <a:pt x="68237" y="53435"/>
                    </a:lnTo>
                    <a:cubicBezTo>
                      <a:pt x="50370" y="65056"/>
                      <a:pt x="48849" y="74581"/>
                      <a:pt x="63105" y="83058"/>
                    </a:cubicBezTo>
                    <a:close/>
                    <a:moveTo>
                      <a:pt x="230372" y="96964"/>
                    </a:moveTo>
                    <a:cubicBezTo>
                      <a:pt x="223092" y="93002"/>
                      <a:pt x="214710" y="91526"/>
                      <a:pt x="206517" y="92773"/>
                    </a:cubicBezTo>
                    <a:cubicBezTo>
                      <a:pt x="195274" y="94202"/>
                      <a:pt x="184174" y="96631"/>
                      <a:pt x="173349" y="100013"/>
                    </a:cubicBezTo>
                    <a:lnTo>
                      <a:pt x="220868" y="127444"/>
                    </a:lnTo>
                    <a:cubicBezTo>
                      <a:pt x="240636" y="115062"/>
                      <a:pt x="243677" y="104899"/>
                      <a:pt x="229992" y="969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1253;p27">
                <a:extLst>
                  <a:ext uri="{FF2B5EF4-FFF2-40B4-BE49-F238E27FC236}">
                    <a16:creationId xmlns:a16="http://schemas.microsoft.com/office/drawing/2014/main" xmlns="" id="{776E10B8-F3A3-4BE2-A279-ED29E4D8EC51}"/>
                  </a:ext>
                </a:extLst>
              </p:cNvPr>
              <p:cNvSpPr/>
              <p:nvPr/>
            </p:nvSpPr>
            <p:spPr>
              <a:xfrm>
                <a:off x="4885122" y="4015740"/>
                <a:ext cx="19007" cy="25526"/>
              </a:xfrm>
              <a:custGeom>
                <a:avLst/>
                <a:gdLst/>
                <a:ahLst/>
                <a:cxnLst/>
                <a:rect l="l" t="t" r="r" b="b"/>
                <a:pathLst>
                  <a:path w="19007" h="25526" extrusionOk="0">
                    <a:moveTo>
                      <a:pt x="0" y="17145"/>
                    </a:moveTo>
                    <a:cubicBezTo>
                      <a:pt x="0"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1254;p27">
                <a:extLst>
                  <a:ext uri="{FF2B5EF4-FFF2-40B4-BE49-F238E27FC236}">
                    <a16:creationId xmlns:a16="http://schemas.microsoft.com/office/drawing/2014/main" xmlns="" id="{1C0CC92D-B292-4188-8573-A0A0855093B1}"/>
                  </a:ext>
                </a:extLst>
              </p:cNvPr>
              <p:cNvSpPr/>
              <p:nvPr/>
            </p:nvSpPr>
            <p:spPr>
              <a:xfrm>
                <a:off x="5012188" y="4026598"/>
                <a:ext cx="42101" cy="19716"/>
              </a:xfrm>
              <a:custGeom>
                <a:avLst/>
                <a:gdLst/>
                <a:ahLst/>
                <a:cxnLst/>
                <a:rect l="l" t="t"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1255;p27">
                <a:extLst>
                  <a:ext uri="{FF2B5EF4-FFF2-40B4-BE49-F238E27FC236}">
                    <a16:creationId xmlns:a16="http://schemas.microsoft.com/office/drawing/2014/main" xmlns="" id="{BE6BD7BA-6FEB-4D6B-B6B8-F11887196763}"/>
                  </a:ext>
                </a:extLst>
              </p:cNvPr>
              <p:cNvSpPr/>
              <p:nvPr/>
            </p:nvSpPr>
            <p:spPr>
              <a:xfrm>
                <a:off x="5026348" y="3963352"/>
                <a:ext cx="31457" cy="17430"/>
              </a:xfrm>
              <a:custGeom>
                <a:avLst/>
                <a:gdLst/>
                <a:ahLst/>
                <a:cxnLst/>
                <a:rect l="l" t="t" r="r" b="b"/>
                <a:pathLst>
                  <a:path w="31457" h="17430" extrusionOk="0">
                    <a:moveTo>
                      <a:pt x="31458" y="17431"/>
                    </a:moveTo>
                    <a:lnTo>
                      <a:pt x="31458" y="0"/>
                    </a:lnTo>
                    <a:lnTo>
                      <a:pt x="0" y="11430"/>
                    </a:lnTo>
                    <a:lnTo>
                      <a:pt x="31458" y="17431"/>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1256;p27">
                <a:extLst>
                  <a:ext uri="{FF2B5EF4-FFF2-40B4-BE49-F238E27FC236}">
                    <a16:creationId xmlns:a16="http://schemas.microsoft.com/office/drawing/2014/main" xmlns="" id="{01AFB28A-24E9-4FE7-97F9-6C913D8FA697}"/>
                  </a:ext>
                </a:extLst>
              </p:cNvPr>
              <p:cNvSpPr/>
              <p:nvPr/>
            </p:nvSpPr>
            <p:spPr>
              <a:xfrm>
                <a:off x="4927509" y="3969734"/>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527"/>
                      <a:pt x="16537" y="20860"/>
                    </a:cubicBezTo>
                    <a:cubicBezTo>
                      <a:pt x="15586" y="20193"/>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1257;p27">
                <a:extLst>
                  <a:ext uri="{FF2B5EF4-FFF2-40B4-BE49-F238E27FC236}">
                    <a16:creationId xmlns:a16="http://schemas.microsoft.com/office/drawing/2014/main" xmlns="" id="{E1D7DA05-830E-41C2-A02F-27DDAC3DCB1B}"/>
                  </a:ext>
                </a:extLst>
              </p:cNvPr>
              <p:cNvSpPr/>
              <p:nvPr/>
            </p:nvSpPr>
            <p:spPr>
              <a:xfrm>
                <a:off x="4830855" y="3914584"/>
                <a:ext cx="58543" cy="38957"/>
              </a:xfrm>
              <a:custGeom>
                <a:avLst/>
                <a:gdLst/>
                <a:ahLst/>
                <a:cxnLst/>
                <a:rect l="l" t="t" r="r" b="b"/>
                <a:pathLst>
                  <a:path w="58543" h="38957" extrusionOk="0">
                    <a:moveTo>
                      <a:pt x="0" y="11144"/>
                    </a:moveTo>
                    <a:lnTo>
                      <a:pt x="49040" y="38957"/>
                    </a:lnTo>
                    <a:lnTo>
                      <a:pt x="58543" y="31718"/>
                    </a:lnTo>
                    <a:cubicBezTo>
                      <a:pt x="58543" y="31718"/>
                      <a:pt x="52461" y="24574"/>
                      <a:pt x="51986" y="23908"/>
                    </a:cubicBezTo>
                    <a:cubicBezTo>
                      <a:pt x="47584" y="18878"/>
                      <a:pt x="42420" y="14573"/>
                      <a:pt x="36685" y="11144"/>
                    </a:cubicBezTo>
                    <a:cubicBezTo>
                      <a:pt x="33073" y="10477"/>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1258;p27">
                <a:extLst>
                  <a:ext uri="{FF2B5EF4-FFF2-40B4-BE49-F238E27FC236}">
                    <a16:creationId xmlns:a16="http://schemas.microsoft.com/office/drawing/2014/main" xmlns="" id="{45EE05A4-74F8-4808-8D53-75FDDE21AAB0}"/>
                  </a:ext>
                </a:extLst>
              </p:cNvPr>
              <p:cNvSpPr/>
              <p:nvPr/>
            </p:nvSpPr>
            <p:spPr>
              <a:xfrm>
                <a:off x="4885122" y="3883437"/>
                <a:ext cx="27275" cy="24574"/>
              </a:xfrm>
              <a:custGeom>
                <a:avLst/>
                <a:gdLst/>
                <a:ahLst/>
                <a:cxnLst/>
                <a:rect l="l" t="t" r="r" b="b"/>
                <a:pathLst>
                  <a:path w="27275" h="24574" extrusionOk="0">
                    <a:moveTo>
                      <a:pt x="27276" y="24575"/>
                    </a:moveTo>
                    <a:lnTo>
                      <a:pt x="27276" y="7334"/>
                    </a:lnTo>
                    <a:lnTo>
                      <a:pt x="4752" y="0"/>
                    </a:lnTo>
                    <a:lnTo>
                      <a:pt x="0" y="13526"/>
                    </a:lnTo>
                    <a:lnTo>
                      <a:pt x="1140" y="19621"/>
                    </a:lnTo>
                    <a:lnTo>
                      <a:pt x="27276" y="2457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1259;p27">
                <a:extLst>
                  <a:ext uri="{FF2B5EF4-FFF2-40B4-BE49-F238E27FC236}">
                    <a16:creationId xmlns:a16="http://schemas.microsoft.com/office/drawing/2014/main" xmlns="" id="{4721BA5E-6D72-4F97-91E8-C2FB14DDA484}"/>
                  </a:ext>
                </a:extLst>
              </p:cNvPr>
              <p:cNvSpPr/>
              <p:nvPr/>
            </p:nvSpPr>
            <p:spPr>
              <a:xfrm>
                <a:off x="4762903" y="3878389"/>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1260;p27">
                <a:extLst>
                  <a:ext uri="{FF2B5EF4-FFF2-40B4-BE49-F238E27FC236}">
                    <a16:creationId xmlns:a16="http://schemas.microsoft.com/office/drawing/2014/main" xmlns="" id="{C8F8FB48-BBB8-4E4F-9F46-90855838ADF2}"/>
                  </a:ext>
                </a:extLst>
              </p:cNvPr>
              <p:cNvSpPr/>
              <p:nvPr/>
            </p:nvSpPr>
            <p:spPr>
              <a:xfrm>
                <a:off x="4763854" y="3936015"/>
                <a:ext cx="29936" cy="30289"/>
              </a:xfrm>
              <a:custGeom>
                <a:avLst/>
                <a:gdLst/>
                <a:ahLst/>
                <a:cxnLst/>
                <a:rect l="l" t="t" r="r" b="b"/>
                <a:pathLst>
                  <a:path w="29936" h="30289" extrusionOk="0">
                    <a:moveTo>
                      <a:pt x="0" y="17812"/>
                    </a:moveTo>
                    <a:lnTo>
                      <a:pt x="0" y="0"/>
                    </a:lnTo>
                    <a:lnTo>
                      <a:pt x="29937" y="0"/>
                    </a:lnTo>
                    <a:lnTo>
                      <a:pt x="22619" y="15907"/>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1261;p27">
                <a:extLst>
                  <a:ext uri="{FF2B5EF4-FFF2-40B4-BE49-F238E27FC236}">
                    <a16:creationId xmlns:a16="http://schemas.microsoft.com/office/drawing/2014/main" xmlns="" id="{AD712351-7AAD-46B1-A3E6-B1E35C1CC45D}"/>
                  </a:ext>
                </a:extLst>
              </p:cNvPr>
              <p:cNvSpPr/>
              <p:nvPr/>
            </p:nvSpPr>
            <p:spPr>
              <a:xfrm>
                <a:off x="4762618" y="3860577"/>
                <a:ext cx="295161" cy="185547"/>
              </a:xfrm>
              <a:custGeom>
                <a:avLst/>
                <a:gdLst/>
                <a:ahLst/>
                <a:cxnLst/>
                <a:rect l="l" t="t" r="r" b="b"/>
                <a:pathLst>
                  <a:path w="295161" h="185547" extrusionOk="0">
                    <a:moveTo>
                      <a:pt x="150160" y="30194"/>
                    </a:moveTo>
                    <a:cubicBezTo>
                      <a:pt x="146275" y="30185"/>
                      <a:pt x="142396" y="30499"/>
                      <a:pt x="138565" y="31147"/>
                    </a:cubicBezTo>
                    <a:cubicBezTo>
                      <a:pt x="133338" y="31909"/>
                      <a:pt x="127541" y="32956"/>
                      <a:pt x="121078" y="34290"/>
                    </a:cubicBezTo>
                    <a:cubicBezTo>
                      <a:pt x="114616" y="35623"/>
                      <a:pt x="107868" y="37433"/>
                      <a:pt x="100930" y="39529"/>
                    </a:cubicBezTo>
                    <a:cubicBezTo>
                      <a:pt x="94166" y="41548"/>
                      <a:pt x="87558" y="44063"/>
                      <a:pt x="81162" y="47054"/>
                    </a:cubicBezTo>
                    <a:lnTo>
                      <a:pt x="131152" y="76486"/>
                    </a:lnTo>
                    <a:lnTo>
                      <a:pt x="140656" y="73247"/>
                    </a:lnTo>
                    <a:cubicBezTo>
                      <a:pt x="153581" y="68961"/>
                      <a:pt x="165746" y="65246"/>
                      <a:pt x="177246" y="62294"/>
                    </a:cubicBezTo>
                    <a:cubicBezTo>
                      <a:pt x="187994" y="59360"/>
                      <a:pt x="199009" y="57541"/>
                      <a:pt x="210129" y="56864"/>
                    </a:cubicBezTo>
                    <a:cubicBezTo>
                      <a:pt x="220250" y="56179"/>
                      <a:pt x="230410" y="56845"/>
                      <a:pt x="240351" y="58864"/>
                    </a:cubicBezTo>
                    <a:cubicBezTo>
                      <a:pt x="250567" y="61017"/>
                      <a:pt x="260366" y="64846"/>
                      <a:pt x="269337" y="70199"/>
                    </a:cubicBezTo>
                    <a:cubicBezTo>
                      <a:pt x="278119" y="74590"/>
                      <a:pt x="285636" y="81144"/>
                      <a:pt x="291196" y="89249"/>
                    </a:cubicBezTo>
                    <a:cubicBezTo>
                      <a:pt x="294912" y="95174"/>
                      <a:pt x="296081" y="102356"/>
                      <a:pt x="294427" y="109156"/>
                    </a:cubicBezTo>
                    <a:cubicBezTo>
                      <a:pt x="292289" y="116643"/>
                      <a:pt x="288183" y="123425"/>
                      <a:pt x="282548" y="128778"/>
                    </a:cubicBezTo>
                    <a:cubicBezTo>
                      <a:pt x="275572" y="135807"/>
                      <a:pt x="267788" y="141980"/>
                      <a:pt x="259358" y="147161"/>
                    </a:cubicBezTo>
                    <a:lnTo>
                      <a:pt x="291671" y="166211"/>
                    </a:lnTo>
                    <a:lnTo>
                      <a:pt x="273709" y="176213"/>
                    </a:lnTo>
                    <a:lnTo>
                      <a:pt x="241111" y="157163"/>
                    </a:lnTo>
                    <a:cubicBezTo>
                      <a:pt x="225591" y="164868"/>
                      <a:pt x="209359" y="171022"/>
                      <a:pt x="192642" y="175546"/>
                    </a:cubicBezTo>
                    <a:cubicBezTo>
                      <a:pt x="175155" y="180384"/>
                      <a:pt x="157288" y="183728"/>
                      <a:pt x="139230" y="185547"/>
                    </a:cubicBezTo>
                    <a:lnTo>
                      <a:pt x="122219" y="154972"/>
                    </a:lnTo>
                    <a:cubicBezTo>
                      <a:pt x="126956" y="154848"/>
                      <a:pt x="131684" y="154467"/>
                      <a:pt x="136379" y="153829"/>
                    </a:cubicBezTo>
                    <a:cubicBezTo>
                      <a:pt x="143567" y="153010"/>
                      <a:pt x="150702" y="151800"/>
                      <a:pt x="157763" y="150209"/>
                    </a:cubicBezTo>
                    <a:cubicBezTo>
                      <a:pt x="165556" y="148495"/>
                      <a:pt x="173824" y="146399"/>
                      <a:pt x="182568" y="143828"/>
                    </a:cubicBezTo>
                    <a:cubicBezTo>
                      <a:pt x="191055" y="141256"/>
                      <a:pt x="199342" y="138074"/>
                      <a:pt x="207373" y="134303"/>
                    </a:cubicBezTo>
                    <a:lnTo>
                      <a:pt x="156812" y="105061"/>
                    </a:lnTo>
                    <a:lnTo>
                      <a:pt x="150255" y="107347"/>
                    </a:lnTo>
                    <a:lnTo>
                      <a:pt x="143317" y="109442"/>
                    </a:lnTo>
                    <a:cubicBezTo>
                      <a:pt x="130582" y="113633"/>
                      <a:pt x="118987" y="116967"/>
                      <a:pt x="108343" y="118967"/>
                    </a:cubicBezTo>
                    <a:cubicBezTo>
                      <a:pt x="98576" y="121244"/>
                      <a:pt x="88616" y="122577"/>
                      <a:pt x="78596" y="122968"/>
                    </a:cubicBezTo>
                    <a:cubicBezTo>
                      <a:pt x="69751" y="123282"/>
                      <a:pt x="60903" y="122444"/>
                      <a:pt x="52271" y="120491"/>
                    </a:cubicBezTo>
                    <a:cubicBezTo>
                      <a:pt x="43728" y="118567"/>
                      <a:pt x="35526" y="115348"/>
                      <a:pt x="27941" y="110966"/>
                    </a:cubicBezTo>
                    <a:cubicBezTo>
                      <a:pt x="19562" y="106632"/>
                      <a:pt x="12305" y="100403"/>
                      <a:pt x="6748" y="92773"/>
                    </a:cubicBezTo>
                    <a:cubicBezTo>
                      <a:pt x="2672" y="87078"/>
                      <a:pt x="660" y="80153"/>
                      <a:pt x="1045" y="73152"/>
                    </a:cubicBezTo>
                    <a:cubicBezTo>
                      <a:pt x="1789" y="65856"/>
                      <a:pt x="4703" y="58950"/>
                      <a:pt x="9409" y="53340"/>
                    </a:cubicBezTo>
                    <a:cubicBezTo>
                      <a:pt x="15218" y="45958"/>
                      <a:pt x="22145" y="39529"/>
                      <a:pt x="29937" y="34290"/>
                    </a:cubicBezTo>
                    <a:lnTo>
                      <a:pt x="0" y="16954"/>
                    </a:lnTo>
                    <a:lnTo>
                      <a:pt x="17582" y="6763"/>
                    </a:lnTo>
                    <a:lnTo>
                      <a:pt x="47234" y="23908"/>
                    </a:lnTo>
                    <a:cubicBezTo>
                      <a:pt x="61159" y="17021"/>
                      <a:pt x="75784" y="11649"/>
                      <a:pt x="90856" y="7906"/>
                    </a:cubicBezTo>
                    <a:cubicBezTo>
                      <a:pt x="105192" y="4239"/>
                      <a:pt x="119769" y="1591"/>
                      <a:pt x="134479" y="0"/>
                    </a:cubicBezTo>
                    <a:close/>
                    <a:moveTo>
                      <a:pt x="63770" y="83629"/>
                    </a:moveTo>
                    <a:cubicBezTo>
                      <a:pt x="70454" y="87459"/>
                      <a:pt x="78155" y="89116"/>
                      <a:pt x="85819" y="88392"/>
                    </a:cubicBezTo>
                    <a:cubicBezTo>
                      <a:pt x="96108" y="87192"/>
                      <a:pt x="106239" y="84887"/>
                      <a:pt x="116041" y="81534"/>
                    </a:cubicBezTo>
                    <a:lnTo>
                      <a:pt x="68522" y="54007"/>
                    </a:lnTo>
                    <a:cubicBezTo>
                      <a:pt x="50655" y="65437"/>
                      <a:pt x="49135" y="75343"/>
                      <a:pt x="63390" y="83629"/>
                    </a:cubicBezTo>
                    <a:close/>
                    <a:moveTo>
                      <a:pt x="230657" y="97536"/>
                    </a:moveTo>
                    <a:cubicBezTo>
                      <a:pt x="223387" y="93536"/>
                      <a:pt x="215004" y="92030"/>
                      <a:pt x="206802" y="93250"/>
                    </a:cubicBezTo>
                    <a:cubicBezTo>
                      <a:pt x="195559" y="94764"/>
                      <a:pt x="184469" y="97222"/>
                      <a:pt x="173634" y="100584"/>
                    </a:cubicBezTo>
                    <a:lnTo>
                      <a:pt x="221153" y="127921"/>
                    </a:lnTo>
                    <a:cubicBezTo>
                      <a:pt x="240731" y="115634"/>
                      <a:pt x="243962" y="105442"/>
                      <a:pt x="230277" y="9753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 name="Google Shape;1262;p27">
              <a:extLst>
                <a:ext uri="{FF2B5EF4-FFF2-40B4-BE49-F238E27FC236}">
                  <a16:creationId xmlns:a16="http://schemas.microsoft.com/office/drawing/2014/main" xmlns="" id="{D987E337-272A-4F34-90A5-CC877D6A5E61}"/>
                </a:ext>
              </a:extLst>
            </p:cNvPr>
            <p:cNvGrpSpPr/>
            <p:nvPr/>
          </p:nvGrpSpPr>
          <p:grpSpPr>
            <a:xfrm>
              <a:off x="2665504" y="2818605"/>
              <a:ext cx="883852" cy="621125"/>
              <a:chOff x="4475129" y="3560730"/>
              <a:chExt cx="883852" cy="621125"/>
            </a:xfrm>
          </p:grpSpPr>
          <p:sp>
            <p:nvSpPr>
              <p:cNvPr id="432" name="Google Shape;1263;p27">
                <a:extLst>
                  <a:ext uri="{FF2B5EF4-FFF2-40B4-BE49-F238E27FC236}">
                    <a16:creationId xmlns:a16="http://schemas.microsoft.com/office/drawing/2014/main" xmlns="" id="{F4C11435-2F10-40ED-AA44-470F5C935F21}"/>
                  </a:ext>
                </a:extLst>
              </p:cNvPr>
              <p:cNvSpPr/>
              <p:nvPr/>
            </p:nvSpPr>
            <p:spPr>
              <a:xfrm>
                <a:off x="4475129" y="3670363"/>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1264;p27">
                <a:extLst>
                  <a:ext uri="{FF2B5EF4-FFF2-40B4-BE49-F238E27FC236}">
                    <a16:creationId xmlns:a16="http://schemas.microsoft.com/office/drawing/2014/main" xmlns="" id="{2BC84988-399E-4327-80AE-EFE55C50812A}"/>
                  </a:ext>
                </a:extLst>
              </p:cNvPr>
              <p:cNvSpPr/>
              <p:nvPr/>
            </p:nvSpPr>
            <p:spPr>
              <a:xfrm>
                <a:off x="4475224" y="3813428"/>
                <a:ext cx="87339" cy="116586"/>
              </a:xfrm>
              <a:custGeom>
                <a:avLst/>
                <a:gdLst/>
                <a:ahLst/>
                <a:cxnLst/>
                <a:rect l="l" t="t" r="r" b="b"/>
                <a:pathLst>
                  <a:path w="87339" h="116586" extrusionOk="0">
                    <a:moveTo>
                      <a:pt x="0" y="116586"/>
                    </a:moveTo>
                    <a:lnTo>
                      <a:pt x="0" y="0"/>
                    </a:lnTo>
                    <a:lnTo>
                      <a:pt x="87340" y="78010"/>
                    </a:lnTo>
                    <a:lnTo>
                      <a:pt x="0" y="116586"/>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1265;p27">
                <a:extLst>
                  <a:ext uri="{FF2B5EF4-FFF2-40B4-BE49-F238E27FC236}">
                    <a16:creationId xmlns:a16="http://schemas.microsoft.com/office/drawing/2014/main" xmlns="" id="{93748FA9-5577-419E-A738-2C108D485163}"/>
                  </a:ext>
                </a:extLst>
              </p:cNvPr>
              <p:cNvSpPr/>
              <p:nvPr/>
            </p:nvSpPr>
            <p:spPr>
              <a:xfrm>
                <a:off x="5292454" y="3816476"/>
                <a:ext cx="66431" cy="157067"/>
              </a:xfrm>
              <a:custGeom>
                <a:avLst/>
                <a:gdLst/>
                <a:ahLst/>
                <a:cxnLst/>
                <a:rect l="l" t="t" r="r" b="b"/>
                <a:pathLst>
                  <a:path w="66431" h="157067" extrusionOk="0">
                    <a:moveTo>
                      <a:pt x="66432" y="0"/>
                    </a:moveTo>
                    <a:lnTo>
                      <a:pt x="66432" y="109633"/>
                    </a:lnTo>
                    <a:lnTo>
                      <a:pt x="21859" y="157067"/>
                    </a:lnTo>
                    <a:lnTo>
                      <a:pt x="0" y="31623"/>
                    </a:lnTo>
                    <a:lnTo>
                      <a:pt x="66432"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1266;p27">
                <a:extLst>
                  <a:ext uri="{FF2B5EF4-FFF2-40B4-BE49-F238E27FC236}">
                    <a16:creationId xmlns:a16="http://schemas.microsoft.com/office/drawing/2014/main" xmlns="" id="{C1FFF2A1-837A-4C24-B99C-062DD74E3F53}"/>
                  </a:ext>
                </a:extLst>
              </p:cNvPr>
              <p:cNvSpPr/>
              <p:nvPr/>
            </p:nvSpPr>
            <p:spPr>
              <a:xfrm>
                <a:off x="4475129" y="356073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1267;p27">
                <a:extLst>
                  <a:ext uri="{FF2B5EF4-FFF2-40B4-BE49-F238E27FC236}">
                    <a16:creationId xmlns:a16="http://schemas.microsoft.com/office/drawing/2014/main" xmlns="" id="{CA1633BC-2DA1-4156-BCC6-3B833BF093C1}"/>
                  </a:ext>
                </a:extLst>
              </p:cNvPr>
              <p:cNvSpPr/>
              <p:nvPr/>
            </p:nvSpPr>
            <p:spPr>
              <a:xfrm>
                <a:off x="4600749" y="3630358"/>
                <a:ext cx="632686" cy="366093"/>
              </a:xfrm>
              <a:custGeom>
                <a:avLst/>
                <a:gdLst/>
                <a:ahLst/>
                <a:cxnLst/>
                <a:rect l="l" t="t" r="r" b="b"/>
                <a:pathLst>
                  <a:path w="632686" h="366093" extrusionOk="0">
                    <a:moveTo>
                      <a:pt x="632116" y="194119"/>
                    </a:moveTo>
                    <a:cubicBezTo>
                      <a:pt x="627555" y="237173"/>
                      <a:pt x="596952" y="279844"/>
                      <a:pt x="540025" y="312515"/>
                    </a:cubicBezTo>
                    <a:cubicBezTo>
                      <a:pt x="416475" y="383953"/>
                      <a:pt x="216136" y="383953"/>
                      <a:pt x="92586" y="312515"/>
                    </a:cubicBezTo>
                    <a:cubicBezTo>
                      <a:pt x="35564" y="279559"/>
                      <a:pt x="4962" y="237173"/>
                      <a:pt x="590" y="194119"/>
                    </a:cubicBezTo>
                    <a:cubicBezTo>
                      <a:pt x="-4732" y="143637"/>
                      <a:pt x="25965" y="92202"/>
                      <a:pt x="92586" y="53721"/>
                    </a:cubicBezTo>
                    <a:cubicBezTo>
                      <a:pt x="216136" y="-17907"/>
                      <a:pt x="416475" y="-17907"/>
                      <a:pt x="540025" y="53721"/>
                    </a:cubicBezTo>
                    <a:cubicBezTo>
                      <a:pt x="606646" y="92202"/>
                      <a:pt x="637343" y="143637"/>
                      <a:pt x="632116" y="19411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1268;p27">
                <a:extLst>
                  <a:ext uri="{FF2B5EF4-FFF2-40B4-BE49-F238E27FC236}">
                    <a16:creationId xmlns:a16="http://schemas.microsoft.com/office/drawing/2014/main" xmlns="" id="{184E6C18-9591-4A13-A6E0-6CB7E63E3F0F}"/>
                  </a:ext>
                </a:extLst>
              </p:cNvPr>
              <p:cNvSpPr/>
              <p:nvPr/>
            </p:nvSpPr>
            <p:spPr>
              <a:xfrm>
                <a:off x="4601339" y="3652337"/>
                <a:ext cx="631526" cy="344114"/>
              </a:xfrm>
              <a:custGeom>
                <a:avLst/>
                <a:gdLst/>
                <a:ahLst/>
                <a:cxnLst/>
                <a:rect l="l" t="t" r="r" b="b"/>
                <a:pathLst>
                  <a:path w="631526" h="344114" extrusionOk="0">
                    <a:moveTo>
                      <a:pt x="631527" y="172140"/>
                    </a:moveTo>
                    <a:cubicBezTo>
                      <a:pt x="626965" y="215194"/>
                      <a:pt x="596363" y="257865"/>
                      <a:pt x="539435" y="290536"/>
                    </a:cubicBezTo>
                    <a:cubicBezTo>
                      <a:pt x="415886" y="361974"/>
                      <a:pt x="215546" y="361974"/>
                      <a:pt x="91997" y="290536"/>
                    </a:cubicBezTo>
                    <a:cubicBezTo>
                      <a:pt x="34974" y="257580"/>
                      <a:pt x="4372" y="215194"/>
                      <a:pt x="0" y="172140"/>
                    </a:cubicBezTo>
                    <a:cubicBezTo>
                      <a:pt x="4372" y="128992"/>
                      <a:pt x="35069" y="86415"/>
                      <a:pt x="91997" y="53649"/>
                    </a:cubicBezTo>
                    <a:cubicBezTo>
                      <a:pt x="215546" y="-17883"/>
                      <a:pt x="415886" y="-17883"/>
                      <a:pt x="539435" y="53649"/>
                    </a:cubicBezTo>
                    <a:cubicBezTo>
                      <a:pt x="596553" y="86606"/>
                      <a:pt x="626965" y="129088"/>
                      <a:pt x="631527" y="172140"/>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1269;p27">
                <a:extLst>
                  <a:ext uri="{FF2B5EF4-FFF2-40B4-BE49-F238E27FC236}">
                    <a16:creationId xmlns:a16="http://schemas.microsoft.com/office/drawing/2014/main" xmlns="" id="{A684C875-98A9-4FD8-9740-FD79EE49A0D9}"/>
                  </a:ext>
                </a:extLst>
              </p:cNvPr>
              <p:cNvSpPr/>
              <p:nvPr/>
            </p:nvSpPr>
            <p:spPr>
              <a:xfrm>
                <a:off x="4762618" y="3735419"/>
                <a:ext cx="295161" cy="184403"/>
              </a:xfrm>
              <a:custGeom>
                <a:avLst/>
                <a:gdLst/>
                <a:ahLst/>
                <a:cxnLst/>
                <a:rect l="l" t="t" r="r" b="b"/>
                <a:pathLst>
                  <a:path w="295161" h="184403" extrusionOk="0">
                    <a:moveTo>
                      <a:pt x="150160" y="29146"/>
                    </a:moveTo>
                    <a:cubicBezTo>
                      <a:pt x="146278" y="29089"/>
                      <a:pt x="142398" y="29375"/>
                      <a:pt x="138565" y="30004"/>
                    </a:cubicBezTo>
                    <a:cubicBezTo>
                      <a:pt x="133338" y="30766"/>
                      <a:pt x="127541" y="31813"/>
                      <a:pt x="121078" y="33147"/>
                    </a:cubicBezTo>
                    <a:cubicBezTo>
                      <a:pt x="114616" y="34480"/>
                      <a:pt x="107868" y="36290"/>
                      <a:pt x="100930" y="38386"/>
                    </a:cubicBezTo>
                    <a:cubicBezTo>
                      <a:pt x="94166" y="40405"/>
                      <a:pt x="87558" y="42919"/>
                      <a:pt x="81162" y="45910"/>
                    </a:cubicBezTo>
                    <a:lnTo>
                      <a:pt x="131152" y="75342"/>
                    </a:lnTo>
                    <a:lnTo>
                      <a:pt x="140656" y="72104"/>
                    </a:lnTo>
                    <a:cubicBezTo>
                      <a:pt x="153581" y="67818"/>
                      <a:pt x="165746" y="64198"/>
                      <a:pt x="177246" y="61150"/>
                    </a:cubicBezTo>
                    <a:cubicBezTo>
                      <a:pt x="187994" y="58217"/>
                      <a:pt x="199009" y="56397"/>
                      <a:pt x="210129" y="55721"/>
                    </a:cubicBezTo>
                    <a:cubicBezTo>
                      <a:pt x="220250" y="55035"/>
                      <a:pt x="230410" y="55702"/>
                      <a:pt x="240351" y="57721"/>
                    </a:cubicBezTo>
                    <a:cubicBezTo>
                      <a:pt x="250558" y="59931"/>
                      <a:pt x="260337" y="63751"/>
                      <a:pt x="269337" y="69056"/>
                    </a:cubicBezTo>
                    <a:cubicBezTo>
                      <a:pt x="278119" y="73447"/>
                      <a:pt x="285636" y="80000"/>
                      <a:pt x="291196" y="88106"/>
                    </a:cubicBezTo>
                    <a:cubicBezTo>
                      <a:pt x="294912" y="94031"/>
                      <a:pt x="296081" y="101212"/>
                      <a:pt x="294427" y="108013"/>
                    </a:cubicBezTo>
                    <a:cubicBezTo>
                      <a:pt x="292289" y="115500"/>
                      <a:pt x="288183" y="122282"/>
                      <a:pt x="282548" y="127635"/>
                    </a:cubicBezTo>
                    <a:cubicBezTo>
                      <a:pt x="275572" y="134664"/>
                      <a:pt x="267788" y="140836"/>
                      <a:pt x="259358" y="146018"/>
                    </a:cubicBezTo>
                    <a:lnTo>
                      <a:pt x="291671" y="165068"/>
                    </a:lnTo>
                    <a:lnTo>
                      <a:pt x="273709" y="175069"/>
                    </a:lnTo>
                    <a:lnTo>
                      <a:pt x="241111" y="156019"/>
                    </a:lnTo>
                    <a:cubicBezTo>
                      <a:pt x="225610" y="163763"/>
                      <a:pt x="209368" y="169916"/>
                      <a:pt x="192642" y="174403"/>
                    </a:cubicBezTo>
                    <a:cubicBezTo>
                      <a:pt x="175155" y="179241"/>
                      <a:pt x="157288" y="182585"/>
                      <a:pt x="139230" y="184404"/>
                    </a:cubicBezTo>
                    <a:lnTo>
                      <a:pt x="122219" y="153829"/>
                    </a:lnTo>
                    <a:cubicBezTo>
                      <a:pt x="126956" y="153705"/>
                      <a:pt x="131684" y="153324"/>
                      <a:pt x="136379" y="152686"/>
                    </a:cubicBezTo>
                    <a:cubicBezTo>
                      <a:pt x="143567" y="151867"/>
                      <a:pt x="150702" y="150657"/>
                      <a:pt x="157763" y="149066"/>
                    </a:cubicBezTo>
                    <a:cubicBezTo>
                      <a:pt x="165556" y="147352"/>
                      <a:pt x="173824" y="145256"/>
                      <a:pt x="182568" y="142684"/>
                    </a:cubicBezTo>
                    <a:cubicBezTo>
                      <a:pt x="191055" y="140113"/>
                      <a:pt x="199342" y="136931"/>
                      <a:pt x="207373" y="133159"/>
                    </a:cubicBezTo>
                    <a:lnTo>
                      <a:pt x="156812" y="103917"/>
                    </a:lnTo>
                    <a:lnTo>
                      <a:pt x="150255" y="106204"/>
                    </a:lnTo>
                    <a:lnTo>
                      <a:pt x="143317" y="108299"/>
                    </a:lnTo>
                    <a:cubicBezTo>
                      <a:pt x="130582" y="112490"/>
                      <a:pt x="118987" y="115824"/>
                      <a:pt x="108343" y="117824"/>
                    </a:cubicBezTo>
                    <a:cubicBezTo>
                      <a:pt x="98576" y="120101"/>
                      <a:pt x="88616" y="121434"/>
                      <a:pt x="78596" y="121825"/>
                    </a:cubicBezTo>
                    <a:cubicBezTo>
                      <a:pt x="69751" y="122139"/>
                      <a:pt x="60903" y="121310"/>
                      <a:pt x="52271" y="119348"/>
                    </a:cubicBezTo>
                    <a:cubicBezTo>
                      <a:pt x="43739" y="117386"/>
                      <a:pt x="35542" y="114176"/>
                      <a:pt x="27941" y="109823"/>
                    </a:cubicBezTo>
                    <a:cubicBezTo>
                      <a:pt x="19602" y="105432"/>
                      <a:pt x="12357" y="99212"/>
                      <a:pt x="6748" y="91630"/>
                    </a:cubicBezTo>
                    <a:cubicBezTo>
                      <a:pt x="2678" y="85896"/>
                      <a:pt x="668" y="78943"/>
                      <a:pt x="1045" y="71914"/>
                    </a:cubicBezTo>
                    <a:cubicBezTo>
                      <a:pt x="1790" y="64646"/>
                      <a:pt x="4704" y="57778"/>
                      <a:pt x="9409" y="52197"/>
                    </a:cubicBezTo>
                    <a:cubicBezTo>
                      <a:pt x="15221" y="44815"/>
                      <a:pt x="22148" y="38386"/>
                      <a:pt x="29937" y="33147"/>
                    </a:cubicBezTo>
                    <a:lnTo>
                      <a:pt x="0" y="15811"/>
                    </a:lnTo>
                    <a:lnTo>
                      <a:pt x="17582" y="5620"/>
                    </a:lnTo>
                    <a:lnTo>
                      <a:pt x="47234" y="22765"/>
                    </a:lnTo>
                    <a:cubicBezTo>
                      <a:pt x="61313" y="16288"/>
                      <a:pt x="76028" y="11306"/>
                      <a:pt x="91141" y="7906"/>
                    </a:cubicBezTo>
                    <a:cubicBezTo>
                      <a:pt x="105477" y="4238"/>
                      <a:pt x="120054" y="1591"/>
                      <a:pt x="134764" y="0"/>
                    </a:cubicBezTo>
                    <a:close/>
                    <a:moveTo>
                      <a:pt x="63770" y="82486"/>
                    </a:moveTo>
                    <a:cubicBezTo>
                      <a:pt x="70454" y="86315"/>
                      <a:pt x="78155" y="87973"/>
                      <a:pt x="85819" y="87249"/>
                    </a:cubicBezTo>
                    <a:cubicBezTo>
                      <a:pt x="96116" y="86096"/>
                      <a:pt x="106252" y="83791"/>
                      <a:pt x="116041" y="80391"/>
                    </a:cubicBezTo>
                    <a:lnTo>
                      <a:pt x="68522" y="52864"/>
                    </a:lnTo>
                    <a:cubicBezTo>
                      <a:pt x="50655" y="64389"/>
                      <a:pt x="49135" y="74581"/>
                      <a:pt x="63390" y="82486"/>
                    </a:cubicBezTo>
                    <a:close/>
                    <a:moveTo>
                      <a:pt x="230657" y="96393"/>
                    </a:moveTo>
                    <a:cubicBezTo>
                      <a:pt x="223377" y="92430"/>
                      <a:pt x="214995" y="90954"/>
                      <a:pt x="206802" y="92202"/>
                    </a:cubicBezTo>
                    <a:cubicBezTo>
                      <a:pt x="195559" y="93631"/>
                      <a:pt x="184459" y="96060"/>
                      <a:pt x="173634" y="99441"/>
                    </a:cubicBezTo>
                    <a:lnTo>
                      <a:pt x="221153" y="126873"/>
                    </a:lnTo>
                    <a:cubicBezTo>
                      <a:pt x="240921" y="114490"/>
                      <a:pt x="243962" y="104327"/>
                      <a:pt x="230277" y="9639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1270;p27">
                <a:extLst>
                  <a:ext uri="{FF2B5EF4-FFF2-40B4-BE49-F238E27FC236}">
                    <a16:creationId xmlns:a16="http://schemas.microsoft.com/office/drawing/2014/main" xmlns="" id="{312E269A-B230-47C7-A1EF-281907CE0235}"/>
                  </a:ext>
                </a:extLst>
              </p:cNvPr>
              <p:cNvSpPr/>
              <p:nvPr/>
            </p:nvSpPr>
            <p:spPr>
              <a:xfrm>
                <a:off x="4885122" y="3872293"/>
                <a:ext cx="19007" cy="25526"/>
              </a:xfrm>
              <a:custGeom>
                <a:avLst/>
                <a:gdLst/>
                <a:ahLst/>
                <a:cxnLst/>
                <a:rect l="l" t="t" r="r" b="b"/>
                <a:pathLst>
                  <a:path w="19007" h="25526" extrusionOk="0">
                    <a:moveTo>
                      <a:pt x="0" y="17145"/>
                    </a:moveTo>
                    <a:cubicBezTo>
                      <a:pt x="0"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1271;p27">
                <a:extLst>
                  <a:ext uri="{FF2B5EF4-FFF2-40B4-BE49-F238E27FC236}">
                    <a16:creationId xmlns:a16="http://schemas.microsoft.com/office/drawing/2014/main" xmlns="" id="{DDE963C2-12D4-4C0F-8E60-BFBDE11091C8}"/>
                  </a:ext>
                </a:extLst>
              </p:cNvPr>
              <p:cNvSpPr/>
              <p:nvPr/>
            </p:nvSpPr>
            <p:spPr>
              <a:xfrm>
                <a:off x="5012188" y="3883151"/>
                <a:ext cx="42101" cy="19716"/>
              </a:xfrm>
              <a:custGeom>
                <a:avLst/>
                <a:gdLst/>
                <a:ahLst/>
                <a:cxnLst/>
                <a:rect l="l" t="t"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1272;p27">
                <a:extLst>
                  <a:ext uri="{FF2B5EF4-FFF2-40B4-BE49-F238E27FC236}">
                    <a16:creationId xmlns:a16="http://schemas.microsoft.com/office/drawing/2014/main" xmlns="" id="{209AF99A-D1BC-47D6-95B1-E7995EC87208}"/>
                  </a:ext>
                </a:extLst>
              </p:cNvPr>
              <p:cNvSpPr/>
              <p:nvPr/>
            </p:nvSpPr>
            <p:spPr>
              <a:xfrm>
                <a:off x="5026348" y="3819906"/>
                <a:ext cx="31457" cy="17430"/>
              </a:xfrm>
              <a:custGeom>
                <a:avLst/>
                <a:gdLst/>
                <a:ahLst/>
                <a:cxnLst/>
                <a:rect l="l" t="t" r="r" b="b"/>
                <a:pathLst>
                  <a:path w="31457" h="17430" extrusionOk="0">
                    <a:moveTo>
                      <a:pt x="31458" y="17431"/>
                    </a:moveTo>
                    <a:lnTo>
                      <a:pt x="31458" y="0"/>
                    </a:lnTo>
                    <a:lnTo>
                      <a:pt x="0" y="11430"/>
                    </a:lnTo>
                    <a:lnTo>
                      <a:pt x="31458" y="17431"/>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1273;p27">
                <a:extLst>
                  <a:ext uri="{FF2B5EF4-FFF2-40B4-BE49-F238E27FC236}">
                    <a16:creationId xmlns:a16="http://schemas.microsoft.com/office/drawing/2014/main" xmlns="" id="{2D420A28-312F-450E-BFEA-E2324A5B3136}"/>
                  </a:ext>
                </a:extLst>
              </p:cNvPr>
              <p:cNvSpPr/>
              <p:nvPr/>
            </p:nvSpPr>
            <p:spPr>
              <a:xfrm>
                <a:off x="4927509" y="3826287"/>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527"/>
                      <a:pt x="16537" y="20860"/>
                    </a:cubicBezTo>
                    <a:cubicBezTo>
                      <a:pt x="15586" y="20193"/>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1274;p27">
                <a:extLst>
                  <a:ext uri="{FF2B5EF4-FFF2-40B4-BE49-F238E27FC236}">
                    <a16:creationId xmlns:a16="http://schemas.microsoft.com/office/drawing/2014/main" xmlns="" id="{EC5D625E-E229-4857-9ED2-8B44BCD8A1BF}"/>
                  </a:ext>
                </a:extLst>
              </p:cNvPr>
              <p:cNvSpPr/>
              <p:nvPr/>
            </p:nvSpPr>
            <p:spPr>
              <a:xfrm>
                <a:off x="4830855" y="3771042"/>
                <a:ext cx="58543" cy="38957"/>
              </a:xfrm>
              <a:custGeom>
                <a:avLst/>
                <a:gdLst/>
                <a:ahLst/>
                <a:cxnLst/>
                <a:rect l="l" t="t" r="r" b="b"/>
                <a:pathLst>
                  <a:path w="58543" h="38957" extrusionOk="0">
                    <a:moveTo>
                      <a:pt x="0" y="11239"/>
                    </a:moveTo>
                    <a:lnTo>
                      <a:pt x="49040" y="38957"/>
                    </a:lnTo>
                    <a:lnTo>
                      <a:pt x="58543" y="31718"/>
                    </a:lnTo>
                    <a:cubicBezTo>
                      <a:pt x="58543" y="31718"/>
                      <a:pt x="52461" y="24574"/>
                      <a:pt x="51986" y="23908"/>
                    </a:cubicBezTo>
                    <a:cubicBezTo>
                      <a:pt x="47584" y="18878"/>
                      <a:pt x="42420" y="14573"/>
                      <a:pt x="36685" y="11144"/>
                    </a:cubicBezTo>
                    <a:cubicBezTo>
                      <a:pt x="33073" y="10478"/>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1275;p27">
                <a:extLst>
                  <a:ext uri="{FF2B5EF4-FFF2-40B4-BE49-F238E27FC236}">
                    <a16:creationId xmlns:a16="http://schemas.microsoft.com/office/drawing/2014/main" xmlns="" id="{BE04D9E6-FBE2-4E2C-90C8-BAFCD4BD26F4}"/>
                  </a:ext>
                </a:extLst>
              </p:cNvPr>
              <p:cNvSpPr/>
              <p:nvPr/>
            </p:nvSpPr>
            <p:spPr>
              <a:xfrm>
                <a:off x="4885122" y="3739991"/>
                <a:ext cx="27275" cy="24574"/>
              </a:xfrm>
              <a:custGeom>
                <a:avLst/>
                <a:gdLst/>
                <a:ahLst/>
                <a:cxnLst/>
                <a:rect l="l" t="t" r="r" b="b"/>
                <a:pathLst>
                  <a:path w="27275" h="24574" extrusionOk="0">
                    <a:moveTo>
                      <a:pt x="27276" y="24575"/>
                    </a:moveTo>
                    <a:lnTo>
                      <a:pt x="27276" y="7334"/>
                    </a:lnTo>
                    <a:lnTo>
                      <a:pt x="4752" y="0"/>
                    </a:lnTo>
                    <a:lnTo>
                      <a:pt x="0" y="13526"/>
                    </a:lnTo>
                    <a:lnTo>
                      <a:pt x="1140" y="19621"/>
                    </a:lnTo>
                    <a:lnTo>
                      <a:pt x="27276" y="2457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1276;p27">
                <a:extLst>
                  <a:ext uri="{FF2B5EF4-FFF2-40B4-BE49-F238E27FC236}">
                    <a16:creationId xmlns:a16="http://schemas.microsoft.com/office/drawing/2014/main" xmlns="" id="{912CF39B-A9DB-49C3-8A2C-D051E2288EA5}"/>
                  </a:ext>
                </a:extLst>
              </p:cNvPr>
              <p:cNvSpPr/>
              <p:nvPr/>
            </p:nvSpPr>
            <p:spPr>
              <a:xfrm>
                <a:off x="4762903" y="3734942"/>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1277;p27">
                <a:extLst>
                  <a:ext uri="{FF2B5EF4-FFF2-40B4-BE49-F238E27FC236}">
                    <a16:creationId xmlns:a16="http://schemas.microsoft.com/office/drawing/2014/main" xmlns="" id="{16A2DE45-AC46-4C80-96B2-8F51FB4A99EE}"/>
                  </a:ext>
                </a:extLst>
              </p:cNvPr>
              <p:cNvSpPr/>
              <p:nvPr/>
            </p:nvSpPr>
            <p:spPr>
              <a:xfrm>
                <a:off x="4763854" y="3792188"/>
                <a:ext cx="29936" cy="30194"/>
              </a:xfrm>
              <a:custGeom>
                <a:avLst/>
                <a:gdLst/>
                <a:ahLst/>
                <a:cxnLst/>
                <a:rect l="l" t="t" r="r" b="b"/>
                <a:pathLst>
                  <a:path w="29936" h="30194" extrusionOk="0">
                    <a:moveTo>
                      <a:pt x="0" y="17812"/>
                    </a:moveTo>
                    <a:lnTo>
                      <a:pt x="0" y="0"/>
                    </a:lnTo>
                    <a:lnTo>
                      <a:pt x="29937" y="0"/>
                    </a:lnTo>
                    <a:lnTo>
                      <a:pt x="22619" y="15907"/>
                    </a:lnTo>
                    <a:lnTo>
                      <a:pt x="9599" y="3019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1278;p27">
                <a:extLst>
                  <a:ext uri="{FF2B5EF4-FFF2-40B4-BE49-F238E27FC236}">
                    <a16:creationId xmlns:a16="http://schemas.microsoft.com/office/drawing/2014/main" xmlns="" id="{105425F6-366B-454C-9FCE-0518A04FFF12}"/>
                  </a:ext>
                </a:extLst>
              </p:cNvPr>
              <p:cNvSpPr/>
              <p:nvPr/>
            </p:nvSpPr>
            <p:spPr>
              <a:xfrm>
                <a:off x="4762903" y="3717226"/>
                <a:ext cx="294875" cy="185451"/>
              </a:xfrm>
              <a:custGeom>
                <a:avLst/>
                <a:gdLst/>
                <a:ahLst/>
                <a:cxnLst/>
                <a:rect l="l" t="t" r="r" b="b"/>
                <a:pathLst>
                  <a:path w="294875" h="185451" extrusionOk="0">
                    <a:moveTo>
                      <a:pt x="149875" y="30099"/>
                    </a:moveTo>
                    <a:cubicBezTo>
                      <a:pt x="145990" y="30089"/>
                      <a:pt x="142111" y="30404"/>
                      <a:pt x="138280" y="31051"/>
                    </a:cubicBezTo>
                    <a:cubicBezTo>
                      <a:pt x="133053" y="31813"/>
                      <a:pt x="127256" y="32861"/>
                      <a:pt x="120793" y="34195"/>
                    </a:cubicBezTo>
                    <a:cubicBezTo>
                      <a:pt x="114331" y="35528"/>
                      <a:pt x="107583" y="37338"/>
                      <a:pt x="100645" y="39433"/>
                    </a:cubicBezTo>
                    <a:cubicBezTo>
                      <a:pt x="93881" y="41453"/>
                      <a:pt x="87273" y="43967"/>
                      <a:pt x="80877" y="46958"/>
                    </a:cubicBezTo>
                    <a:lnTo>
                      <a:pt x="130867" y="76390"/>
                    </a:lnTo>
                    <a:lnTo>
                      <a:pt x="140371" y="73152"/>
                    </a:lnTo>
                    <a:cubicBezTo>
                      <a:pt x="153296" y="68866"/>
                      <a:pt x="165461" y="65151"/>
                      <a:pt x="176960" y="62198"/>
                    </a:cubicBezTo>
                    <a:cubicBezTo>
                      <a:pt x="187709" y="59264"/>
                      <a:pt x="198724" y="57445"/>
                      <a:pt x="209844" y="56769"/>
                    </a:cubicBezTo>
                    <a:cubicBezTo>
                      <a:pt x="219965" y="56083"/>
                      <a:pt x="230125" y="56750"/>
                      <a:pt x="240066" y="58769"/>
                    </a:cubicBezTo>
                    <a:cubicBezTo>
                      <a:pt x="250282" y="60922"/>
                      <a:pt x="260081" y="64751"/>
                      <a:pt x="269052" y="70104"/>
                    </a:cubicBezTo>
                    <a:cubicBezTo>
                      <a:pt x="277834" y="74495"/>
                      <a:pt x="285351" y="81048"/>
                      <a:pt x="290911" y="89154"/>
                    </a:cubicBezTo>
                    <a:cubicBezTo>
                      <a:pt x="294627" y="95079"/>
                      <a:pt x="295796" y="102260"/>
                      <a:pt x="294142" y="109061"/>
                    </a:cubicBezTo>
                    <a:cubicBezTo>
                      <a:pt x="291985" y="116538"/>
                      <a:pt x="287889" y="123311"/>
                      <a:pt x="282262" y="128683"/>
                    </a:cubicBezTo>
                    <a:cubicBezTo>
                      <a:pt x="275287" y="135712"/>
                      <a:pt x="267503" y="141884"/>
                      <a:pt x="259073" y="147066"/>
                    </a:cubicBezTo>
                    <a:lnTo>
                      <a:pt x="291386" y="166116"/>
                    </a:lnTo>
                    <a:lnTo>
                      <a:pt x="273424" y="176117"/>
                    </a:lnTo>
                    <a:lnTo>
                      <a:pt x="240826" y="157067"/>
                    </a:lnTo>
                    <a:cubicBezTo>
                      <a:pt x="225306" y="164773"/>
                      <a:pt x="209074" y="170926"/>
                      <a:pt x="192357" y="175450"/>
                    </a:cubicBezTo>
                    <a:cubicBezTo>
                      <a:pt x="174870" y="180289"/>
                      <a:pt x="157003" y="183632"/>
                      <a:pt x="138945" y="185452"/>
                    </a:cubicBezTo>
                    <a:lnTo>
                      <a:pt x="121934" y="154876"/>
                    </a:lnTo>
                    <a:cubicBezTo>
                      <a:pt x="126671" y="154752"/>
                      <a:pt x="131398" y="154372"/>
                      <a:pt x="136094" y="153733"/>
                    </a:cubicBezTo>
                    <a:cubicBezTo>
                      <a:pt x="143282" y="152914"/>
                      <a:pt x="150416" y="151705"/>
                      <a:pt x="157478" y="150114"/>
                    </a:cubicBezTo>
                    <a:cubicBezTo>
                      <a:pt x="165271" y="148399"/>
                      <a:pt x="173539" y="146304"/>
                      <a:pt x="182283" y="143732"/>
                    </a:cubicBezTo>
                    <a:cubicBezTo>
                      <a:pt x="190769" y="141160"/>
                      <a:pt x="199057" y="137979"/>
                      <a:pt x="207087" y="134207"/>
                    </a:cubicBezTo>
                    <a:lnTo>
                      <a:pt x="156527" y="104965"/>
                    </a:lnTo>
                    <a:lnTo>
                      <a:pt x="149970" y="107251"/>
                    </a:lnTo>
                    <a:lnTo>
                      <a:pt x="143032" y="109347"/>
                    </a:lnTo>
                    <a:cubicBezTo>
                      <a:pt x="130297" y="113538"/>
                      <a:pt x="118702" y="116872"/>
                      <a:pt x="108058" y="118872"/>
                    </a:cubicBezTo>
                    <a:cubicBezTo>
                      <a:pt x="98291" y="121148"/>
                      <a:pt x="88331" y="122482"/>
                      <a:pt x="78311" y="122872"/>
                    </a:cubicBezTo>
                    <a:cubicBezTo>
                      <a:pt x="69466" y="123187"/>
                      <a:pt x="60618" y="122349"/>
                      <a:pt x="51986" y="120396"/>
                    </a:cubicBezTo>
                    <a:cubicBezTo>
                      <a:pt x="43443" y="118472"/>
                      <a:pt x="35241" y="115252"/>
                      <a:pt x="27656" y="110871"/>
                    </a:cubicBezTo>
                    <a:cubicBezTo>
                      <a:pt x="19390" y="106528"/>
                      <a:pt x="12235" y="100336"/>
                      <a:pt x="6748" y="92773"/>
                    </a:cubicBezTo>
                    <a:cubicBezTo>
                      <a:pt x="2671" y="87078"/>
                      <a:pt x="660" y="80153"/>
                      <a:pt x="1045" y="73152"/>
                    </a:cubicBezTo>
                    <a:cubicBezTo>
                      <a:pt x="1789" y="65856"/>
                      <a:pt x="4702" y="58950"/>
                      <a:pt x="9409" y="53340"/>
                    </a:cubicBezTo>
                    <a:cubicBezTo>
                      <a:pt x="15217" y="45958"/>
                      <a:pt x="22145" y="39529"/>
                      <a:pt x="29937" y="34290"/>
                    </a:cubicBezTo>
                    <a:lnTo>
                      <a:pt x="0" y="16954"/>
                    </a:lnTo>
                    <a:lnTo>
                      <a:pt x="17582" y="6763"/>
                    </a:lnTo>
                    <a:lnTo>
                      <a:pt x="47234" y="23908"/>
                    </a:lnTo>
                    <a:cubicBezTo>
                      <a:pt x="61159" y="17021"/>
                      <a:pt x="75784" y="11649"/>
                      <a:pt x="90856" y="7906"/>
                    </a:cubicBezTo>
                    <a:cubicBezTo>
                      <a:pt x="105192" y="4238"/>
                      <a:pt x="119769" y="1591"/>
                      <a:pt x="134479" y="0"/>
                    </a:cubicBezTo>
                    <a:close/>
                    <a:moveTo>
                      <a:pt x="63105" y="83248"/>
                    </a:moveTo>
                    <a:cubicBezTo>
                      <a:pt x="69789" y="87078"/>
                      <a:pt x="77490" y="88735"/>
                      <a:pt x="85154" y="88011"/>
                    </a:cubicBezTo>
                    <a:cubicBezTo>
                      <a:pt x="95443" y="86811"/>
                      <a:pt x="105574" y="84506"/>
                      <a:pt x="115376" y="81153"/>
                    </a:cubicBezTo>
                    <a:lnTo>
                      <a:pt x="67857" y="53626"/>
                    </a:lnTo>
                    <a:cubicBezTo>
                      <a:pt x="50370" y="65341"/>
                      <a:pt x="48849" y="75247"/>
                      <a:pt x="63105" y="83248"/>
                    </a:cubicBezTo>
                    <a:close/>
                    <a:moveTo>
                      <a:pt x="229992" y="97155"/>
                    </a:moveTo>
                    <a:cubicBezTo>
                      <a:pt x="222721" y="93154"/>
                      <a:pt x="214339" y="91649"/>
                      <a:pt x="206137" y="92869"/>
                    </a:cubicBezTo>
                    <a:cubicBezTo>
                      <a:pt x="194894" y="94383"/>
                      <a:pt x="183803" y="96841"/>
                      <a:pt x="172969" y="100203"/>
                    </a:cubicBezTo>
                    <a:lnTo>
                      <a:pt x="220488" y="127540"/>
                    </a:lnTo>
                    <a:cubicBezTo>
                      <a:pt x="240446" y="115538"/>
                      <a:pt x="243677" y="105346"/>
                      <a:pt x="229992" y="9744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 name="Google Shape;1279;p27">
              <a:extLst>
                <a:ext uri="{FF2B5EF4-FFF2-40B4-BE49-F238E27FC236}">
                  <a16:creationId xmlns:a16="http://schemas.microsoft.com/office/drawing/2014/main" xmlns="" id="{39CC5430-EA8A-46BD-8ED7-CADF7F86E065}"/>
                </a:ext>
              </a:extLst>
            </p:cNvPr>
            <p:cNvGrpSpPr/>
            <p:nvPr/>
          </p:nvGrpSpPr>
          <p:grpSpPr>
            <a:xfrm>
              <a:off x="2694110" y="2656109"/>
              <a:ext cx="883852" cy="621029"/>
              <a:chOff x="4503735" y="3398234"/>
              <a:chExt cx="883852" cy="621029"/>
            </a:xfrm>
          </p:grpSpPr>
          <p:sp>
            <p:nvSpPr>
              <p:cNvPr id="416" name="Google Shape;1280;p27">
                <a:extLst>
                  <a:ext uri="{FF2B5EF4-FFF2-40B4-BE49-F238E27FC236}">
                    <a16:creationId xmlns:a16="http://schemas.microsoft.com/office/drawing/2014/main" xmlns="" id="{991149D5-6C1D-42EC-9DAD-7ECD774F378F}"/>
                  </a:ext>
                </a:extLst>
              </p:cNvPr>
              <p:cNvSpPr/>
              <p:nvPr/>
            </p:nvSpPr>
            <p:spPr>
              <a:xfrm>
                <a:off x="4503735" y="3507771"/>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1281;p27">
                <a:extLst>
                  <a:ext uri="{FF2B5EF4-FFF2-40B4-BE49-F238E27FC236}">
                    <a16:creationId xmlns:a16="http://schemas.microsoft.com/office/drawing/2014/main" xmlns="" id="{6D3D294A-AE20-45CC-B619-036A674474DE}"/>
                  </a:ext>
                </a:extLst>
              </p:cNvPr>
              <p:cNvSpPr/>
              <p:nvPr/>
            </p:nvSpPr>
            <p:spPr>
              <a:xfrm>
                <a:off x="4503925" y="3650932"/>
                <a:ext cx="87244" cy="116490"/>
              </a:xfrm>
              <a:custGeom>
                <a:avLst/>
                <a:gdLst/>
                <a:ahLst/>
                <a:cxnLst/>
                <a:rect l="l" t="t" r="r" b="b"/>
                <a:pathLst>
                  <a:path w="87244" h="116490" extrusionOk="0">
                    <a:moveTo>
                      <a:pt x="0" y="116491"/>
                    </a:moveTo>
                    <a:lnTo>
                      <a:pt x="0" y="0"/>
                    </a:lnTo>
                    <a:lnTo>
                      <a:pt x="87245" y="77915"/>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1282;p27">
                <a:extLst>
                  <a:ext uri="{FF2B5EF4-FFF2-40B4-BE49-F238E27FC236}">
                    <a16:creationId xmlns:a16="http://schemas.microsoft.com/office/drawing/2014/main" xmlns="" id="{16DF4471-0991-4CE8-9D01-0E5788A86CDA}"/>
                  </a:ext>
                </a:extLst>
              </p:cNvPr>
              <p:cNvSpPr/>
              <p:nvPr/>
            </p:nvSpPr>
            <p:spPr>
              <a:xfrm>
                <a:off x="5321061" y="3653980"/>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1283;p27">
                <a:extLst>
                  <a:ext uri="{FF2B5EF4-FFF2-40B4-BE49-F238E27FC236}">
                    <a16:creationId xmlns:a16="http://schemas.microsoft.com/office/drawing/2014/main" xmlns="" id="{8961B71C-0470-470E-8EFD-AE9C6AE1D248}"/>
                  </a:ext>
                </a:extLst>
              </p:cNvPr>
              <p:cNvSpPr/>
              <p:nvPr/>
            </p:nvSpPr>
            <p:spPr>
              <a:xfrm>
                <a:off x="4503735" y="3398234"/>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1284;p27">
                <a:extLst>
                  <a:ext uri="{FF2B5EF4-FFF2-40B4-BE49-F238E27FC236}">
                    <a16:creationId xmlns:a16="http://schemas.microsoft.com/office/drawing/2014/main" xmlns="" id="{6CDC74CC-1F84-4B65-BD92-31AC62AE2C6B}"/>
                  </a:ext>
                </a:extLst>
              </p:cNvPr>
              <p:cNvSpPr/>
              <p:nvPr/>
            </p:nvSpPr>
            <p:spPr>
              <a:xfrm>
                <a:off x="4629431" y="3467838"/>
                <a:ext cx="632610" cy="366093"/>
              </a:xfrm>
              <a:custGeom>
                <a:avLst/>
                <a:gdLst/>
                <a:ahLst/>
                <a:cxnLst/>
                <a:rect l="l" t="t" r="r" b="b"/>
                <a:pathLst>
                  <a:path w="632610" h="366093" extrusionOk="0">
                    <a:moveTo>
                      <a:pt x="632041" y="194048"/>
                    </a:moveTo>
                    <a:cubicBezTo>
                      <a:pt x="627574" y="237101"/>
                      <a:pt x="596877" y="279773"/>
                      <a:pt x="539949" y="312444"/>
                    </a:cubicBezTo>
                    <a:cubicBezTo>
                      <a:pt x="416400" y="383977"/>
                      <a:pt x="216060" y="383977"/>
                      <a:pt x="92511" y="312444"/>
                    </a:cubicBezTo>
                    <a:cubicBezTo>
                      <a:pt x="35488" y="279487"/>
                      <a:pt x="4981" y="237101"/>
                      <a:pt x="610" y="194048"/>
                    </a:cubicBezTo>
                    <a:cubicBezTo>
                      <a:pt x="-4808" y="143566"/>
                      <a:pt x="25890" y="92131"/>
                      <a:pt x="92511" y="53650"/>
                    </a:cubicBezTo>
                    <a:cubicBezTo>
                      <a:pt x="216060" y="-17883"/>
                      <a:pt x="416400" y="-17883"/>
                      <a:pt x="539949" y="53650"/>
                    </a:cubicBezTo>
                    <a:cubicBezTo>
                      <a:pt x="606476" y="92131"/>
                      <a:pt x="637268" y="143566"/>
                      <a:pt x="632041"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1285;p27">
                <a:extLst>
                  <a:ext uri="{FF2B5EF4-FFF2-40B4-BE49-F238E27FC236}">
                    <a16:creationId xmlns:a16="http://schemas.microsoft.com/office/drawing/2014/main" xmlns="" id="{EDD860DB-B3D7-4B8F-9F80-9A5E35571F62}"/>
                  </a:ext>
                </a:extLst>
              </p:cNvPr>
              <p:cNvSpPr/>
              <p:nvPr/>
            </p:nvSpPr>
            <p:spPr>
              <a:xfrm>
                <a:off x="4630040" y="3489745"/>
                <a:ext cx="631431" cy="344185"/>
              </a:xfrm>
              <a:custGeom>
                <a:avLst/>
                <a:gdLst/>
                <a:ahLst/>
                <a:cxnLst/>
                <a:rect l="l" t="t" r="r" b="b"/>
                <a:pathLst>
                  <a:path w="631431" h="344185" extrusionOk="0">
                    <a:moveTo>
                      <a:pt x="631432" y="172141"/>
                    </a:moveTo>
                    <a:cubicBezTo>
                      <a:pt x="626965" y="215194"/>
                      <a:pt x="596268" y="257866"/>
                      <a:pt x="539340" y="290536"/>
                    </a:cubicBezTo>
                    <a:cubicBezTo>
                      <a:pt x="415791" y="362069"/>
                      <a:pt x="215451" y="362069"/>
                      <a:pt x="91902" y="290536"/>
                    </a:cubicBezTo>
                    <a:cubicBezTo>
                      <a:pt x="34879" y="257580"/>
                      <a:pt x="4372" y="215194"/>
                      <a:pt x="0" y="172141"/>
                    </a:cubicBezTo>
                    <a:cubicBezTo>
                      <a:pt x="4372" y="129087"/>
                      <a:pt x="34974" y="86416"/>
                      <a:pt x="91902" y="53650"/>
                    </a:cubicBezTo>
                    <a:cubicBezTo>
                      <a:pt x="215451" y="-17883"/>
                      <a:pt x="415791" y="-17883"/>
                      <a:pt x="539340" y="53650"/>
                    </a:cubicBezTo>
                    <a:cubicBezTo>
                      <a:pt x="596363" y="86606"/>
                      <a:pt x="626965" y="129087"/>
                      <a:pt x="631432"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1286;p27">
                <a:extLst>
                  <a:ext uri="{FF2B5EF4-FFF2-40B4-BE49-F238E27FC236}">
                    <a16:creationId xmlns:a16="http://schemas.microsoft.com/office/drawing/2014/main" xmlns="" id="{EAE3625D-8A8A-4656-ABE7-12E75FFDC0ED}"/>
                  </a:ext>
                </a:extLst>
              </p:cNvPr>
              <p:cNvSpPr/>
              <p:nvPr/>
            </p:nvSpPr>
            <p:spPr>
              <a:xfrm>
                <a:off x="4791985" y="3572160"/>
                <a:ext cx="294810" cy="185070"/>
              </a:xfrm>
              <a:custGeom>
                <a:avLst/>
                <a:gdLst/>
                <a:ahLst/>
                <a:cxnLst/>
                <a:rect l="l" t="t" r="r" b="b"/>
                <a:pathLst>
                  <a:path w="294810" h="185070" extrusionOk="0">
                    <a:moveTo>
                      <a:pt x="149304" y="29813"/>
                    </a:moveTo>
                    <a:cubicBezTo>
                      <a:pt x="145417" y="29804"/>
                      <a:pt x="141540" y="30118"/>
                      <a:pt x="137710" y="30766"/>
                    </a:cubicBezTo>
                    <a:cubicBezTo>
                      <a:pt x="132578" y="31432"/>
                      <a:pt x="126685" y="32480"/>
                      <a:pt x="120223" y="33909"/>
                    </a:cubicBezTo>
                    <a:cubicBezTo>
                      <a:pt x="113760" y="35338"/>
                      <a:pt x="107108" y="36957"/>
                      <a:pt x="100170" y="39053"/>
                    </a:cubicBezTo>
                    <a:cubicBezTo>
                      <a:pt x="93383" y="41100"/>
                      <a:pt x="86747" y="43615"/>
                      <a:pt x="80307" y="46577"/>
                    </a:cubicBezTo>
                    <a:lnTo>
                      <a:pt x="131152" y="76010"/>
                    </a:lnTo>
                    <a:lnTo>
                      <a:pt x="140656" y="72771"/>
                    </a:lnTo>
                    <a:cubicBezTo>
                      <a:pt x="153581" y="68485"/>
                      <a:pt x="165841" y="64865"/>
                      <a:pt x="177246" y="61817"/>
                    </a:cubicBezTo>
                    <a:cubicBezTo>
                      <a:pt x="188013" y="58979"/>
                      <a:pt x="199019" y="57160"/>
                      <a:pt x="210129" y="56388"/>
                    </a:cubicBezTo>
                    <a:cubicBezTo>
                      <a:pt x="220279" y="55750"/>
                      <a:pt x="230467" y="56417"/>
                      <a:pt x="240446" y="58388"/>
                    </a:cubicBezTo>
                    <a:cubicBezTo>
                      <a:pt x="250491" y="60636"/>
                      <a:pt x="260109" y="64465"/>
                      <a:pt x="268957" y="69723"/>
                    </a:cubicBezTo>
                    <a:cubicBezTo>
                      <a:pt x="277729" y="74124"/>
                      <a:pt x="285256" y="80677"/>
                      <a:pt x="290816" y="88773"/>
                    </a:cubicBezTo>
                    <a:cubicBezTo>
                      <a:pt x="294579" y="94640"/>
                      <a:pt x="295748" y="101813"/>
                      <a:pt x="294047" y="108585"/>
                    </a:cubicBezTo>
                    <a:cubicBezTo>
                      <a:pt x="291937" y="116081"/>
                      <a:pt x="287832" y="122863"/>
                      <a:pt x="282167" y="128206"/>
                    </a:cubicBezTo>
                    <a:cubicBezTo>
                      <a:pt x="275220" y="135264"/>
                      <a:pt x="267437" y="141437"/>
                      <a:pt x="258978" y="146590"/>
                    </a:cubicBezTo>
                    <a:lnTo>
                      <a:pt x="291291" y="165640"/>
                    </a:lnTo>
                    <a:lnTo>
                      <a:pt x="272854" y="175736"/>
                    </a:lnTo>
                    <a:lnTo>
                      <a:pt x="240256" y="156686"/>
                    </a:lnTo>
                    <a:cubicBezTo>
                      <a:pt x="224755" y="164430"/>
                      <a:pt x="208513" y="170593"/>
                      <a:pt x="191786" y="175070"/>
                    </a:cubicBezTo>
                    <a:cubicBezTo>
                      <a:pt x="174299" y="179908"/>
                      <a:pt x="156432" y="183261"/>
                      <a:pt x="138375" y="185071"/>
                    </a:cubicBezTo>
                    <a:lnTo>
                      <a:pt x="121363" y="154496"/>
                    </a:lnTo>
                    <a:cubicBezTo>
                      <a:pt x="124500" y="154496"/>
                      <a:pt x="129251" y="154496"/>
                      <a:pt x="135619" y="153448"/>
                    </a:cubicBezTo>
                    <a:cubicBezTo>
                      <a:pt x="141987" y="152400"/>
                      <a:pt x="149019" y="151447"/>
                      <a:pt x="156908" y="149733"/>
                    </a:cubicBezTo>
                    <a:cubicBezTo>
                      <a:pt x="164796" y="148019"/>
                      <a:pt x="172969" y="145923"/>
                      <a:pt x="181712" y="143351"/>
                    </a:cubicBezTo>
                    <a:cubicBezTo>
                      <a:pt x="190218" y="140837"/>
                      <a:pt x="198515" y="137655"/>
                      <a:pt x="206517" y="133826"/>
                    </a:cubicBezTo>
                    <a:lnTo>
                      <a:pt x="155957" y="104585"/>
                    </a:lnTo>
                    <a:cubicBezTo>
                      <a:pt x="153809" y="105461"/>
                      <a:pt x="151623" y="106223"/>
                      <a:pt x="149400" y="106871"/>
                    </a:cubicBezTo>
                    <a:lnTo>
                      <a:pt x="142462" y="109061"/>
                    </a:lnTo>
                    <a:cubicBezTo>
                      <a:pt x="129727" y="113252"/>
                      <a:pt x="118132" y="116491"/>
                      <a:pt x="107488" y="118586"/>
                    </a:cubicBezTo>
                    <a:cubicBezTo>
                      <a:pt x="97722" y="120863"/>
                      <a:pt x="87761" y="122206"/>
                      <a:pt x="77741" y="122587"/>
                    </a:cubicBezTo>
                    <a:cubicBezTo>
                      <a:pt x="68896" y="122901"/>
                      <a:pt x="60048" y="122072"/>
                      <a:pt x="51415" y="120110"/>
                    </a:cubicBezTo>
                    <a:cubicBezTo>
                      <a:pt x="42890" y="118129"/>
                      <a:pt x="34694" y="114919"/>
                      <a:pt x="27086" y="110585"/>
                    </a:cubicBezTo>
                    <a:cubicBezTo>
                      <a:pt x="19103" y="106232"/>
                      <a:pt x="12162" y="100184"/>
                      <a:pt x="6748" y="92869"/>
                    </a:cubicBezTo>
                    <a:cubicBezTo>
                      <a:pt x="2692" y="87163"/>
                      <a:pt x="682" y="80248"/>
                      <a:pt x="1045" y="73247"/>
                    </a:cubicBezTo>
                    <a:cubicBezTo>
                      <a:pt x="1772" y="65951"/>
                      <a:pt x="4687" y="59036"/>
                      <a:pt x="9409" y="53435"/>
                    </a:cubicBezTo>
                    <a:cubicBezTo>
                      <a:pt x="15216" y="46053"/>
                      <a:pt x="22143" y="39624"/>
                      <a:pt x="29937" y="34385"/>
                    </a:cubicBezTo>
                    <a:lnTo>
                      <a:pt x="0" y="17050"/>
                    </a:lnTo>
                    <a:lnTo>
                      <a:pt x="17677" y="6763"/>
                    </a:lnTo>
                    <a:lnTo>
                      <a:pt x="47329" y="24003"/>
                    </a:lnTo>
                    <a:cubicBezTo>
                      <a:pt x="61238" y="17050"/>
                      <a:pt x="75867" y="11659"/>
                      <a:pt x="90951" y="7906"/>
                    </a:cubicBezTo>
                    <a:cubicBezTo>
                      <a:pt x="105292" y="4267"/>
                      <a:pt x="119868" y="1629"/>
                      <a:pt x="134574" y="0"/>
                    </a:cubicBezTo>
                    <a:close/>
                    <a:moveTo>
                      <a:pt x="63010" y="83153"/>
                    </a:moveTo>
                    <a:cubicBezTo>
                      <a:pt x="69644" y="87020"/>
                      <a:pt x="77328" y="88687"/>
                      <a:pt x="84964" y="87916"/>
                    </a:cubicBezTo>
                    <a:cubicBezTo>
                      <a:pt x="95280" y="86744"/>
                      <a:pt x="105443" y="84477"/>
                      <a:pt x="115281" y="81153"/>
                    </a:cubicBezTo>
                    <a:lnTo>
                      <a:pt x="67762" y="53626"/>
                    </a:lnTo>
                    <a:cubicBezTo>
                      <a:pt x="49990" y="65056"/>
                      <a:pt x="48374" y="74867"/>
                      <a:pt x="62725" y="83153"/>
                    </a:cubicBezTo>
                    <a:close/>
                    <a:moveTo>
                      <a:pt x="229802" y="97060"/>
                    </a:moveTo>
                    <a:cubicBezTo>
                      <a:pt x="222550" y="93116"/>
                      <a:pt x="214206" y="91640"/>
                      <a:pt x="206042" y="92869"/>
                    </a:cubicBezTo>
                    <a:cubicBezTo>
                      <a:pt x="194752" y="94279"/>
                      <a:pt x="183613" y="96736"/>
                      <a:pt x="172779" y="100203"/>
                    </a:cubicBezTo>
                    <a:lnTo>
                      <a:pt x="220298" y="127540"/>
                    </a:lnTo>
                    <a:cubicBezTo>
                      <a:pt x="239971" y="115157"/>
                      <a:pt x="243202" y="105061"/>
                      <a:pt x="229516" y="9706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1287;p27">
                <a:extLst>
                  <a:ext uri="{FF2B5EF4-FFF2-40B4-BE49-F238E27FC236}">
                    <a16:creationId xmlns:a16="http://schemas.microsoft.com/office/drawing/2014/main" xmlns="" id="{AFC39D82-09B1-4C10-AF0B-43BE88D036F7}"/>
                  </a:ext>
                </a:extLst>
              </p:cNvPr>
              <p:cNvSpPr/>
              <p:nvPr/>
            </p:nvSpPr>
            <p:spPr>
              <a:xfrm>
                <a:off x="4913728" y="3709701"/>
                <a:ext cx="19007" cy="25526"/>
              </a:xfrm>
              <a:custGeom>
                <a:avLst/>
                <a:gdLst/>
                <a:ahLst/>
                <a:cxnLst/>
                <a:rect l="l" t="t" r="r" b="b"/>
                <a:pathLst>
                  <a:path w="19007" h="25526" extrusionOk="0">
                    <a:moveTo>
                      <a:pt x="0" y="17145"/>
                    </a:moveTo>
                    <a:cubicBezTo>
                      <a:pt x="475"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1288;p27">
                <a:extLst>
                  <a:ext uri="{FF2B5EF4-FFF2-40B4-BE49-F238E27FC236}">
                    <a16:creationId xmlns:a16="http://schemas.microsoft.com/office/drawing/2014/main" xmlns="" id="{08E73593-C05A-4967-95F0-53E226A06949}"/>
                  </a:ext>
                </a:extLst>
              </p:cNvPr>
              <p:cNvSpPr/>
              <p:nvPr/>
            </p:nvSpPr>
            <p:spPr>
              <a:xfrm>
                <a:off x="5040889" y="3720560"/>
                <a:ext cx="42006" cy="19716"/>
              </a:xfrm>
              <a:custGeom>
                <a:avLst/>
                <a:gdLst/>
                <a:ahLst/>
                <a:cxnLst/>
                <a:rect l="l" t="t" r="r" b="b"/>
                <a:pathLst>
                  <a:path w="42006" h="19716" extrusionOk="0">
                    <a:moveTo>
                      <a:pt x="42007" y="17145"/>
                    </a:moveTo>
                    <a:lnTo>
                      <a:pt x="42007" y="0"/>
                    </a:lnTo>
                    <a:lnTo>
                      <a:pt x="0" y="3239"/>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1289;p27">
                <a:extLst>
                  <a:ext uri="{FF2B5EF4-FFF2-40B4-BE49-F238E27FC236}">
                    <a16:creationId xmlns:a16="http://schemas.microsoft.com/office/drawing/2014/main" xmlns="" id="{9B3ED229-253A-43AD-A090-01CF0CAF5A84}"/>
                  </a:ext>
                </a:extLst>
              </p:cNvPr>
              <p:cNvSpPr/>
              <p:nvPr/>
            </p:nvSpPr>
            <p:spPr>
              <a:xfrm>
                <a:off x="5054955" y="3657409"/>
                <a:ext cx="31457" cy="17335"/>
              </a:xfrm>
              <a:custGeom>
                <a:avLst/>
                <a:gdLst/>
                <a:ahLst/>
                <a:cxnLst/>
                <a:rect l="l" t="t" r="r" b="b"/>
                <a:pathLst>
                  <a:path w="31457" h="17335" extrusionOk="0">
                    <a:moveTo>
                      <a:pt x="31458" y="17335"/>
                    </a:moveTo>
                    <a:lnTo>
                      <a:pt x="31458" y="0"/>
                    </a:lnTo>
                    <a:lnTo>
                      <a:pt x="0" y="11335"/>
                    </a:lnTo>
                    <a:lnTo>
                      <a:pt x="31458" y="1733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1290;p27">
                <a:extLst>
                  <a:ext uri="{FF2B5EF4-FFF2-40B4-BE49-F238E27FC236}">
                    <a16:creationId xmlns:a16="http://schemas.microsoft.com/office/drawing/2014/main" xmlns="" id="{AACD1233-4E91-4532-A0EB-D4867218619D}"/>
                  </a:ext>
                </a:extLst>
              </p:cNvPr>
              <p:cNvSpPr/>
              <p:nvPr/>
            </p:nvSpPr>
            <p:spPr>
              <a:xfrm>
                <a:off x="4956115" y="3663791"/>
                <a:ext cx="47423" cy="33051"/>
              </a:xfrm>
              <a:custGeom>
                <a:avLst/>
                <a:gdLst/>
                <a:ahLst/>
                <a:cxnLst/>
                <a:rect l="l" t="t" r="r" b="b"/>
                <a:pathLst>
                  <a:path w="47423" h="33051" extrusionOk="0">
                    <a:moveTo>
                      <a:pt x="0" y="10001"/>
                    </a:moveTo>
                    <a:lnTo>
                      <a:pt x="10454" y="0"/>
                    </a:lnTo>
                    <a:lnTo>
                      <a:pt x="47424" y="25527"/>
                    </a:lnTo>
                    <a:lnTo>
                      <a:pt x="45143" y="33052"/>
                    </a:lnTo>
                    <a:cubicBezTo>
                      <a:pt x="45143" y="33052"/>
                      <a:pt x="17582" y="21431"/>
                      <a:pt x="16632"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1291;p27">
                <a:extLst>
                  <a:ext uri="{FF2B5EF4-FFF2-40B4-BE49-F238E27FC236}">
                    <a16:creationId xmlns:a16="http://schemas.microsoft.com/office/drawing/2014/main" xmlns="" id="{608FCF53-10A9-4E51-B8DE-6DF304EDB287}"/>
                  </a:ext>
                </a:extLst>
              </p:cNvPr>
              <p:cNvSpPr/>
              <p:nvPr/>
            </p:nvSpPr>
            <p:spPr>
              <a:xfrm>
                <a:off x="4859557" y="3608355"/>
                <a:ext cx="58448" cy="38957"/>
              </a:xfrm>
              <a:custGeom>
                <a:avLst/>
                <a:gdLst/>
                <a:ahLst/>
                <a:cxnLst/>
                <a:rect l="l" t="t" r="r" b="b"/>
                <a:pathLst>
                  <a:path w="58448" h="38957" extrusionOk="0">
                    <a:moveTo>
                      <a:pt x="0" y="11144"/>
                    </a:moveTo>
                    <a:lnTo>
                      <a:pt x="48945" y="38958"/>
                    </a:lnTo>
                    <a:lnTo>
                      <a:pt x="58448" y="31718"/>
                    </a:lnTo>
                    <a:cubicBezTo>
                      <a:pt x="58448" y="31718"/>
                      <a:pt x="52366" y="24575"/>
                      <a:pt x="51891" y="23908"/>
                    </a:cubicBezTo>
                    <a:cubicBezTo>
                      <a:pt x="47632" y="18917"/>
                      <a:pt x="42632" y="14612"/>
                      <a:pt x="37065" y="11144"/>
                    </a:cubicBezTo>
                    <a:cubicBezTo>
                      <a:pt x="33453" y="10478"/>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1292;p27">
                <a:extLst>
                  <a:ext uri="{FF2B5EF4-FFF2-40B4-BE49-F238E27FC236}">
                    <a16:creationId xmlns:a16="http://schemas.microsoft.com/office/drawing/2014/main" xmlns="" id="{D4B297FE-DB17-499E-93B1-DD7A1592BCFC}"/>
                  </a:ext>
                </a:extLst>
              </p:cNvPr>
              <p:cNvSpPr/>
              <p:nvPr/>
            </p:nvSpPr>
            <p:spPr>
              <a:xfrm>
                <a:off x="4913728" y="3577494"/>
                <a:ext cx="27275" cy="24479"/>
              </a:xfrm>
              <a:custGeom>
                <a:avLst/>
                <a:gdLst/>
                <a:ahLst/>
                <a:cxnLst/>
                <a:rect l="l" t="t" r="r" b="b"/>
                <a:pathLst>
                  <a:path w="27275" h="24479" extrusionOk="0">
                    <a:moveTo>
                      <a:pt x="27276" y="24479"/>
                    </a:moveTo>
                    <a:lnTo>
                      <a:pt x="27276" y="7334"/>
                    </a:lnTo>
                    <a:lnTo>
                      <a:pt x="4847"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1293;p27">
                <a:extLst>
                  <a:ext uri="{FF2B5EF4-FFF2-40B4-BE49-F238E27FC236}">
                    <a16:creationId xmlns:a16="http://schemas.microsoft.com/office/drawing/2014/main" xmlns="" id="{BF62D6D8-935A-4813-913E-45D15530D052}"/>
                  </a:ext>
                </a:extLst>
              </p:cNvPr>
              <p:cNvSpPr/>
              <p:nvPr/>
            </p:nvSpPr>
            <p:spPr>
              <a:xfrm>
                <a:off x="4791510" y="3572351"/>
                <a:ext cx="26135" cy="19526"/>
              </a:xfrm>
              <a:custGeom>
                <a:avLst/>
                <a:gdLst/>
                <a:ahLst/>
                <a:cxnLst/>
                <a:rect l="l" t="t" r="r" b="b"/>
                <a:pathLst>
                  <a:path w="26135" h="19526" extrusionOk="0">
                    <a:moveTo>
                      <a:pt x="0" y="17240"/>
                    </a:moveTo>
                    <a:lnTo>
                      <a:pt x="0" y="0"/>
                    </a:lnTo>
                    <a:lnTo>
                      <a:pt x="26135" y="2858"/>
                    </a:lnTo>
                    <a:lnTo>
                      <a:pt x="17677" y="19526"/>
                    </a:lnTo>
                    <a:lnTo>
                      <a:pt x="0" y="17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1294;p27">
                <a:extLst>
                  <a:ext uri="{FF2B5EF4-FFF2-40B4-BE49-F238E27FC236}">
                    <a16:creationId xmlns:a16="http://schemas.microsoft.com/office/drawing/2014/main" xmlns="" id="{E00BBBF8-1CC6-4900-A02A-0AF9D2CEE341}"/>
                  </a:ext>
                </a:extLst>
              </p:cNvPr>
              <p:cNvSpPr/>
              <p:nvPr/>
            </p:nvSpPr>
            <p:spPr>
              <a:xfrm>
                <a:off x="4792460" y="3629977"/>
                <a:ext cx="29936" cy="30289"/>
              </a:xfrm>
              <a:custGeom>
                <a:avLst/>
                <a:gdLst/>
                <a:ahLst/>
                <a:cxnLst/>
                <a:rect l="l" t="t" r="r" b="b"/>
                <a:pathLst>
                  <a:path w="29936" h="30289" extrusionOk="0">
                    <a:moveTo>
                      <a:pt x="0" y="18097"/>
                    </a:moveTo>
                    <a:lnTo>
                      <a:pt x="0" y="0"/>
                    </a:lnTo>
                    <a:lnTo>
                      <a:pt x="29937" y="0"/>
                    </a:lnTo>
                    <a:lnTo>
                      <a:pt x="22619" y="16002"/>
                    </a:lnTo>
                    <a:lnTo>
                      <a:pt x="9694"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1295;p27">
                <a:extLst>
                  <a:ext uri="{FF2B5EF4-FFF2-40B4-BE49-F238E27FC236}">
                    <a16:creationId xmlns:a16="http://schemas.microsoft.com/office/drawing/2014/main" xmlns="" id="{9421FF26-5BC0-45F2-AFF2-23F43BCD18B3}"/>
                  </a:ext>
                </a:extLst>
              </p:cNvPr>
              <p:cNvSpPr/>
              <p:nvPr/>
            </p:nvSpPr>
            <p:spPr>
              <a:xfrm>
                <a:off x="4791985" y="3555587"/>
                <a:ext cx="294804" cy="184499"/>
              </a:xfrm>
              <a:custGeom>
                <a:avLst/>
                <a:gdLst/>
                <a:ahLst/>
                <a:cxnLst/>
                <a:rect l="l" t="t" r="r" b="b"/>
                <a:pathLst>
                  <a:path w="294804" h="184499" extrusionOk="0">
                    <a:moveTo>
                      <a:pt x="149304" y="29146"/>
                    </a:moveTo>
                    <a:cubicBezTo>
                      <a:pt x="145417" y="29185"/>
                      <a:pt x="141549" y="29508"/>
                      <a:pt x="137710" y="30099"/>
                    </a:cubicBezTo>
                    <a:cubicBezTo>
                      <a:pt x="132578" y="30861"/>
                      <a:pt x="126685" y="31909"/>
                      <a:pt x="120223" y="33242"/>
                    </a:cubicBezTo>
                    <a:cubicBezTo>
                      <a:pt x="113760" y="34576"/>
                      <a:pt x="107108" y="36385"/>
                      <a:pt x="100170" y="38481"/>
                    </a:cubicBezTo>
                    <a:cubicBezTo>
                      <a:pt x="93369" y="40481"/>
                      <a:pt x="86730" y="42996"/>
                      <a:pt x="80307" y="46006"/>
                    </a:cubicBezTo>
                    <a:lnTo>
                      <a:pt x="131152" y="75438"/>
                    </a:lnTo>
                    <a:lnTo>
                      <a:pt x="140656" y="72199"/>
                    </a:lnTo>
                    <a:cubicBezTo>
                      <a:pt x="153581" y="67913"/>
                      <a:pt x="165841" y="64198"/>
                      <a:pt x="177246" y="61246"/>
                    </a:cubicBezTo>
                    <a:cubicBezTo>
                      <a:pt x="187994" y="58321"/>
                      <a:pt x="199009" y="56502"/>
                      <a:pt x="210129" y="55816"/>
                    </a:cubicBezTo>
                    <a:cubicBezTo>
                      <a:pt x="220279" y="55121"/>
                      <a:pt x="230476" y="55797"/>
                      <a:pt x="240446" y="57817"/>
                    </a:cubicBezTo>
                    <a:cubicBezTo>
                      <a:pt x="250491" y="60065"/>
                      <a:pt x="260109" y="63893"/>
                      <a:pt x="268957" y="69151"/>
                    </a:cubicBezTo>
                    <a:cubicBezTo>
                      <a:pt x="277739" y="73542"/>
                      <a:pt x="285256" y="80096"/>
                      <a:pt x="290816" y="88201"/>
                    </a:cubicBezTo>
                    <a:cubicBezTo>
                      <a:pt x="294570" y="94107"/>
                      <a:pt x="295739" y="101308"/>
                      <a:pt x="294047" y="108109"/>
                    </a:cubicBezTo>
                    <a:cubicBezTo>
                      <a:pt x="291909" y="115595"/>
                      <a:pt x="287803" y="122377"/>
                      <a:pt x="282167" y="127730"/>
                    </a:cubicBezTo>
                    <a:cubicBezTo>
                      <a:pt x="275192" y="134760"/>
                      <a:pt x="267408" y="140932"/>
                      <a:pt x="258978" y="146113"/>
                    </a:cubicBezTo>
                    <a:lnTo>
                      <a:pt x="291291" y="165163"/>
                    </a:lnTo>
                    <a:lnTo>
                      <a:pt x="272854" y="175165"/>
                    </a:lnTo>
                    <a:lnTo>
                      <a:pt x="240256" y="156115"/>
                    </a:lnTo>
                    <a:cubicBezTo>
                      <a:pt x="224736" y="163821"/>
                      <a:pt x="208504" y="169974"/>
                      <a:pt x="191786" y="174498"/>
                    </a:cubicBezTo>
                    <a:cubicBezTo>
                      <a:pt x="174299" y="179337"/>
                      <a:pt x="156432" y="182689"/>
                      <a:pt x="138375" y="184499"/>
                    </a:cubicBezTo>
                    <a:lnTo>
                      <a:pt x="121363" y="153924"/>
                    </a:lnTo>
                    <a:cubicBezTo>
                      <a:pt x="126134" y="153800"/>
                      <a:pt x="130896" y="153419"/>
                      <a:pt x="135619" y="152781"/>
                    </a:cubicBezTo>
                    <a:cubicBezTo>
                      <a:pt x="142775" y="151962"/>
                      <a:pt x="149884" y="150752"/>
                      <a:pt x="156908" y="149162"/>
                    </a:cubicBezTo>
                    <a:cubicBezTo>
                      <a:pt x="164701" y="147447"/>
                      <a:pt x="172969" y="145351"/>
                      <a:pt x="181712" y="142780"/>
                    </a:cubicBezTo>
                    <a:cubicBezTo>
                      <a:pt x="190209" y="140227"/>
                      <a:pt x="198496" y="137046"/>
                      <a:pt x="206517" y="133255"/>
                    </a:cubicBezTo>
                    <a:lnTo>
                      <a:pt x="155957" y="104013"/>
                    </a:lnTo>
                    <a:lnTo>
                      <a:pt x="149400" y="106299"/>
                    </a:lnTo>
                    <a:lnTo>
                      <a:pt x="142462" y="108395"/>
                    </a:lnTo>
                    <a:cubicBezTo>
                      <a:pt x="129727" y="112585"/>
                      <a:pt x="118132" y="115919"/>
                      <a:pt x="107488" y="117920"/>
                    </a:cubicBezTo>
                    <a:cubicBezTo>
                      <a:pt x="97722" y="120196"/>
                      <a:pt x="87761" y="121539"/>
                      <a:pt x="77741" y="121920"/>
                    </a:cubicBezTo>
                    <a:cubicBezTo>
                      <a:pt x="68896" y="122234"/>
                      <a:pt x="60048" y="121406"/>
                      <a:pt x="51415" y="119443"/>
                    </a:cubicBezTo>
                    <a:cubicBezTo>
                      <a:pt x="42878" y="117500"/>
                      <a:pt x="34677" y="114290"/>
                      <a:pt x="27086" y="109918"/>
                    </a:cubicBezTo>
                    <a:cubicBezTo>
                      <a:pt x="19112" y="105680"/>
                      <a:pt x="12168" y="99727"/>
                      <a:pt x="6748" y="92488"/>
                    </a:cubicBezTo>
                    <a:cubicBezTo>
                      <a:pt x="2671" y="86792"/>
                      <a:pt x="660" y="79867"/>
                      <a:pt x="1045" y="72866"/>
                    </a:cubicBezTo>
                    <a:cubicBezTo>
                      <a:pt x="1790" y="65599"/>
                      <a:pt x="4704" y="58731"/>
                      <a:pt x="9409" y="53149"/>
                    </a:cubicBezTo>
                    <a:cubicBezTo>
                      <a:pt x="15245" y="45786"/>
                      <a:pt x="22168" y="39367"/>
                      <a:pt x="29937" y="34099"/>
                    </a:cubicBezTo>
                    <a:lnTo>
                      <a:pt x="0" y="16764"/>
                    </a:lnTo>
                    <a:lnTo>
                      <a:pt x="17202" y="6763"/>
                    </a:lnTo>
                    <a:lnTo>
                      <a:pt x="46854" y="23908"/>
                    </a:lnTo>
                    <a:cubicBezTo>
                      <a:pt x="60783" y="17031"/>
                      <a:pt x="75408" y="11668"/>
                      <a:pt x="90476" y="7906"/>
                    </a:cubicBezTo>
                    <a:cubicBezTo>
                      <a:pt x="104808" y="4220"/>
                      <a:pt x="119387" y="1581"/>
                      <a:pt x="134098" y="0"/>
                    </a:cubicBezTo>
                    <a:close/>
                    <a:moveTo>
                      <a:pt x="62725" y="82963"/>
                    </a:moveTo>
                    <a:cubicBezTo>
                      <a:pt x="69375" y="86792"/>
                      <a:pt x="77045" y="88449"/>
                      <a:pt x="84679" y="87725"/>
                    </a:cubicBezTo>
                    <a:cubicBezTo>
                      <a:pt x="95005" y="86563"/>
                      <a:pt x="105172" y="84258"/>
                      <a:pt x="114996" y="80867"/>
                    </a:cubicBezTo>
                    <a:lnTo>
                      <a:pt x="67477" y="53340"/>
                    </a:lnTo>
                    <a:cubicBezTo>
                      <a:pt x="49990" y="64389"/>
                      <a:pt x="48374" y="74295"/>
                      <a:pt x="62725" y="82963"/>
                    </a:cubicBezTo>
                    <a:close/>
                    <a:moveTo>
                      <a:pt x="229516" y="96869"/>
                    </a:moveTo>
                    <a:cubicBezTo>
                      <a:pt x="222256" y="92945"/>
                      <a:pt x="213930" y="91449"/>
                      <a:pt x="205757" y="92583"/>
                    </a:cubicBezTo>
                    <a:cubicBezTo>
                      <a:pt x="194485" y="94088"/>
                      <a:pt x="183357" y="96545"/>
                      <a:pt x="172494" y="99917"/>
                    </a:cubicBezTo>
                    <a:lnTo>
                      <a:pt x="220013" y="127254"/>
                    </a:lnTo>
                    <a:cubicBezTo>
                      <a:pt x="239971" y="114586"/>
                      <a:pt x="243202" y="104394"/>
                      <a:pt x="229516" y="96488"/>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 name="Google Shape;1296;p27">
              <a:extLst>
                <a:ext uri="{FF2B5EF4-FFF2-40B4-BE49-F238E27FC236}">
                  <a16:creationId xmlns:a16="http://schemas.microsoft.com/office/drawing/2014/main" xmlns="" id="{DEF8AB93-E1DD-4D70-AA54-A43E20BF4FF6}"/>
                </a:ext>
              </a:extLst>
            </p:cNvPr>
            <p:cNvSpPr/>
            <p:nvPr/>
          </p:nvSpPr>
          <p:spPr>
            <a:xfrm>
              <a:off x="3754828" y="439689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297;p27">
              <a:extLst>
                <a:ext uri="{FF2B5EF4-FFF2-40B4-BE49-F238E27FC236}">
                  <a16:creationId xmlns:a16="http://schemas.microsoft.com/office/drawing/2014/main" xmlns="" id="{C0AC5872-0DA1-48C2-8430-FA4C846A506A}"/>
                </a:ext>
              </a:extLst>
            </p:cNvPr>
            <p:cNvSpPr/>
            <p:nvPr/>
          </p:nvSpPr>
          <p:spPr>
            <a:xfrm>
              <a:off x="4924079" y="375300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298;p27">
              <a:extLst>
                <a:ext uri="{FF2B5EF4-FFF2-40B4-BE49-F238E27FC236}">
                  <a16:creationId xmlns:a16="http://schemas.microsoft.com/office/drawing/2014/main" xmlns="" id="{3731F6B3-76F4-479F-A857-3137A02AC2ED}"/>
                </a:ext>
              </a:extLst>
            </p:cNvPr>
            <p:cNvSpPr/>
            <p:nvPr/>
          </p:nvSpPr>
          <p:spPr>
            <a:xfrm>
              <a:off x="3741903" y="316188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299;p27">
              <a:extLst>
                <a:ext uri="{FF2B5EF4-FFF2-40B4-BE49-F238E27FC236}">
                  <a16:creationId xmlns:a16="http://schemas.microsoft.com/office/drawing/2014/main" xmlns="" id="{5FE1AC31-6BBC-47A5-8B0B-161014650A36}"/>
                </a:ext>
              </a:extLst>
            </p:cNvPr>
            <p:cNvSpPr/>
            <p:nvPr/>
          </p:nvSpPr>
          <p:spPr>
            <a:xfrm>
              <a:off x="2152775" y="4481289"/>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1300;p27">
              <a:extLst>
                <a:ext uri="{FF2B5EF4-FFF2-40B4-BE49-F238E27FC236}">
                  <a16:creationId xmlns:a16="http://schemas.microsoft.com/office/drawing/2014/main" xmlns="" id="{D6836D35-D013-4AD5-B02E-0F99BA2A78D7}"/>
                </a:ext>
              </a:extLst>
            </p:cNvPr>
            <p:cNvSpPr/>
            <p:nvPr/>
          </p:nvSpPr>
          <p:spPr>
            <a:xfrm>
              <a:off x="5481476" y="4556632"/>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 name="Google Shape;1301;p27">
              <a:extLst>
                <a:ext uri="{FF2B5EF4-FFF2-40B4-BE49-F238E27FC236}">
                  <a16:creationId xmlns:a16="http://schemas.microsoft.com/office/drawing/2014/main" xmlns="" id="{9B287719-374F-4B0A-A3B1-EF1B2F6637BB}"/>
                </a:ext>
              </a:extLst>
            </p:cNvPr>
            <p:cNvGrpSpPr/>
            <p:nvPr/>
          </p:nvGrpSpPr>
          <p:grpSpPr>
            <a:xfrm>
              <a:off x="3781914" y="3000342"/>
              <a:ext cx="883852" cy="621125"/>
              <a:chOff x="5591539" y="3742467"/>
              <a:chExt cx="883852" cy="621125"/>
            </a:xfrm>
          </p:grpSpPr>
          <p:sp>
            <p:nvSpPr>
              <p:cNvPr id="400" name="Google Shape;1302;p27">
                <a:extLst>
                  <a:ext uri="{FF2B5EF4-FFF2-40B4-BE49-F238E27FC236}">
                    <a16:creationId xmlns:a16="http://schemas.microsoft.com/office/drawing/2014/main" xmlns="" id="{823295C0-FFEE-4CB2-B66A-528088330A0D}"/>
                  </a:ext>
                </a:extLst>
              </p:cNvPr>
              <p:cNvSpPr/>
              <p:nvPr/>
            </p:nvSpPr>
            <p:spPr>
              <a:xfrm>
                <a:off x="5591539" y="3852100"/>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1303;p27">
                <a:extLst>
                  <a:ext uri="{FF2B5EF4-FFF2-40B4-BE49-F238E27FC236}">
                    <a16:creationId xmlns:a16="http://schemas.microsoft.com/office/drawing/2014/main" xmlns="" id="{086FB3FA-2048-41AC-9ECF-120ACC775DC7}"/>
                  </a:ext>
                </a:extLst>
              </p:cNvPr>
              <p:cNvSpPr/>
              <p:nvPr/>
            </p:nvSpPr>
            <p:spPr>
              <a:xfrm>
                <a:off x="5591633" y="3995166"/>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1304;p27">
                <a:extLst>
                  <a:ext uri="{FF2B5EF4-FFF2-40B4-BE49-F238E27FC236}">
                    <a16:creationId xmlns:a16="http://schemas.microsoft.com/office/drawing/2014/main" xmlns="" id="{4B3C8056-45CA-4E42-B8E3-ADCF5B761A59}"/>
                  </a:ext>
                </a:extLst>
              </p:cNvPr>
              <p:cNvSpPr/>
              <p:nvPr/>
            </p:nvSpPr>
            <p:spPr>
              <a:xfrm>
                <a:off x="6408864" y="3998214"/>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1305;p27">
                <a:extLst>
                  <a:ext uri="{FF2B5EF4-FFF2-40B4-BE49-F238E27FC236}">
                    <a16:creationId xmlns:a16="http://schemas.microsoft.com/office/drawing/2014/main" xmlns="" id="{8A8EAF8B-06D0-43C8-A0F9-7D2AD4A2D020}"/>
                  </a:ext>
                </a:extLst>
              </p:cNvPr>
              <p:cNvSpPr/>
              <p:nvPr/>
            </p:nvSpPr>
            <p:spPr>
              <a:xfrm>
                <a:off x="5591539" y="3742467"/>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1306;p27">
                <a:extLst>
                  <a:ext uri="{FF2B5EF4-FFF2-40B4-BE49-F238E27FC236}">
                    <a16:creationId xmlns:a16="http://schemas.microsoft.com/office/drawing/2014/main" xmlns="" id="{C4559B89-34EF-49D1-99D7-A8DC30DF1232}"/>
                  </a:ext>
                </a:extLst>
              </p:cNvPr>
              <p:cNvSpPr/>
              <p:nvPr/>
            </p:nvSpPr>
            <p:spPr>
              <a:xfrm>
                <a:off x="5717159" y="3812071"/>
                <a:ext cx="632686" cy="366117"/>
              </a:xfrm>
              <a:custGeom>
                <a:avLst/>
                <a:gdLst/>
                <a:ahLst/>
                <a:cxnLst/>
                <a:rect l="l" t="t" r="r" b="b"/>
                <a:pathLst>
                  <a:path w="632686" h="366117" extrusionOk="0">
                    <a:moveTo>
                      <a:pt x="632116" y="194048"/>
                    </a:moveTo>
                    <a:cubicBezTo>
                      <a:pt x="627555" y="237101"/>
                      <a:pt x="596952" y="279773"/>
                      <a:pt x="540025" y="312539"/>
                    </a:cubicBezTo>
                    <a:cubicBezTo>
                      <a:pt x="416476" y="383977"/>
                      <a:pt x="216136" y="383977"/>
                      <a:pt x="92587" y="312539"/>
                    </a:cubicBezTo>
                    <a:cubicBezTo>
                      <a:pt x="35564" y="279583"/>
                      <a:pt x="4962" y="237101"/>
                      <a:pt x="590" y="194048"/>
                    </a:cubicBezTo>
                    <a:cubicBezTo>
                      <a:pt x="-4732" y="143661"/>
                      <a:pt x="25965" y="92131"/>
                      <a:pt x="92587" y="53650"/>
                    </a:cubicBezTo>
                    <a:cubicBezTo>
                      <a:pt x="216136" y="-17883"/>
                      <a:pt x="416476" y="-17883"/>
                      <a:pt x="540025" y="53650"/>
                    </a:cubicBezTo>
                    <a:cubicBezTo>
                      <a:pt x="606646" y="92131"/>
                      <a:pt x="637344" y="143661"/>
                      <a:pt x="632116"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1307;p27">
                <a:extLst>
                  <a:ext uri="{FF2B5EF4-FFF2-40B4-BE49-F238E27FC236}">
                    <a16:creationId xmlns:a16="http://schemas.microsoft.com/office/drawing/2014/main" xmlns="" id="{3EFC0E69-66D2-46E0-8704-918E26D202EE}"/>
                  </a:ext>
                </a:extLst>
              </p:cNvPr>
              <p:cNvSpPr/>
              <p:nvPr/>
            </p:nvSpPr>
            <p:spPr>
              <a:xfrm>
                <a:off x="5717749" y="3833979"/>
                <a:ext cx="631526" cy="344209"/>
              </a:xfrm>
              <a:custGeom>
                <a:avLst/>
                <a:gdLst/>
                <a:ahLst/>
                <a:cxnLst/>
                <a:rect l="l" t="t" r="r" b="b"/>
                <a:pathLst>
                  <a:path w="631526" h="344209" extrusionOk="0">
                    <a:moveTo>
                      <a:pt x="631527" y="172140"/>
                    </a:moveTo>
                    <a:cubicBezTo>
                      <a:pt x="626965" y="215193"/>
                      <a:pt x="596363" y="257865"/>
                      <a:pt x="539435" y="290631"/>
                    </a:cubicBezTo>
                    <a:cubicBezTo>
                      <a:pt x="415886" y="362069"/>
                      <a:pt x="215546" y="362069"/>
                      <a:pt x="91997" y="290631"/>
                    </a:cubicBezTo>
                    <a:cubicBezTo>
                      <a:pt x="34974" y="257675"/>
                      <a:pt x="4372" y="215193"/>
                      <a:pt x="0" y="172140"/>
                    </a:cubicBezTo>
                    <a:cubicBezTo>
                      <a:pt x="4372" y="129088"/>
                      <a:pt x="35069" y="86415"/>
                      <a:pt x="91997" y="53649"/>
                    </a:cubicBezTo>
                    <a:cubicBezTo>
                      <a:pt x="215546" y="-17883"/>
                      <a:pt x="415886" y="-17883"/>
                      <a:pt x="539435" y="53649"/>
                    </a:cubicBezTo>
                    <a:cubicBezTo>
                      <a:pt x="596363" y="86701"/>
                      <a:pt x="626965" y="129088"/>
                      <a:pt x="631527" y="172140"/>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1308;p27">
                <a:extLst>
                  <a:ext uri="{FF2B5EF4-FFF2-40B4-BE49-F238E27FC236}">
                    <a16:creationId xmlns:a16="http://schemas.microsoft.com/office/drawing/2014/main" xmlns="" id="{516781F2-AD77-4056-8B0B-97E9A48AE7DD}"/>
                  </a:ext>
                </a:extLst>
              </p:cNvPr>
              <p:cNvSpPr/>
              <p:nvPr/>
            </p:nvSpPr>
            <p:spPr>
              <a:xfrm>
                <a:off x="5879313" y="3916870"/>
                <a:ext cx="294875" cy="185070"/>
              </a:xfrm>
              <a:custGeom>
                <a:avLst/>
                <a:gdLst/>
                <a:ahLst/>
                <a:cxnLst/>
                <a:rect l="l" t="t" r="r" b="b"/>
                <a:pathLst>
                  <a:path w="294875" h="185070" extrusionOk="0">
                    <a:moveTo>
                      <a:pt x="149495" y="29337"/>
                    </a:moveTo>
                    <a:cubicBezTo>
                      <a:pt x="145608" y="29328"/>
                      <a:pt x="141730" y="29642"/>
                      <a:pt x="137900" y="30289"/>
                    </a:cubicBezTo>
                    <a:cubicBezTo>
                      <a:pt x="132673" y="31052"/>
                      <a:pt x="126876" y="32099"/>
                      <a:pt x="120413" y="33433"/>
                    </a:cubicBezTo>
                    <a:cubicBezTo>
                      <a:pt x="113950" y="34766"/>
                      <a:pt x="107298" y="36576"/>
                      <a:pt x="100265" y="38576"/>
                    </a:cubicBezTo>
                    <a:cubicBezTo>
                      <a:pt x="93517" y="40672"/>
                      <a:pt x="86912" y="43215"/>
                      <a:pt x="80497" y="46196"/>
                    </a:cubicBezTo>
                    <a:lnTo>
                      <a:pt x="131247" y="75629"/>
                    </a:lnTo>
                    <a:lnTo>
                      <a:pt x="140751" y="72390"/>
                    </a:lnTo>
                    <a:cubicBezTo>
                      <a:pt x="153676" y="68104"/>
                      <a:pt x="165841" y="64389"/>
                      <a:pt x="177341" y="61436"/>
                    </a:cubicBezTo>
                    <a:cubicBezTo>
                      <a:pt x="188099" y="58522"/>
                      <a:pt x="199114" y="56674"/>
                      <a:pt x="210224" y="55912"/>
                    </a:cubicBezTo>
                    <a:cubicBezTo>
                      <a:pt x="220374" y="55302"/>
                      <a:pt x="230571" y="56007"/>
                      <a:pt x="240541" y="58007"/>
                    </a:cubicBezTo>
                    <a:cubicBezTo>
                      <a:pt x="250586" y="60227"/>
                      <a:pt x="260214" y="64056"/>
                      <a:pt x="269052" y="69342"/>
                    </a:cubicBezTo>
                    <a:cubicBezTo>
                      <a:pt x="277853" y="73705"/>
                      <a:pt x="285380" y="80267"/>
                      <a:pt x="290911" y="88392"/>
                    </a:cubicBezTo>
                    <a:cubicBezTo>
                      <a:pt x="294627" y="94317"/>
                      <a:pt x="295796" y="101498"/>
                      <a:pt x="294142" y="108299"/>
                    </a:cubicBezTo>
                    <a:cubicBezTo>
                      <a:pt x="291985" y="115776"/>
                      <a:pt x="287889" y="122549"/>
                      <a:pt x="282262" y="127921"/>
                    </a:cubicBezTo>
                    <a:cubicBezTo>
                      <a:pt x="275420" y="134998"/>
                      <a:pt x="267760" y="141227"/>
                      <a:pt x="259453" y="146495"/>
                    </a:cubicBezTo>
                    <a:lnTo>
                      <a:pt x="291766" y="165545"/>
                    </a:lnTo>
                    <a:lnTo>
                      <a:pt x="274089" y="175736"/>
                    </a:lnTo>
                    <a:lnTo>
                      <a:pt x="241491" y="156686"/>
                    </a:lnTo>
                    <a:cubicBezTo>
                      <a:pt x="225972" y="164392"/>
                      <a:pt x="209739" y="170545"/>
                      <a:pt x="193022" y="175070"/>
                    </a:cubicBezTo>
                    <a:cubicBezTo>
                      <a:pt x="175535" y="179908"/>
                      <a:pt x="157668" y="183252"/>
                      <a:pt x="139611" y="185071"/>
                    </a:cubicBezTo>
                    <a:lnTo>
                      <a:pt x="122599" y="154496"/>
                    </a:lnTo>
                    <a:cubicBezTo>
                      <a:pt x="127332" y="154372"/>
                      <a:pt x="132065" y="153991"/>
                      <a:pt x="136759" y="153353"/>
                    </a:cubicBezTo>
                    <a:cubicBezTo>
                      <a:pt x="143127" y="152590"/>
                      <a:pt x="150255" y="151447"/>
                      <a:pt x="158143" y="149733"/>
                    </a:cubicBezTo>
                    <a:cubicBezTo>
                      <a:pt x="166031" y="148019"/>
                      <a:pt x="174204" y="145923"/>
                      <a:pt x="182948" y="143351"/>
                    </a:cubicBezTo>
                    <a:cubicBezTo>
                      <a:pt x="191435" y="140779"/>
                      <a:pt x="199722" y="137598"/>
                      <a:pt x="207753" y="133826"/>
                    </a:cubicBezTo>
                    <a:lnTo>
                      <a:pt x="157193" y="104585"/>
                    </a:lnTo>
                    <a:lnTo>
                      <a:pt x="150635" y="106871"/>
                    </a:lnTo>
                    <a:lnTo>
                      <a:pt x="143697" y="108966"/>
                    </a:lnTo>
                    <a:cubicBezTo>
                      <a:pt x="130962" y="113157"/>
                      <a:pt x="119368" y="116491"/>
                      <a:pt x="108723" y="118491"/>
                    </a:cubicBezTo>
                    <a:cubicBezTo>
                      <a:pt x="98953" y="120767"/>
                      <a:pt x="88993" y="122101"/>
                      <a:pt x="78976" y="122491"/>
                    </a:cubicBezTo>
                    <a:cubicBezTo>
                      <a:pt x="70128" y="122758"/>
                      <a:pt x="61290" y="121929"/>
                      <a:pt x="52651" y="120015"/>
                    </a:cubicBezTo>
                    <a:cubicBezTo>
                      <a:pt x="44117" y="118043"/>
                      <a:pt x="35924" y="114833"/>
                      <a:pt x="28321" y="110490"/>
                    </a:cubicBezTo>
                    <a:cubicBezTo>
                      <a:pt x="19958" y="106137"/>
                      <a:pt x="12707" y="99908"/>
                      <a:pt x="7128" y="92297"/>
                    </a:cubicBezTo>
                    <a:cubicBezTo>
                      <a:pt x="3070" y="86592"/>
                      <a:pt x="1055" y="79677"/>
                      <a:pt x="1426" y="72676"/>
                    </a:cubicBezTo>
                    <a:cubicBezTo>
                      <a:pt x="2167" y="65380"/>
                      <a:pt x="5085" y="58474"/>
                      <a:pt x="9789" y="52864"/>
                    </a:cubicBezTo>
                    <a:cubicBezTo>
                      <a:pt x="15596" y="45482"/>
                      <a:pt x="22524" y="39053"/>
                      <a:pt x="30317" y="33814"/>
                    </a:cubicBezTo>
                    <a:lnTo>
                      <a:pt x="0" y="16954"/>
                    </a:lnTo>
                    <a:lnTo>
                      <a:pt x="17582" y="6763"/>
                    </a:lnTo>
                    <a:lnTo>
                      <a:pt x="47329" y="23908"/>
                    </a:lnTo>
                    <a:cubicBezTo>
                      <a:pt x="61214" y="17002"/>
                      <a:pt x="75812" y="11639"/>
                      <a:pt x="90856" y="7906"/>
                    </a:cubicBezTo>
                    <a:cubicBezTo>
                      <a:pt x="105188" y="4239"/>
                      <a:pt x="119767" y="1591"/>
                      <a:pt x="134479" y="0"/>
                    </a:cubicBezTo>
                    <a:close/>
                    <a:moveTo>
                      <a:pt x="63105" y="82772"/>
                    </a:moveTo>
                    <a:cubicBezTo>
                      <a:pt x="69786" y="86601"/>
                      <a:pt x="77494" y="88259"/>
                      <a:pt x="85154" y="87535"/>
                    </a:cubicBezTo>
                    <a:cubicBezTo>
                      <a:pt x="95475" y="86325"/>
                      <a:pt x="105635" y="84029"/>
                      <a:pt x="115471" y="80677"/>
                    </a:cubicBezTo>
                    <a:lnTo>
                      <a:pt x="67952" y="53149"/>
                    </a:lnTo>
                    <a:cubicBezTo>
                      <a:pt x="50370" y="64579"/>
                      <a:pt x="48849" y="74104"/>
                      <a:pt x="63105" y="82772"/>
                    </a:cubicBezTo>
                    <a:close/>
                    <a:moveTo>
                      <a:pt x="229992" y="96679"/>
                    </a:moveTo>
                    <a:cubicBezTo>
                      <a:pt x="222750" y="92697"/>
                      <a:pt x="214405" y="91192"/>
                      <a:pt x="206232" y="92393"/>
                    </a:cubicBezTo>
                    <a:cubicBezTo>
                      <a:pt x="194961" y="93897"/>
                      <a:pt x="183832" y="96355"/>
                      <a:pt x="172969" y="99727"/>
                    </a:cubicBezTo>
                    <a:lnTo>
                      <a:pt x="220488" y="127063"/>
                    </a:lnTo>
                    <a:cubicBezTo>
                      <a:pt x="240446" y="114776"/>
                      <a:pt x="243677" y="104585"/>
                      <a:pt x="229992" y="9667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1309;p27">
                <a:extLst>
                  <a:ext uri="{FF2B5EF4-FFF2-40B4-BE49-F238E27FC236}">
                    <a16:creationId xmlns:a16="http://schemas.microsoft.com/office/drawing/2014/main" xmlns="" id="{0C3D4A09-89A8-47E8-A93A-144AB03B0E44}"/>
                  </a:ext>
                </a:extLst>
              </p:cNvPr>
              <p:cNvSpPr/>
              <p:nvPr/>
            </p:nvSpPr>
            <p:spPr>
              <a:xfrm>
                <a:off x="6001532" y="4053935"/>
                <a:ext cx="19007" cy="25527"/>
              </a:xfrm>
              <a:custGeom>
                <a:avLst/>
                <a:gdLst/>
                <a:ahLst/>
                <a:cxnLst/>
                <a:rect l="l" t="t" r="r" b="b"/>
                <a:pathLst>
                  <a:path w="19007" h="25527" extrusionOk="0">
                    <a:moveTo>
                      <a:pt x="0" y="17241"/>
                    </a:moveTo>
                    <a:cubicBezTo>
                      <a:pt x="475" y="16002"/>
                      <a:pt x="0" y="0"/>
                      <a:pt x="0" y="0"/>
                    </a:cubicBezTo>
                    <a:lnTo>
                      <a:pt x="19008" y="12573"/>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1310;p27">
                <a:extLst>
                  <a:ext uri="{FF2B5EF4-FFF2-40B4-BE49-F238E27FC236}">
                    <a16:creationId xmlns:a16="http://schemas.microsoft.com/office/drawing/2014/main" xmlns="" id="{481C925C-8DD5-476F-B626-7C0C83C1E746}"/>
                  </a:ext>
                </a:extLst>
              </p:cNvPr>
              <p:cNvSpPr/>
              <p:nvPr/>
            </p:nvSpPr>
            <p:spPr>
              <a:xfrm>
                <a:off x="6128693" y="4064889"/>
                <a:ext cx="42006" cy="19716"/>
              </a:xfrm>
              <a:custGeom>
                <a:avLst/>
                <a:gdLst/>
                <a:ahLst/>
                <a:cxnLst/>
                <a:rect l="l" t="t" r="r" b="b"/>
                <a:pathLst>
                  <a:path w="42006" h="19716" extrusionOk="0">
                    <a:moveTo>
                      <a:pt x="42007" y="17145"/>
                    </a:moveTo>
                    <a:lnTo>
                      <a:pt x="42007" y="0"/>
                    </a:lnTo>
                    <a:lnTo>
                      <a:pt x="0" y="3143"/>
                    </a:lnTo>
                    <a:lnTo>
                      <a:pt x="24045"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1311;p27">
                <a:extLst>
                  <a:ext uri="{FF2B5EF4-FFF2-40B4-BE49-F238E27FC236}">
                    <a16:creationId xmlns:a16="http://schemas.microsoft.com/office/drawing/2014/main" xmlns="" id="{6F90DF8D-93B5-453C-8BB1-86DE6C562688}"/>
                  </a:ext>
                </a:extLst>
              </p:cNvPr>
              <p:cNvSpPr/>
              <p:nvPr/>
            </p:nvSpPr>
            <p:spPr>
              <a:xfrm>
                <a:off x="6142758" y="4001642"/>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1312;p27">
                <a:extLst>
                  <a:ext uri="{FF2B5EF4-FFF2-40B4-BE49-F238E27FC236}">
                    <a16:creationId xmlns:a16="http://schemas.microsoft.com/office/drawing/2014/main" xmlns="" id="{D897D808-19BD-42A8-9C30-17B0A254A877}"/>
                  </a:ext>
                </a:extLst>
              </p:cNvPr>
              <p:cNvSpPr/>
              <p:nvPr/>
            </p:nvSpPr>
            <p:spPr>
              <a:xfrm>
                <a:off x="6043729" y="4008024"/>
                <a:ext cx="47328" cy="33146"/>
              </a:xfrm>
              <a:custGeom>
                <a:avLst/>
                <a:gdLst/>
                <a:ahLst/>
                <a:cxnLst/>
                <a:rect l="l" t="t" r="r" b="b"/>
                <a:pathLst>
                  <a:path w="47328" h="33146" extrusionOk="0">
                    <a:moveTo>
                      <a:pt x="0" y="10096"/>
                    </a:moveTo>
                    <a:lnTo>
                      <a:pt x="10454" y="0"/>
                    </a:lnTo>
                    <a:lnTo>
                      <a:pt x="47329" y="25622"/>
                    </a:lnTo>
                    <a:lnTo>
                      <a:pt x="45048" y="33147"/>
                    </a:lnTo>
                    <a:cubicBezTo>
                      <a:pt x="45048" y="33147"/>
                      <a:pt x="17487" y="21431"/>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1313;p27">
                <a:extLst>
                  <a:ext uri="{FF2B5EF4-FFF2-40B4-BE49-F238E27FC236}">
                    <a16:creationId xmlns:a16="http://schemas.microsoft.com/office/drawing/2014/main" xmlns="" id="{0D6D98D8-0511-4CEF-8F8C-CA7FA1F2B038}"/>
                  </a:ext>
                </a:extLst>
              </p:cNvPr>
              <p:cNvSpPr/>
              <p:nvPr/>
            </p:nvSpPr>
            <p:spPr>
              <a:xfrm>
                <a:off x="5947360" y="3952875"/>
                <a:ext cx="58923" cy="38957"/>
              </a:xfrm>
              <a:custGeom>
                <a:avLst/>
                <a:gdLst/>
                <a:ahLst/>
                <a:cxnLst/>
                <a:rect l="l" t="t" r="r" b="b"/>
                <a:pathLst>
                  <a:path w="58923" h="38957" extrusionOk="0">
                    <a:moveTo>
                      <a:pt x="0" y="11049"/>
                    </a:moveTo>
                    <a:lnTo>
                      <a:pt x="48944" y="38957"/>
                    </a:lnTo>
                    <a:lnTo>
                      <a:pt x="58923" y="31623"/>
                    </a:lnTo>
                    <a:cubicBezTo>
                      <a:pt x="58923" y="31623"/>
                      <a:pt x="52841" y="24574"/>
                      <a:pt x="52366" y="23908"/>
                    </a:cubicBezTo>
                    <a:cubicBezTo>
                      <a:pt x="47966" y="18840"/>
                      <a:pt x="42805" y="14507"/>
                      <a:pt x="37065" y="11049"/>
                    </a:cubicBezTo>
                    <a:cubicBezTo>
                      <a:pt x="33453" y="10382"/>
                      <a:pt x="10169" y="0"/>
                      <a:pt x="1016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1314;p27">
                <a:extLst>
                  <a:ext uri="{FF2B5EF4-FFF2-40B4-BE49-F238E27FC236}">
                    <a16:creationId xmlns:a16="http://schemas.microsoft.com/office/drawing/2014/main" xmlns="" id="{8FF368C3-AC10-4F8C-9FA2-81FA2C8C230C}"/>
                  </a:ext>
                </a:extLst>
              </p:cNvPr>
              <p:cNvSpPr/>
              <p:nvPr/>
            </p:nvSpPr>
            <p:spPr>
              <a:xfrm>
                <a:off x="6001532" y="3921728"/>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1315;p27">
                <a:extLst>
                  <a:ext uri="{FF2B5EF4-FFF2-40B4-BE49-F238E27FC236}">
                    <a16:creationId xmlns:a16="http://schemas.microsoft.com/office/drawing/2014/main" xmlns="" id="{27E4DB40-FD1E-4539-8038-40770A297EA1}"/>
                  </a:ext>
                </a:extLst>
              </p:cNvPr>
              <p:cNvSpPr/>
              <p:nvPr/>
            </p:nvSpPr>
            <p:spPr>
              <a:xfrm>
                <a:off x="5879313" y="3916680"/>
                <a:ext cx="26040" cy="19430"/>
              </a:xfrm>
              <a:custGeom>
                <a:avLst/>
                <a:gdLst/>
                <a:ahLst/>
                <a:cxnLst/>
                <a:rect l="l" t="t" r="r" b="b"/>
                <a:pathLst>
                  <a:path w="26040" h="19430"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1316;p27">
                <a:extLst>
                  <a:ext uri="{FF2B5EF4-FFF2-40B4-BE49-F238E27FC236}">
                    <a16:creationId xmlns:a16="http://schemas.microsoft.com/office/drawing/2014/main" xmlns="" id="{E8446879-F922-4815-97D9-B802EBC4ABA1}"/>
                  </a:ext>
                </a:extLst>
              </p:cNvPr>
              <p:cNvSpPr/>
              <p:nvPr/>
            </p:nvSpPr>
            <p:spPr>
              <a:xfrm>
                <a:off x="5880264" y="3974210"/>
                <a:ext cx="30412" cy="30289"/>
              </a:xfrm>
              <a:custGeom>
                <a:avLst/>
                <a:gdLst/>
                <a:ahLst/>
                <a:cxnLst/>
                <a:rect l="l" t="t" r="r" b="b"/>
                <a:pathLst>
                  <a:path w="30412" h="30289" extrusionOk="0">
                    <a:moveTo>
                      <a:pt x="0" y="17907"/>
                    </a:moveTo>
                    <a:lnTo>
                      <a:pt x="0" y="0"/>
                    </a:lnTo>
                    <a:lnTo>
                      <a:pt x="30412" y="0"/>
                    </a:lnTo>
                    <a:lnTo>
                      <a:pt x="23094" y="16002"/>
                    </a:lnTo>
                    <a:lnTo>
                      <a:pt x="10074" y="3029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1317;p27">
                <a:extLst>
                  <a:ext uri="{FF2B5EF4-FFF2-40B4-BE49-F238E27FC236}">
                    <a16:creationId xmlns:a16="http://schemas.microsoft.com/office/drawing/2014/main" xmlns="" id="{2A4BCC9D-B17F-4751-9076-3882A35A90F3}"/>
                  </a:ext>
                </a:extLst>
              </p:cNvPr>
              <p:cNvSpPr/>
              <p:nvPr/>
            </p:nvSpPr>
            <p:spPr>
              <a:xfrm>
                <a:off x="5879313" y="3898868"/>
                <a:ext cx="294881" cy="185547"/>
              </a:xfrm>
              <a:custGeom>
                <a:avLst/>
                <a:gdLst/>
                <a:ahLst/>
                <a:cxnLst/>
                <a:rect l="l" t="t" r="r" b="b"/>
                <a:pathLst>
                  <a:path w="294881" h="185547" extrusionOk="0">
                    <a:moveTo>
                      <a:pt x="149495" y="30194"/>
                    </a:moveTo>
                    <a:cubicBezTo>
                      <a:pt x="145608" y="30185"/>
                      <a:pt x="141730" y="30499"/>
                      <a:pt x="137900" y="31147"/>
                    </a:cubicBezTo>
                    <a:cubicBezTo>
                      <a:pt x="132673" y="31909"/>
                      <a:pt x="126876" y="32957"/>
                      <a:pt x="120413" y="34290"/>
                    </a:cubicBezTo>
                    <a:cubicBezTo>
                      <a:pt x="113950" y="35624"/>
                      <a:pt x="107298" y="37338"/>
                      <a:pt x="100265" y="39434"/>
                    </a:cubicBezTo>
                    <a:cubicBezTo>
                      <a:pt x="93498" y="41481"/>
                      <a:pt x="86893" y="44034"/>
                      <a:pt x="80497" y="47054"/>
                    </a:cubicBezTo>
                    <a:lnTo>
                      <a:pt x="131247" y="76391"/>
                    </a:lnTo>
                    <a:lnTo>
                      <a:pt x="140751" y="73152"/>
                    </a:lnTo>
                    <a:cubicBezTo>
                      <a:pt x="153676" y="68866"/>
                      <a:pt x="165841" y="65246"/>
                      <a:pt x="177341" y="62198"/>
                    </a:cubicBezTo>
                    <a:cubicBezTo>
                      <a:pt x="188108" y="59360"/>
                      <a:pt x="199114" y="57541"/>
                      <a:pt x="210224" y="56769"/>
                    </a:cubicBezTo>
                    <a:cubicBezTo>
                      <a:pt x="220374" y="56160"/>
                      <a:pt x="230571" y="56864"/>
                      <a:pt x="240541" y="58865"/>
                    </a:cubicBezTo>
                    <a:cubicBezTo>
                      <a:pt x="250586" y="61055"/>
                      <a:pt x="260214" y="64846"/>
                      <a:pt x="269052" y="70104"/>
                    </a:cubicBezTo>
                    <a:cubicBezTo>
                      <a:pt x="277824" y="74505"/>
                      <a:pt x="285351" y="81058"/>
                      <a:pt x="290911" y="89154"/>
                    </a:cubicBezTo>
                    <a:cubicBezTo>
                      <a:pt x="294636" y="95079"/>
                      <a:pt x="295805" y="102261"/>
                      <a:pt x="294142" y="109061"/>
                    </a:cubicBezTo>
                    <a:cubicBezTo>
                      <a:pt x="291985" y="116539"/>
                      <a:pt x="287889" y="123311"/>
                      <a:pt x="282262" y="128683"/>
                    </a:cubicBezTo>
                    <a:cubicBezTo>
                      <a:pt x="275287" y="135684"/>
                      <a:pt x="267503" y="141827"/>
                      <a:pt x="259073" y="146971"/>
                    </a:cubicBezTo>
                    <a:lnTo>
                      <a:pt x="291386" y="166021"/>
                    </a:lnTo>
                    <a:lnTo>
                      <a:pt x="273709" y="176213"/>
                    </a:lnTo>
                    <a:lnTo>
                      <a:pt x="241111" y="157163"/>
                    </a:lnTo>
                    <a:cubicBezTo>
                      <a:pt x="225591" y="164830"/>
                      <a:pt x="209359" y="170955"/>
                      <a:pt x="192642" y="175451"/>
                    </a:cubicBezTo>
                    <a:cubicBezTo>
                      <a:pt x="175164" y="180365"/>
                      <a:pt x="157297" y="183737"/>
                      <a:pt x="139231" y="185547"/>
                    </a:cubicBezTo>
                    <a:lnTo>
                      <a:pt x="122219" y="154877"/>
                    </a:lnTo>
                    <a:cubicBezTo>
                      <a:pt x="126952" y="154800"/>
                      <a:pt x="131684" y="154448"/>
                      <a:pt x="136379" y="153829"/>
                    </a:cubicBezTo>
                    <a:cubicBezTo>
                      <a:pt x="142718" y="153067"/>
                      <a:pt x="149846" y="151829"/>
                      <a:pt x="157763" y="150114"/>
                    </a:cubicBezTo>
                    <a:cubicBezTo>
                      <a:pt x="165556" y="148495"/>
                      <a:pt x="173824" y="146304"/>
                      <a:pt x="182568" y="143828"/>
                    </a:cubicBezTo>
                    <a:cubicBezTo>
                      <a:pt x="191055" y="141256"/>
                      <a:pt x="199342" y="138074"/>
                      <a:pt x="207373" y="134303"/>
                    </a:cubicBezTo>
                    <a:lnTo>
                      <a:pt x="156812" y="105061"/>
                    </a:lnTo>
                    <a:cubicBezTo>
                      <a:pt x="154722" y="105918"/>
                      <a:pt x="152441" y="106680"/>
                      <a:pt x="150255" y="107442"/>
                    </a:cubicBezTo>
                    <a:lnTo>
                      <a:pt x="143317" y="109538"/>
                    </a:lnTo>
                    <a:cubicBezTo>
                      <a:pt x="130582" y="113729"/>
                      <a:pt x="118987" y="116967"/>
                      <a:pt x="108343" y="119063"/>
                    </a:cubicBezTo>
                    <a:cubicBezTo>
                      <a:pt x="98573" y="121339"/>
                      <a:pt x="88613" y="122673"/>
                      <a:pt x="78596" y="123063"/>
                    </a:cubicBezTo>
                    <a:cubicBezTo>
                      <a:pt x="69748" y="123425"/>
                      <a:pt x="60891" y="122587"/>
                      <a:pt x="52271" y="120587"/>
                    </a:cubicBezTo>
                    <a:cubicBezTo>
                      <a:pt x="43727" y="118663"/>
                      <a:pt x="35525" y="115453"/>
                      <a:pt x="27941" y="111062"/>
                    </a:cubicBezTo>
                    <a:cubicBezTo>
                      <a:pt x="19597" y="106671"/>
                      <a:pt x="12355" y="100451"/>
                      <a:pt x="6748" y="92869"/>
                    </a:cubicBezTo>
                    <a:cubicBezTo>
                      <a:pt x="2690" y="87163"/>
                      <a:pt x="675" y="80248"/>
                      <a:pt x="1045" y="73247"/>
                    </a:cubicBezTo>
                    <a:cubicBezTo>
                      <a:pt x="1768" y="65951"/>
                      <a:pt x="4685" y="59036"/>
                      <a:pt x="9409" y="53435"/>
                    </a:cubicBezTo>
                    <a:cubicBezTo>
                      <a:pt x="15216" y="46054"/>
                      <a:pt x="22144" y="39624"/>
                      <a:pt x="29937" y="34385"/>
                    </a:cubicBezTo>
                    <a:lnTo>
                      <a:pt x="0" y="17050"/>
                    </a:lnTo>
                    <a:lnTo>
                      <a:pt x="17582" y="6858"/>
                    </a:lnTo>
                    <a:lnTo>
                      <a:pt x="47329" y="24003"/>
                    </a:lnTo>
                    <a:cubicBezTo>
                      <a:pt x="61214" y="17069"/>
                      <a:pt x="75802" y="11668"/>
                      <a:pt x="90856" y="7906"/>
                    </a:cubicBezTo>
                    <a:cubicBezTo>
                      <a:pt x="105197" y="4286"/>
                      <a:pt x="119776" y="1639"/>
                      <a:pt x="134479" y="0"/>
                    </a:cubicBezTo>
                    <a:close/>
                    <a:moveTo>
                      <a:pt x="63105" y="83534"/>
                    </a:moveTo>
                    <a:cubicBezTo>
                      <a:pt x="69777" y="87402"/>
                      <a:pt x="77484" y="89068"/>
                      <a:pt x="85154" y="88297"/>
                    </a:cubicBezTo>
                    <a:cubicBezTo>
                      <a:pt x="95466" y="87125"/>
                      <a:pt x="105635" y="84858"/>
                      <a:pt x="115471" y="81534"/>
                    </a:cubicBezTo>
                    <a:lnTo>
                      <a:pt x="67952" y="54007"/>
                    </a:lnTo>
                    <a:cubicBezTo>
                      <a:pt x="50370" y="65437"/>
                      <a:pt x="48849" y="75248"/>
                      <a:pt x="63105" y="83534"/>
                    </a:cubicBezTo>
                    <a:close/>
                    <a:moveTo>
                      <a:pt x="229992" y="97536"/>
                    </a:moveTo>
                    <a:cubicBezTo>
                      <a:pt x="222750" y="93555"/>
                      <a:pt x="214405" y="92050"/>
                      <a:pt x="206232" y="93250"/>
                    </a:cubicBezTo>
                    <a:cubicBezTo>
                      <a:pt x="194951" y="94707"/>
                      <a:pt x="183822" y="97165"/>
                      <a:pt x="172969" y="100584"/>
                    </a:cubicBezTo>
                    <a:lnTo>
                      <a:pt x="220488" y="127921"/>
                    </a:lnTo>
                    <a:cubicBezTo>
                      <a:pt x="240512" y="115538"/>
                      <a:pt x="243677" y="105413"/>
                      <a:pt x="229992" y="9753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 name="Google Shape;1318;p27">
              <a:extLst>
                <a:ext uri="{FF2B5EF4-FFF2-40B4-BE49-F238E27FC236}">
                  <a16:creationId xmlns:a16="http://schemas.microsoft.com/office/drawing/2014/main" xmlns="" id="{846C5139-979F-40C8-A969-E9A8E7191C30}"/>
                </a:ext>
              </a:extLst>
            </p:cNvPr>
            <p:cNvGrpSpPr/>
            <p:nvPr/>
          </p:nvGrpSpPr>
          <p:grpSpPr>
            <a:xfrm>
              <a:off x="3781914" y="2856896"/>
              <a:ext cx="883852" cy="621029"/>
              <a:chOff x="5591539" y="3599021"/>
              <a:chExt cx="883852" cy="621029"/>
            </a:xfrm>
          </p:grpSpPr>
          <p:sp>
            <p:nvSpPr>
              <p:cNvPr id="384" name="Google Shape;1319;p27">
                <a:extLst>
                  <a:ext uri="{FF2B5EF4-FFF2-40B4-BE49-F238E27FC236}">
                    <a16:creationId xmlns:a16="http://schemas.microsoft.com/office/drawing/2014/main" xmlns="" id="{683BCC98-1BDD-4F3D-9343-6C310AAB12ED}"/>
                  </a:ext>
                </a:extLst>
              </p:cNvPr>
              <p:cNvSpPr/>
              <p:nvPr/>
            </p:nvSpPr>
            <p:spPr>
              <a:xfrm>
                <a:off x="5591539" y="370855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1320;p27">
                <a:extLst>
                  <a:ext uri="{FF2B5EF4-FFF2-40B4-BE49-F238E27FC236}">
                    <a16:creationId xmlns:a16="http://schemas.microsoft.com/office/drawing/2014/main" xmlns="" id="{8474C3C3-12FC-4A4E-84C6-5AFA6DAC6E65}"/>
                  </a:ext>
                </a:extLst>
              </p:cNvPr>
              <p:cNvSpPr/>
              <p:nvPr/>
            </p:nvSpPr>
            <p:spPr>
              <a:xfrm>
                <a:off x="5591633" y="3851719"/>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1321;p27">
                <a:extLst>
                  <a:ext uri="{FF2B5EF4-FFF2-40B4-BE49-F238E27FC236}">
                    <a16:creationId xmlns:a16="http://schemas.microsoft.com/office/drawing/2014/main" xmlns="" id="{E26D5706-1F11-4E0A-B9D8-52AEC2667FFA}"/>
                  </a:ext>
                </a:extLst>
              </p:cNvPr>
              <p:cNvSpPr/>
              <p:nvPr/>
            </p:nvSpPr>
            <p:spPr>
              <a:xfrm>
                <a:off x="6408864" y="3854767"/>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1322;p27">
                <a:extLst>
                  <a:ext uri="{FF2B5EF4-FFF2-40B4-BE49-F238E27FC236}">
                    <a16:creationId xmlns:a16="http://schemas.microsoft.com/office/drawing/2014/main" xmlns="" id="{66EE473E-A677-4683-9390-18861EB4FFA5}"/>
                  </a:ext>
                </a:extLst>
              </p:cNvPr>
              <p:cNvSpPr/>
              <p:nvPr/>
            </p:nvSpPr>
            <p:spPr>
              <a:xfrm>
                <a:off x="5591539" y="3599021"/>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1323;p27">
                <a:extLst>
                  <a:ext uri="{FF2B5EF4-FFF2-40B4-BE49-F238E27FC236}">
                    <a16:creationId xmlns:a16="http://schemas.microsoft.com/office/drawing/2014/main" xmlns="" id="{9A62F5BB-B254-4965-8DCD-DD9C13C137F6}"/>
                  </a:ext>
                </a:extLst>
              </p:cNvPr>
              <p:cNvSpPr/>
              <p:nvPr/>
            </p:nvSpPr>
            <p:spPr>
              <a:xfrm>
                <a:off x="5717159" y="3668625"/>
                <a:ext cx="632686" cy="366117"/>
              </a:xfrm>
              <a:custGeom>
                <a:avLst/>
                <a:gdLst/>
                <a:ahLst/>
                <a:cxnLst/>
                <a:rect l="l" t="t" r="r" b="b"/>
                <a:pathLst>
                  <a:path w="632686" h="366117" extrusionOk="0">
                    <a:moveTo>
                      <a:pt x="632116" y="194048"/>
                    </a:moveTo>
                    <a:cubicBezTo>
                      <a:pt x="627555" y="237101"/>
                      <a:pt x="596952" y="279773"/>
                      <a:pt x="540025" y="312539"/>
                    </a:cubicBezTo>
                    <a:cubicBezTo>
                      <a:pt x="416476" y="383977"/>
                      <a:pt x="216136" y="383977"/>
                      <a:pt x="92587" y="312539"/>
                    </a:cubicBezTo>
                    <a:cubicBezTo>
                      <a:pt x="35564" y="279583"/>
                      <a:pt x="4962" y="237101"/>
                      <a:pt x="590" y="194048"/>
                    </a:cubicBezTo>
                    <a:cubicBezTo>
                      <a:pt x="-4732" y="143661"/>
                      <a:pt x="25965" y="92130"/>
                      <a:pt x="92587" y="53650"/>
                    </a:cubicBezTo>
                    <a:cubicBezTo>
                      <a:pt x="216136" y="-17883"/>
                      <a:pt x="416476" y="-17883"/>
                      <a:pt x="540025" y="53650"/>
                    </a:cubicBezTo>
                    <a:cubicBezTo>
                      <a:pt x="606646" y="92130"/>
                      <a:pt x="637344" y="143661"/>
                      <a:pt x="632116"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1324;p27">
                <a:extLst>
                  <a:ext uri="{FF2B5EF4-FFF2-40B4-BE49-F238E27FC236}">
                    <a16:creationId xmlns:a16="http://schemas.microsoft.com/office/drawing/2014/main" xmlns="" id="{8B5CFF94-8B91-41C1-9D7D-85E3A4300143}"/>
                  </a:ext>
                </a:extLst>
              </p:cNvPr>
              <p:cNvSpPr/>
              <p:nvPr/>
            </p:nvSpPr>
            <p:spPr>
              <a:xfrm>
                <a:off x="5717749" y="3690532"/>
                <a:ext cx="631526" cy="344209"/>
              </a:xfrm>
              <a:custGeom>
                <a:avLst/>
                <a:gdLst/>
                <a:ahLst/>
                <a:cxnLst/>
                <a:rect l="l" t="t" r="r" b="b"/>
                <a:pathLst>
                  <a:path w="631526" h="344209" extrusionOk="0">
                    <a:moveTo>
                      <a:pt x="631527" y="172141"/>
                    </a:moveTo>
                    <a:cubicBezTo>
                      <a:pt x="626965" y="215194"/>
                      <a:pt x="596363" y="257866"/>
                      <a:pt x="539435" y="290632"/>
                    </a:cubicBezTo>
                    <a:cubicBezTo>
                      <a:pt x="415886" y="362069"/>
                      <a:pt x="215546" y="362069"/>
                      <a:pt x="91997" y="290632"/>
                    </a:cubicBezTo>
                    <a:cubicBezTo>
                      <a:pt x="34974" y="257675"/>
                      <a:pt x="4372" y="215194"/>
                      <a:pt x="0" y="172141"/>
                    </a:cubicBezTo>
                    <a:cubicBezTo>
                      <a:pt x="4372" y="129088"/>
                      <a:pt x="35069" y="86416"/>
                      <a:pt x="91997" y="53650"/>
                    </a:cubicBezTo>
                    <a:cubicBezTo>
                      <a:pt x="215546" y="-17883"/>
                      <a:pt x="415886" y="-17883"/>
                      <a:pt x="539435" y="53650"/>
                    </a:cubicBezTo>
                    <a:cubicBezTo>
                      <a:pt x="596363" y="86701"/>
                      <a:pt x="626965" y="128992"/>
                      <a:pt x="631527"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1325;p27">
                <a:extLst>
                  <a:ext uri="{FF2B5EF4-FFF2-40B4-BE49-F238E27FC236}">
                    <a16:creationId xmlns:a16="http://schemas.microsoft.com/office/drawing/2014/main" xmlns="" id="{DF0FFBFF-9F2D-47BD-8F87-295521579BB2}"/>
                  </a:ext>
                </a:extLst>
              </p:cNvPr>
              <p:cNvSpPr/>
              <p:nvPr/>
            </p:nvSpPr>
            <p:spPr>
              <a:xfrm>
                <a:off x="5879313" y="3772757"/>
                <a:ext cx="294875" cy="185547"/>
              </a:xfrm>
              <a:custGeom>
                <a:avLst/>
                <a:gdLst/>
                <a:ahLst/>
                <a:cxnLst/>
                <a:rect l="l" t="t" r="r" b="b"/>
                <a:pathLst>
                  <a:path w="294875" h="185547" extrusionOk="0">
                    <a:moveTo>
                      <a:pt x="149495" y="30004"/>
                    </a:moveTo>
                    <a:cubicBezTo>
                      <a:pt x="145608" y="29994"/>
                      <a:pt x="141730" y="30309"/>
                      <a:pt x="137900" y="30956"/>
                    </a:cubicBezTo>
                    <a:cubicBezTo>
                      <a:pt x="132673" y="31718"/>
                      <a:pt x="126876" y="32766"/>
                      <a:pt x="120413" y="34100"/>
                    </a:cubicBezTo>
                    <a:cubicBezTo>
                      <a:pt x="113950" y="35433"/>
                      <a:pt x="107298" y="37243"/>
                      <a:pt x="100265" y="39243"/>
                    </a:cubicBezTo>
                    <a:cubicBezTo>
                      <a:pt x="93498" y="41291"/>
                      <a:pt x="86893" y="43844"/>
                      <a:pt x="80497" y="46863"/>
                    </a:cubicBezTo>
                    <a:lnTo>
                      <a:pt x="131247" y="76295"/>
                    </a:lnTo>
                    <a:lnTo>
                      <a:pt x="140751" y="73057"/>
                    </a:lnTo>
                    <a:cubicBezTo>
                      <a:pt x="153676" y="68675"/>
                      <a:pt x="165841" y="65056"/>
                      <a:pt x="177341" y="62103"/>
                    </a:cubicBezTo>
                    <a:cubicBezTo>
                      <a:pt x="188099" y="59188"/>
                      <a:pt x="199114" y="57340"/>
                      <a:pt x="210224" y="56579"/>
                    </a:cubicBezTo>
                    <a:cubicBezTo>
                      <a:pt x="220374" y="55969"/>
                      <a:pt x="230571" y="56674"/>
                      <a:pt x="240541" y="58674"/>
                    </a:cubicBezTo>
                    <a:cubicBezTo>
                      <a:pt x="250586" y="60893"/>
                      <a:pt x="260214" y="64723"/>
                      <a:pt x="269052" y="70009"/>
                    </a:cubicBezTo>
                    <a:cubicBezTo>
                      <a:pt x="277853" y="74371"/>
                      <a:pt x="285380" y="80924"/>
                      <a:pt x="290911" y="89059"/>
                    </a:cubicBezTo>
                    <a:cubicBezTo>
                      <a:pt x="294627" y="94983"/>
                      <a:pt x="295796" y="102165"/>
                      <a:pt x="294142" y="108966"/>
                    </a:cubicBezTo>
                    <a:cubicBezTo>
                      <a:pt x="291985" y="116443"/>
                      <a:pt x="287889" y="123215"/>
                      <a:pt x="282262" y="128588"/>
                    </a:cubicBezTo>
                    <a:cubicBezTo>
                      <a:pt x="275287" y="135617"/>
                      <a:pt x="267503" y="141789"/>
                      <a:pt x="259073" y="146971"/>
                    </a:cubicBezTo>
                    <a:lnTo>
                      <a:pt x="291386" y="166021"/>
                    </a:lnTo>
                    <a:lnTo>
                      <a:pt x="273709" y="176213"/>
                    </a:lnTo>
                    <a:lnTo>
                      <a:pt x="241111" y="157163"/>
                    </a:lnTo>
                    <a:cubicBezTo>
                      <a:pt x="225572" y="164821"/>
                      <a:pt x="209349" y="170983"/>
                      <a:pt x="192642" y="175546"/>
                    </a:cubicBezTo>
                    <a:cubicBezTo>
                      <a:pt x="175155" y="180385"/>
                      <a:pt x="157288" y="183728"/>
                      <a:pt x="139231" y="185547"/>
                    </a:cubicBezTo>
                    <a:lnTo>
                      <a:pt x="122219" y="154972"/>
                    </a:lnTo>
                    <a:cubicBezTo>
                      <a:pt x="126952" y="154848"/>
                      <a:pt x="131684" y="154467"/>
                      <a:pt x="136379" y="153829"/>
                    </a:cubicBezTo>
                    <a:cubicBezTo>
                      <a:pt x="142747" y="153067"/>
                      <a:pt x="149875" y="151924"/>
                      <a:pt x="157763" y="150209"/>
                    </a:cubicBezTo>
                    <a:cubicBezTo>
                      <a:pt x="165651" y="148495"/>
                      <a:pt x="173824" y="146399"/>
                      <a:pt x="182568" y="143828"/>
                    </a:cubicBezTo>
                    <a:cubicBezTo>
                      <a:pt x="191055" y="141256"/>
                      <a:pt x="199342" y="138074"/>
                      <a:pt x="207373" y="134303"/>
                    </a:cubicBezTo>
                    <a:lnTo>
                      <a:pt x="156812" y="105061"/>
                    </a:lnTo>
                    <a:lnTo>
                      <a:pt x="150255" y="107347"/>
                    </a:lnTo>
                    <a:lnTo>
                      <a:pt x="143317" y="109442"/>
                    </a:lnTo>
                    <a:cubicBezTo>
                      <a:pt x="130582" y="113633"/>
                      <a:pt x="118987" y="116967"/>
                      <a:pt x="108343" y="118967"/>
                    </a:cubicBezTo>
                    <a:cubicBezTo>
                      <a:pt x="98573" y="121244"/>
                      <a:pt x="88613" y="122577"/>
                      <a:pt x="78596" y="122968"/>
                    </a:cubicBezTo>
                    <a:cubicBezTo>
                      <a:pt x="69748" y="123235"/>
                      <a:pt x="60910" y="122406"/>
                      <a:pt x="52271" y="120491"/>
                    </a:cubicBezTo>
                    <a:cubicBezTo>
                      <a:pt x="43736" y="118520"/>
                      <a:pt x="35544" y="115310"/>
                      <a:pt x="27941" y="110966"/>
                    </a:cubicBezTo>
                    <a:cubicBezTo>
                      <a:pt x="19578" y="106613"/>
                      <a:pt x="12326" y="100384"/>
                      <a:pt x="6748" y="92773"/>
                    </a:cubicBezTo>
                    <a:cubicBezTo>
                      <a:pt x="2690" y="87068"/>
                      <a:pt x="675" y="80153"/>
                      <a:pt x="1045" y="73152"/>
                    </a:cubicBezTo>
                    <a:cubicBezTo>
                      <a:pt x="1787" y="65856"/>
                      <a:pt x="4704" y="58950"/>
                      <a:pt x="9409" y="53340"/>
                    </a:cubicBezTo>
                    <a:cubicBezTo>
                      <a:pt x="15216" y="45958"/>
                      <a:pt x="22144" y="39529"/>
                      <a:pt x="29937" y="34290"/>
                    </a:cubicBezTo>
                    <a:lnTo>
                      <a:pt x="0" y="16954"/>
                    </a:lnTo>
                    <a:lnTo>
                      <a:pt x="17582" y="6763"/>
                    </a:lnTo>
                    <a:lnTo>
                      <a:pt x="47329" y="23908"/>
                    </a:lnTo>
                    <a:cubicBezTo>
                      <a:pt x="61214" y="17002"/>
                      <a:pt x="75812" y="11640"/>
                      <a:pt x="90856" y="7906"/>
                    </a:cubicBezTo>
                    <a:cubicBezTo>
                      <a:pt x="105188" y="4239"/>
                      <a:pt x="119767" y="1591"/>
                      <a:pt x="134479" y="0"/>
                    </a:cubicBezTo>
                    <a:close/>
                    <a:moveTo>
                      <a:pt x="63105" y="83439"/>
                    </a:moveTo>
                    <a:cubicBezTo>
                      <a:pt x="69786" y="87278"/>
                      <a:pt x="77494" y="88916"/>
                      <a:pt x="85154" y="88106"/>
                    </a:cubicBezTo>
                    <a:cubicBezTo>
                      <a:pt x="95475" y="86982"/>
                      <a:pt x="105644" y="84715"/>
                      <a:pt x="115471" y="81344"/>
                    </a:cubicBezTo>
                    <a:lnTo>
                      <a:pt x="67952" y="53816"/>
                    </a:lnTo>
                    <a:cubicBezTo>
                      <a:pt x="50370" y="65246"/>
                      <a:pt x="48849" y="75343"/>
                      <a:pt x="63105" y="83439"/>
                    </a:cubicBezTo>
                    <a:close/>
                    <a:moveTo>
                      <a:pt x="229992" y="97346"/>
                    </a:moveTo>
                    <a:cubicBezTo>
                      <a:pt x="222750" y="93364"/>
                      <a:pt x="214405" y="91859"/>
                      <a:pt x="206232" y="93059"/>
                    </a:cubicBezTo>
                    <a:cubicBezTo>
                      <a:pt x="194951" y="94517"/>
                      <a:pt x="183822" y="96974"/>
                      <a:pt x="172969" y="100394"/>
                    </a:cubicBezTo>
                    <a:lnTo>
                      <a:pt x="220488" y="127730"/>
                    </a:lnTo>
                    <a:cubicBezTo>
                      <a:pt x="240446" y="115443"/>
                      <a:pt x="243677" y="105251"/>
                      <a:pt x="229992" y="9734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1326;p27">
                <a:extLst>
                  <a:ext uri="{FF2B5EF4-FFF2-40B4-BE49-F238E27FC236}">
                    <a16:creationId xmlns:a16="http://schemas.microsoft.com/office/drawing/2014/main" xmlns="" id="{B93392B6-4A59-4EB2-9BA6-F9E305D765A5}"/>
                  </a:ext>
                </a:extLst>
              </p:cNvPr>
              <p:cNvSpPr/>
              <p:nvPr/>
            </p:nvSpPr>
            <p:spPr>
              <a:xfrm>
                <a:off x="6001532" y="3910488"/>
                <a:ext cx="19007" cy="25527"/>
              </a:xfrm>
              <a:custGeom>
                <a:avLst/>
                <a:gdLst/>
                <a:ahLst/>
                <a:cxnLst/>
                <a:rect l="l" t="t" r="r" b="b"/>
                <a:pathLst>
                  <a:path w="19007" h="25527" extrusionOk="0">
                    <a:moveTo>
                      <a:pt x="0" y="17240"/>
                    </a:moveTo>
                    <a:cubicBezTo>
                      <a:pt x="475" y="16002"/>
                      <a:pt x="0" y="0"/>
                      <a:pt x="0" y="0"/>
                    </a:cubicBezTo>
                    <a:lnTo>
                      <a:pt x="19008" y="12573"/>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1327;p27">
                <a:extLst>
                  <a:ext uri="{FF2B5EF4-FFF2-40B4-BE49-F238E27FC236}">
                    <a16:creationId xmlns:a16="http://schemas.microsoft.com/office/drawing/2014/main" xmlns="" id="{2B9F52FA-2974-4F2D-ACAC-018748157B0C}"/>
                  </a:ext>
                </a:extLst>
              </p:cNvPr>
              <p:cNvSpPr/>
              <p:nvPr/>
            </p:nvSpPr>
            <p:spPr>
              <a:xfrm>
                <a:off x="6128693" y="3921442"/>
                <a:ext cx="42006" cy="19716"/>
              </a:xfrm>
              <a:custGeom>
                <a:avLst/>
                <a:gdLst/>
                <a:ahLst/>
                <a:cxnLst/>
                <a:rect l="l" t="t" r="r" b="b"/>
                <a:pathLst>
                  <a:path w="42006" h="19716" extrusionOk="0">
                    <a:moveTo>
                      <a:pt x="42007" y="17145"/>
                    </a:moveTo>
                    <a:lnTo>
                      <a:pt x="42007" y="0"/>
                    </a:lnTo>
                    <a:lnTo>
                      <a:pt x="0" y="3143"/>
                    </a:lnTo>
                    <a:lnTo>
                      <a:pt x="24045"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1328;p27">
                <a:extLst>
                  <a:ext uri="{FF2B5EF4-FFF2-40B4-BE49-F238E27FC236}">
                    <a16:creationId xmlns:a16="http://schemas.microsoft.com/office/drawing/2014/main" xmlns="" id="{1FFDFBC7-8C80-41E2-A280-CC2714A1033A}"/>
                  </a:ext>
                </a:extLst>
              </p:cNvPr>
              <p:cNvSpPr/>
              <p:nvPr/>
            </p:nvSpPr>
            <p:spPr>
              <a:xfrm>
                <a:off x="6142758" y="3858196"/>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1329;p27">
                <a:extLst>
                  <a:ext uri="{FF2B5EF4-FFF2-40B4-BE49-F238E27FC236}">
                    <a16:creationId xmlns:a16="http://schemas.microsoft.com/office/drawing/2014/main" xmlns="" id="{A39760EB-DF0C-4AB3-8509-E12895FFB92F}"/>
                  </a:ext>
                </a:extLst>
              </p:cNvPr>
              <p:cNvSpPr/>
              <p:nvPr/>
            </p:nvSpPr>
            <p:spPr>
              <a:xfrm>
                <a:off x="6043729" y="3865054"/>
                <a:ext cx="47328" cy="33147"/>
              </a:xfrm>
              <a:custGeom>
                <a:avLst/>
                <a:gdLst/>
                <a:ahLst/>
                <a:cxnLst/>
                <a:rect l="l" t="t" r="r" b="b"/>
                <a:pathLst>
                  <a:path w="47328" h="33147" extrusionOk="0">
                    <a:moveTo>
                      <a:pt x="0" y="9525"/>
                    </a:moveTo>
                    <a:lnTo>
                      <a:pt x="10454" y="0"/>
                    </a:lnTo>
                    <a:lnTo>
                      <a:pt x="47329" y="25527"/>
                    </a:lnTo>
                    <a:lnTo>
                      <a:pt x="45048" y="33147"/>
                    </a:lnTo>
                    <a:cubicBezTo>
                      <a:pt x="45048" y="33147"/>
                      <a:pt x="17487" y="21431"/>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1330;p27">
                <a:extLst>
                  <a:ext uri="{FF2B5EF4-FFF2-40B4-BE49-F238E27FC236}">
                    <a16:creationId xmlns:a16="http://schemas.microsoft.com/office/drawing/2014/main" xmlns="" id="{07834846-6CFC-43F7-9D43-A6096A1A9C7E}"/>
                  </a:ext>
                </a:extLst>
              </p:cNvPr>
              <p:cNvSpPr/>
              <p:nvPr/>
            </p:nvSpPr>
            <p:spPr>
              <a:xfrm>
                <a:off x="5947360" y="3809142"/>
                <a:ext cx="58828" cy="38957"/>
              </a:xfrm>
              <a:custGeom>
                <a:avLst/>
                <a:gdLst/>
                <a:ahLst/>
                <a:cxnLst/>
                <a:rect l="l" t="t" r="r" b="b"/>
                <a:pathLst>
                  <a:path w="58828" h="38957" extrusionOk="0">
                    <a:moveTo>
                      <a:pt x="0" y="11335"/>
                    </a:moveTo>
                    <a:lnTo>
                      <a:pt x="48849" y="38957"/>
                    </a:lnTo>
                    <a:lnTo>
                      <a:pt x="58828" y="31623"/>
                    </a:lnTo>
                    <a:cubicBezTo>
                      <a:pt x="58828" y="31623"/>
                      <a:pt x="52746" y="24574"/>
                      <a:pt x="52271" y="23908"/>
                    </a:cubicBezTo>
                    <a:cubicBezTo>
                      <a:pt x="47871" y="18840"/>
                      <a:pt x="42710" y="14507"/>
                      <a:pt x="36970" y="11049"/>
                    </a:cubicBezTo>
                    <a:cubicBezTo>
                      <a:pt x="33358" y="10382"/>
                      <a:pt x="10074" y="0"/>
                      <a:pt x="1007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1331;p27">
                <a:extLst>
                  <a:ext uri="{FF2B5EF4-FFF2-40B4-BE49-F238E27FC236}">
                    <a16:creationId xmlns:a16="http://schemas.microsoft.com/office/drawing/2014/main" xmlns="" id="{B16DF77B-E7C1-47A5-B90F-9E964D7DDE97}"/>
                  </a:ext>
                </a:extLst>
              </p:cNvPr>
              <p:cNvSpPr/>
              <p:nvPr/>
            </p:nvSpPr>
            <p:spPr>
              <a:xfrm>
                <a:off x="6001532" y="3778281"/>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1332;p27">
                <a:extLst>
                  <a:ext uri="{FF2B5EF4-FFF2-40B4-BE49-F238E27FC236}">
                    <a16:creationId xmlns:a16="http://schemas.microsoft.com/office/drawing/2014/main" xmlns="" id="{A9FC5EB5-BA1A-4512-945E-5376BFCFB482}"/>
                  </a:ext>
                </a:extLst>
              </p:cNvPr>
              <p:cNvSpPr/>
              <p:nvPr/>
            </p:nvSpPr>
            <p:spPr>
              <a:xfrm>
                <a:off x="5879313" y="3773233"/>
                <a:ext cx="26040" cy="19430"/>
              </a:xfrm>
              <a:custGeom>
                <a:avLst/>
                <a:gdLst/>
                <a:ahLst/>
                <a:cxnLst/>
                <a:rect l="l" t="t" r="r" b="b"/>
                <a:pathLst>
                  <a:path w="26040" h="19430"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1333;p27">
                <a:extLst>
                  <a:ext uri="{FF2B5EF4-FFF2-40B4-BE49-F238E27FC236}">
                    <a16:creationId xmlns:a16="http://schemas.microsoft.com/office/drawing/2014/main" xmlns="" id="{D4214723-5296-42CC-A231-FC7794BE1A71}"/>
                  </a:ext>
                </a:extLst>
              </p:cNvPr>
              <p:cNvSpPr/>
              <p:nvPr/>
            </p:nvSpPr>
            <p:spPr>
              <a:xfrm>
                <a:off x="5880264" y="3830764"/>
                <a:ext cx="30412" cy="30289"/>
              </a:xfrm>
              <a:custGeom>
                <a:avLst/>
                <a:gdLst/>
                <a:ahLst/>
                <a:cxnLst/>
                <a:rect l="l" t="t" r="r" b="b"/>
                <a:pathLst>
                  <a:path w="30412" h="30289" extrusionOk="0">
                    <a:moveTo>
                      <a:pt x="0" y="17907"/>
                    </a:moveTo>
                    <a:lnTo>
                      <a:pt x="0" y="0"/>
                    </a:lnTo>
                    <a:lnTo>
                      <a:pt x="30412" y="0"/>
                    </a:lnTo>
                    <a:lnTo>
                      <a:pt x="23094" y="16002"/>
                    </a:lnTo>
                    <a:lnTo>
                      <a:pt x="10074"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1334;p27">
                <a:extLst>
                  <a:ext uri="{FF2B5EF4-FFF2-40B4-BE49-F238E27FC236}">
                    <a16:creationId xmlns:a16="http://schemas.microsoft.com/office/drawing/2014/main" xmlns="" id="{1A879DD5-9F6B-4E25-8864-9CEF561BDD76}"/>
                  </a:ext>
                </a:extLst>
              </p:cNvPr>
              <p:cNvSpPr/>
              <p:nvPr/>
            </p:nvSpPr>
            <p:spPr>
              <a:xfrm>
                <a:off x="5879313" y="3755421"/>
                <a:ext cx="294881" cy="185547"/>
              </a:xfrm>
              <a:custGeom>
                <a:avLst/>
                <a:gdLst/>
                <a:ahLst/>
                <a:cxnLst/>
                <a:rect l="l" t="t" r="r" b="b"/>
                <a:pathLst>
                  <a:path w="294881" h="185547" extrusionOk="0">
                    <a:moveTo>
                      <a:pt x="149495" y="30194"/>
                    </a:moveTo>
                    <a:cubicBezTo>
                      <a:pt x="145608" y="30185"/>
                      <a:pt x="141730" y="30499"/>
                      <a:pt x="137900" y="31147"/>
                    </a:cubicBezTo>
                    <a:cubicBezTo>
                      <a:pt x="132673" y="31909"/>
                      <a:pt x="126876" y="32861"/>
                      <a:pt x="120413" y="34290"/>
                    </a:cubicBezTo>
                    <a:cubicBezTo>
                      <a:pt x="113950" y="35719"/>
                      <a:pt x="107298" y="37338"/>
                      <a:pt x="100265" y="39434"/>
                    </a:cubicBezTo>
                    <a:cubicBezTo>
                      <a:pt x="93498" y="41481"/>
                      <a:pt x="86893" y="44034"/>
                      <a:pt x="80497" y="47054"/>
                    </a:cubicBezTo>
                    <a:lnTo>
                      <a:pt x="131247" y="76391"/>
                    </a:lnTo>
                    <a:lnTo>
                      <a:pt x="140751" y="73152"/>
                    </a:lnTo>
                    <a:cubicBezTo>
                      <a:pt x="153676" y="68866"/>
                      <a:pt x="165841" y="65246"/>
                      <a:pt x="177341" y="62198"/>
                    </a:cubicBezTo>
                    <a:cubicBezTo>
                      <a:pt x="188108" y="59360"/>
                      <a:pt x="199114" y="57541"/>
                      <a:pt x="210224" y="56769"/>
                    </a:cubicBezTo>
                    <a:cubicBezTo>
                      <a:pt x="220374" y="56159"/>
                      <a:pt x="230571" y="56864"/>
                      <a:pt x="240541" y="58865"/>
                    </a:cubicBezTo>
                    <a:cubicBezTo>
                      <a:pt x="250586" y="61055"/>
                      <a:pt x="260214" y="64846"/>
                      <a:pt x="269052" y="70104"/>
                    </a:cubicBezTo>
                    <a:cubicBezTo>
                      <a:pt x="277824" y="74505"/>
                      <a:pt x="285351" y="81058"/>
                      <a:pt x="290911" y="89154"/>
                    </a:cubicBezTo>
                    <a:cubicBezTo>
                      <a:pt x="294636" y="95079"/>
                      <a:pt x="295805" y="102261"/>
                      <a:pt x="294142" y="109061"/>
                    </a:cubicBezTo>
                    <a:cubicBezTo>
                      <a:pt x="291985" y="116539"/>
                      <a:pt x="287889" y="123311"/>
                      <a:pt x="282262" y="128683"/>
                    </a:cubicBezTo>
                    <a:cubicBezTo>
                      <a:pt x="275287" y="135684"/>
                      <a:pt x="267503" y="141827"/>
                      <a:pt x="259073" y="146971"/>
                    </a:cubicBezTo>
                    <a:lnTo>
                      <a:pt x="291386" y="166021"/>
                    </a:lnTo>
                    <a:lnTo>
                      <a:pt x="273709" y="176213"/>
                    </a:lnTo>
                    <a:lnTo>
                      <a:pt x="241111" y="157163"/>
                    </a:lnTo>
                    <a:cubicBezTo>
                      <a:pt x="225591" y="164830"/>
                      <a:pt x="209359" y="170955"/>
                      <a:pt x="192642" y="175451"/>
                    </a:cubicBezTo>
                    <a:cubicBezTo>
                      <a:pt x="175155" y="180318"/>
                      <a:pt x="157288" y="183690"/>
                      <a:pt x="139231" y="185547"/>
                    </a:cubicBezTo>
                    <a:lnTo>
                      <a:pt x="122219" y="154877"/>
                    </a:lnTo>
                    <a:cubicBezTo>
                      <a:pt x="126952" y="154800"/>
                      <a:pt x="131684" y="154448"/>
                      <a:pt x="136379" y="153829"/>
                    </a:cubicBezTo>
                    <a:cubicBezTo>
                      <a:pt x="142718" y="153067"/>
                      <a:pt x="149846" y="151829"/>
                      <a:pt x="157763" y="150114"/>
                    </a:cubicBezTo>
                    <a:cubicBezTo>
                      <a:pt x="165556" y="148495"/>
                      <a:pt x="173824" y="146304"/>
                      <a:pt x="182568" y="143828"/>
                    </a:cubicBezTo>
                    <a:cubicBezTo>
                      <a:pt x="191055" y="141256"/>
                      <a:pt x="199342" y="138074"/>
                      <a:pt x="207373" y="134303"/>
                    </a:cubicBezTo>
                    <a:lnTo>
                      <a:pt x="156812" y="105061"/>
                    </a:lnTo>
                    <a:cubicBezTo>
                      <a:pt x="154722" y="105918"/>
                      <a:pt x="152441" y="106680"/>
                      <a:pt x="150255" y="107347"/>
                    </a:cubicBezTo>
                    <a:lnTo>
                      <a:pt x="143317" y="109538"/>
                    </a:lnTo>
                    <a:cubicBezTo>
                      <a:pt x="130582" y="113729"/>
                      <a:pt x="118987" y="116967"/>
                      <a:pt x="108343" y="119063"/>
                    </a:cubicBezTo>
                    <a:cubicBezTo>
                      <a:pt x="98573" y="121339"/>
                      <a:pt x="88613" y="122672"/>
                      <a:pt x="78596" y="123063"/>
                    </a:cubicBezTo>
                    <a:cubicBezTo>
                      <a:pt x="69748" y="123425"/>
                      <a:pt x="60891" y="122587"/>
                      <a:pt x="52271" y="120587"/>
                    </a:cubicBezTo>
                    <a:cubicBezTo>
                      <a:pt x="43727" y="118663"/>
                      <a:pt x="35525" y="115453"/>
                      <a:pt x="27941" y="111062"/>
                    </a:cubicBezTo>
                    <a:cubicBezTo>
                      <a:pt x="19597" y="106671"/>
                      <a:pt x="12355" y="100451"/>
                      <a:pt x="6748" y="92869"/>
                    </a:cubicBezTo>
                    <a:cubicBezTo>
                      <a:pt x="2690" y="87163"/>
                      <a:pt x="684" y="80248"/>
                      <a:pt x="1045" y="73247"/>
                    </a:cubicBezTo>
                    <a:cubicBezTo>
                      <a:pt x="1768" y="65951"/>
                      <a:pt x="4685" y="59036"/>
                      <a:pt x="9409" y="53435"/>
                    </a:cubicBezTo>
                    <a:cubicBezTo>
                      <a:pt x="15216" y="46054"/>
                      <a:pt x="22144" y="39624"/>
                      <a:pt x="29937" y="34385"/>
                    </a:cubicBezTo>
                    <a:lnTo>
                      <a:pt x="0" y="17050"/>
                    </a:lnTo>
                    <a:lnTo>
                      <a:pt x="17582" y="6858"/>
                    </a:lnTo>
                    <a:lnTo>
                      <a:pt x="47329" y="24003"/>
                    </a:lnTo>
                    <a:cubicBezTo>
                      <a:pt x="61214" y="17069"/>
                      <a:pt x="75802" y="11668"/>
                      <a:pt x="90856" y="7906"/>
                    </a:cubicBezTo>
                    <a:cubicBezTo>
                      <a:pt x="105197" y="4286"/>
                      <a:pt x="119776" y="1638"/>
                      <a:pt x="134479" y="0"/>
                    </a:cubicBezTo>
                    <a:close/>
                    <a:moveTo>
                      <a:pt x="63105" y="83534"/>
                    </a:moveTo>
                    <a:cubicBezTo>
                      <a:pt x="69777" y="87402"/>
                      <a:pt x="77484" y="89068"/>
                      <a:pt x="85154" y="88297"/>
                    </a:cubicBezTo>
                    <a:cubicBezTo>
                      <a:pt x="95466" y="87125"/>
                      <a:pt x="105635" y="84858"/>
                      <a:pt x="115471" y="81534"/>
                    </a:cubicBezTo>
                    <a:lnTo>
                      <a:pt x="67952" y="54007"/>
                    </a:lnTo>
                    <a:cubicBezTo>
                      <a:pt x="50370" y="65437"/>
                      <a:pt x="48849" y="75248"/>
                      <a:pt x="63105" y="83153"/>
                    </a:cubicBezTo>
                    <a:close/>
                    <a:moveTo>
                      <a:pt x="229992" y="97536"/>
                    </a:moveTo>
                    <a:cubicBezTo>
                      <a:pt x="222750" y="93555"/>
                      <a:pt x="214405" y="92050"/>
                      <a:pt x="206232" y="93250"/>
                    </a:cubicBezTo>
                    <a:cubicBezTo>
                      <a:pt x="194951" y="94707"/>
                      <a:pt x="183822" y="97165"/>
                      <a:pt x="172969" y="100584"/>
                    </a:cubicBezTo>
                    <a:lnTo>
                      <a:pt x="220488" y="127921"/>
                    </a:lnTo>
                    <a:cubicBezTo>
                      <a:pt x="240512" y="115538"/>
                      <a:pt x="243677" y="105413"/>
                      <a:pt x="229992" y="9753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 name="Google Shape;1335;p27">
              <a:extLst>
                <a:ext uri="{FF2B5EF4-FFF2-40B4-BE49-F238E27FC236}">
                  <a16:creationId xmlns:a16="http://schemas.microsoft.com/office/drawing/2014/main" xmlns="" id="{CE7160D2-EF9F-49CE-9860-BC0AD5E87DCB}"/>
                </a:ext>
              </a:extLst>
            </p:cNvPr>
            <p:cNvGrpSpPr/>
            <p:nvPr/>
          </p:nvGrpSpPr>
          <p:grpSpPr>
            <a:xfrm>
              <a:off x="3810520" y="2694304"/>
              <a:ext cx="883852" cy="621125"/>
              <a:chOff x="5620145" y="3436429"/>
              <a:chExt cx="883852" cy="621125"/>
            </a:xfrm>
          </p:grpSpPr>
          <p:sp>
            <p:nvSpPr>
              <p:cNvPr id="368" name="Google Shape;1336;p27">
                <a:extLst>
                  <a:ext uri="{FF2B5EF4-FFF2-40B4-BE49-F238E27FC236}">
                    <a16:creationId xmlns:a16="http://schemas.microsoft.com/office/drawing/2014/main" xmlns="" id="{BE4F6E3F-0B45-45DD-AE87-E3BE9E827954}"/>
                  </a:ext>
                </a:extLst>
              </p:cNvPr>
              <p:cNvSpPr/>
              <p:nvPr/>
            </p:nvSpPr>
            <p:spPr>
              <a:xfrm>
                <a:off x="5620145" y="3546062"/>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1337;p27">
                <a:extLst>
                  <a:ext uri="{FF2B5EF4-FFF2-40B4-BE49-F238E27FC236}">
                    <a16:creationId xmlns:a16="http://schemas.microsoft.com/office/drawing/2014/main" xmlns="" id="{7794183F-66F6-4E85-AAC2-66AF85ED2AF4}"/>
                  </a:ext>
                </a:extLst>
              </p:cNvPr>
              <p:cNvSpPr/>
              <p:nvPr/>
            </p:nvSpPr>
            <p:spPr>
              <a:xfrm>
                <a:off x="5620240" y="3689127"/>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1338;p27">
                <a:extLst>
                  <a:ext uri="{FF2B5EF4-FFF2-40B4-BE49-F238E27FC236}">
                    <a16:creationId xmlns:a16="http://schemas.microsoft.com/office/drawing/2014/main" xmlns="" id="{CE963037-587A-4945-8804-F40DE7C2F44C}"/>
                  </a:ext>
                </a:extLst>
              </p:cNvPr>
              <p:cNvSpPr/>
              <p:nvPr/>
            </p:nvSpPr>
            <p:spPr>
              <a:xfrm>
                <a:off x="6437470" y="3692175"/>
                <a:ext cx="66526" cy="157067"/>
              </a:xfrm>
              <a:custGeom>
                <a:avLst/>
                <a:gdLst/>
                <a:ahLst/>
                <a:cxnLst/>
                <a:rect l="l" t="t"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1339;p27">
                <a:extLst>
                  <a:ext uri="{FF2B5EF4-FFF2-40B4-BE49-F238E27FC236}">
                    <a16:creationId xmlns:a16="http://schemas.microsoft.com/office/drawing/2014/main" xmlns="" id="{E9A92557-45A6-47E1-A3F0-75176F68ACFF}"/>
                  </a:ext>
                </a:extLst>
              </p:cNvPr>
              <p:cNvSpPr/>
              <p:nvPr/>
            </p:nvSpPr>
            <p:spPr>
              <a:xfrm>
                <a:off x="5620145" y="3436429"/>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1340;p27">
                <a:extLst>
                  <a:ext uri="{FF2B5EF4-FFF2-40B4-BE49-F238E27FC236}">
                    <a16:creationId xmlns:a16="http://schemas.microsoft.com/office/drawing/2014/main" xmlns="" id="{D08BA7D0-9AB0-4C00-8BB6-4A540D571DC9}"/>
                  </a:ext>
                </a:extLst>
              </p:cNvPr>
              <p:cNvSpPr/>
              <p:nvPr/>
            </p:nvSpPr>
            <p:spPr>
              <a:xfrm>
                <a:off x="5745842" y="3506057"/>
                <a:ext cx="632610" cy="366093"/>
              </a:xfrm>
              <a:custGeom>
                <a:avLst/>
                <a:gdLst/>
                <a:ahLst/>
                <a:cxnLst/>
                <a:rect l="l" t="t" r="r" b="b"/>
                <a:pathLst>
                  <a:path w="632610" h="366093" extrusionOk="0">
                    <a:moveTo>
                      <a:pt x="632040" y="194024"/>
                    </a:moveTo>
                    <a:cubicBezTo>
                      <a:pt x="627573" y="237077"/>
                      <a:pt x="596971" y="279749"/>
                      <a:pt x="539948" y="312515"/>
                    </a:cubicBezTo>
                    <a:cubicBezTo>
                      <a:pt x="416399" y="383953"/>
                      <a:pt x="216059" y="383953"/>
                      <a:pt x="92510" y="312515"/>
                    </a:cubicBezTo>
                    <a:cubicBezTo>
                      <a:pt x="35487" y="279559"/>
                      <a:pt x="4980" y="237077"/>
                      <a:pt x="608" y="194024"/>
                    </a:cubicBezTo>
                    <a:cubicBezTo>
                      <a:pt x="-4809" y="143637"/>
                      <a:pt x="25983" y="92107"/>
                      <a:pt x="92510" y="53721"/>
                    </a:cubicBezTo>
                    <a:cubicBezTo>
                      <a:pt x="216059" y="-17907"/>
                      <a:pt x="416399" y="-17907"/>
                      <a:pt x="539948" y="53721"/>
                    </a:cubicBezTo>
                    <a:cubicBezTo>
                      <a:pt x="606569" y="92107"/>
                      <a:pt x="637267" y="143637"/>
                      <a:pt x="632040"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1341;p27">
                <a:extLst>
                  <a:ext uri="{FF2B5EF4-FFF2-40B4-BE49-F238E27FC236}">
                    <a16:creationId xmlns:a16="http://schemas.microsoft.com/office/drawing/2014/main" xmlns="" id="{97FC4485-BC1F-4AFF-B250-A39328E36AA3}"/>
                  </a:ext>
                </a:extLst>
              </p:cNvPr>
              <p:cNvSpPr/>
              <p:nvPr/>
            </p:nvSpPr>
            <p:spPr>
              <a:xfrm>
                <a:off x="5746450" y="3527964"/>
                <a:ext cx="631431" cy="344185"/>
              </a:xfrm>
              <a:custGeom>
                <a:avLst/>
                <a:gdLst/>
                <a:ahLst/>
                <a:cxnLst/>
                <a:rect l="l" t="t" r="r" b="b"/>
                <a:pathLst>
                  <a:path w="631431" h="344185" extrusionOk="0">
                    <a:moveTo>
                      <a:pt x="631432" y="172117"/>
                    </a:moveTo>
                    <a:cubicBezTo>
                      <a:pt x="626965" y="215170"/>
                      <a:pt x="596363" y="257842"/>
                      <a:pt x="539340" y="290608"/>
                    </a:cubicBezTo>
                    <a:cubicBezTo>
                      <a:pt x="415791" y="362045"/>
                      <a:pt x="215451"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6363" y="86677"/>
                      <a:pt x="626965"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1342;p27">
                <a:extLst>
                  <a:ext uri="{FF2B5EF4-FFF2-40B4-BE49-F238E27FC236}">
                    <a16:creationId xmlns:a16="http://schemas.microsoft.com/office/drawing/2014/main" xmlns="" id="{AD57FB67-108F-4402-A80F-2C620A571020}"/>
                  </a:ext>
                </a:extLst>
              </p:cNvPr>
              <p:cNvSpPr/>
              <p:nvPr/>
            </p:nvSpPr>
            <p:spPr>
              <a:xfrm>
                <a:off x="5908110" y="3610832"/>
                <a:ext cx="294341" cy="184880"/>
              </a:xfrm>
              <a:custGeom>
                <a:avLst/>
                <a:gdLst/>
                <a:ahLst/>
                <a:cxnLst/>
                <a:rect l="l" t="t" r="r" b="b"/>
                <a:pathLst>
                  <a:path w="294341" h="184880" extrusionOk="0">
                    <a:moveTo>
                      <a:pt x="149305" y="29337"/>
                    </a:moveTo>
                    <a:cubicBezTo>
                      <a:pt x="145418" y="29328"/>
                      <a:pt x="141540" y="29642"/>
                      <a:pt x="137710" y="30289"/>
                    </a:cubicBezTo>
                    <a:cubicBezTo>
                      <a:pt x="132578" y="31052"/>
                      <a:pt x="126685" y="32099"/>
                      <a:pt x="120223" y="33433"/>
                    </a:cubicBezTo>
                    <a:cubicBezTo>
                      <a:pt x="113760" y="34766"/>
                      <a:pt x="107108" y="36576"/>
                      <a:pt x="100170" y="38671"/>
                    </a:cubicBezTo>
                    <a:cubicBezTo>
                      <a:pt x="93365" y="40672"/>
                      <a:pt x="86732" y="43186"/>
                      <a:pt x="80307" y="46196"/>
                    </a:cubicBezTo>
                    <a:lnTo>
                      <a:pt x="131152" y="75629"/>
                    </a:lnTo>
                    <a:lnTo>
                      <a:pt x="140181" y="72390"/>
                    </a:lnTo>
                    <a:cubicBezTo>
                      <a:pt x="153106" y="68104"/>
                      <a:pt x="165366" y="64389"/>
                      <a:pt x="176770" y="61436"/>
                    </a:cubicBezTo>
                    <a:cubicBezTo>
                      <a:pt x="187519" y="58512"/>
                      <a:pt x="198534" y="56693"/>
                      <a:pt x="209654" y="56007"/>
                    </a:cubicBezTo>
                    <a:cubicBezTo>
                      <a:pt x="219804" y="55312"/>
                      <a:pt x="230001" y="55988"/>
                      <a:pt x="239971" y="58007"/>
                    </a:cubicBezTo>
                    <a:cubicBezTo>
                      <a:pt x="250026" y="60217"/>
                      <a:pt x="259653" y="64046"/>
                      <a:pt x="268482" y="69342"/>
                    </a:cubicBezTo>
                    <a:cubicBezTo>
                      <a:pt x="277264" y="73733"/>
                      <a:pt x="284781" y="80286"/>
                      <a:pt x="290341" y="88392"/>
                    </a:cubicBezTo>
                    <a:cubicBezTo>
                      <a:pt x="294114" y="94297"/>
                      <a:pt x="295283" y="101498"/>
                      <a:pt x="293572" y="108299"/>
                    </a:cubicBezTo>
                    <a:cubicBezTo>
                      <a:pt x="291434" y="115786"/>
                      <a:pt x="287328" y="122568"/>
                      <a:pt x="281692" y="127921"/>
                    </a:cubicBezTo>
                    <a:cubicBezTo>
                      <a:pt x="274717" y="134950"/>
                      <a:pt x="266933" y="141122"/>
                      <a:pt x="258503" y="146304"/>
                    </a:cubicBezTo>
                    <a:lnTo>
                      <a:pt x="290816" y="165354"/>
                    </a:lnTo>
                    <a:lnTo>
                      <a:pt x="273139" y="175546"/>
                    </a:lnTo>
                    <a:lnTo>
                      <a:pt x="240541" y="156496"/>
                    </a:lnTo>
                    <a:cubicBezTo>
                      <a:pt x="225021" y="164202"/>
                      <a:pt x="208789" y="170355"/>
                      <a:pt x="192072" y="174879"/>
                    </a:cubicBezTo>
                    <a:cubicBezTo>
                      <a:pt x="174585" y="179718"/>
                      <a:pt x="156717" y="183071"/>
                      <a:pt x="138660" y="184880"/>
                    </a:cubicBezTo>
                    <a:lnTo>
                      <a:pt x="121648" y="154305"/>
                    </a:lnTo>
                    <a:cubicBezTo>
                      <a:pt x="126419" y="154181"/>
                      <a:pt x="131181" y="153800"/>
                      <a:pt x="135904" y="153162"/>
                    </a:cubicBezTo>
                    <a:cubicBezTo>
                      <a:pt x="143061" y="152343"/>
                      <a:pt x="150169" y="151133"/>
                      <a:pt x="157193" y="149543"/>
                    </a:cubicBezTo>
                    <a:cubicBezTo>
                      <a:pt x="164986" y="147828"/>
                      <a:pt x="173254" y="145733"/>
                      <a:pt x="181998" y="143161"/>
                    </a:cubicBezTo>
                    <a:cubicBezTo>
                      <a:pt x="190494" y="140608"/>
                      <a:pt x="198781" y="137427"/>
                      <a:pt x="206802" y="133636"/>
                    </a:cubicBezTo>
                    <a:lnTo>
                      <a:pt x="156337" y="104394"/>
                    </a:lnTo>
                    <a:lnTo>
                      <a:pt x="149685" y="106680"/>
                    </a:lnTo>
                    <a:lnTo>
                      <a:pt x="142747" y="108776"/>
                    </a:lnTo>
                    <a:cubicBezTo>
                      <a:pt x="130012" y="112967"/>
                      <a:pt x="118417" y="116300"/>
                      <a:pt x="107773" y="118301"/>
                    </a:cubicBezTo>
                    <a:cubicBezTo>
                      <a:pt x="98212" y="120768"/>
                      <a:pt x="88442" y="122330"/>
                      <a:pt x="78596" y="122968"/>
                    </a:cubicBezTo>
                    <a:cubicBezTo>
                      <a:pt x="69748" y="123282"/>
                      <a:pt x="60900" y="122444"/>
                      <a:pt x="52271" y="120491"/>
                    </a:cubicBezTo>
                    <a:cubicBezTo>
                      <a:pt x="43736" y="118548"/>
                      <a:pt x="35535" y="115338"/>
                      <a:pt x="27941" y="110966"/>
                    </a:cubicBezTo>
                    <a:cubicBezTo>
                      <a:pt x="19578" y="106613"/>
                      <a:pt x="12326" y="100384"/>
                      <a:pt x="6748" y="92773"/>
                    </a:cubicBezTo>
                    <a:cubicBezTo>
                      <a:pt x="2671" y="87078"/>
                      <a:pt x="656" y="80153"/>
                      <a:pt x="1045" y="73152"/>
                    </a:cubicBezTo>
                    <a:cubicBezTo>
                      <a:pt x="1787" y="65856"/>
                      <a:pt x="4704" y="58950"/>
                      <a:pt x="9409" y="53340"/>
                    </a:cubicBezTo>
                    <a:cubicBezTo>
                      <a:pt x="15244" y="45977"/>
                      <a:pt x="22163" y="39557"/>
                      <a:pt x="29937" y="34290"/>
                    </a:cubicBezTo>
                    <a:lnTo>
                      <a:pt x="0" y="16954"/>
                    </a:lnTo>
                    <a:lnTo>
                      <a:pt x="17677" y="6763"/>
                    </a:lnTo>
                    <a:lnTo>
                      <a:pt x="47329" y="23908"/>
                    </a:lnTo>
                    <a:cubicBezTo>
                      <a:pt x="61261" y="17031"/>
                      <a:pt x="75878" y="11668"/>
                      <a:pt x="90951" y="7906"/>
                    </a:cubicBezTo>
                    <a:cubicBezTo>
                      <a:pt x="105283" y="4220"/>
                      <a:pt x="119862" y="1581"/>
                      <a:pt x="134574" y="0"/>
                    </a:cubicBezTo>
                    <a:close/>
                    <a:moveTo>
                      <a:pt x="63010" y="82772"/>
                    </a:moveTo>
                    <a:cubicBezTo>
                      <a:pt x="69663" y="86601"/>
                      <a:pt x="77332" y="88259"/>
                      <a:pt x="84964" y="87535"/>
                    </a:cubicBezTo>
                    <a:cubicBezTo>
                      <a:pt x="95295" y="86373"/>
                      <a:pt x="105454" y="84068"/>
                      <a:pt x="115281" y="80677"/>
                    </a:cubicBezTo>
                    <a:lnTo>
                      <a:pt x="67762" y="53150"/>
                    </a:lnTo>
                    <a:cubicBezTo>
                      <a:pt x="50085" y="64579"/>
                      <a:pt x="48659" y="74486"/>
                      <a:pt x="63010" y="82772"/>
                    </a:cubicBezTo>
                    <a:close/>
                    <a:moveTo>
                      <a:pt x="229802" y="96679"/>
                    </a:moveTo>
                    <a:cubicBezTo>
                      <a:pt x="222541" y="92745"/>
                      <a:pt x="214215" y="91240"/>
                      <a:pt x="206042" y="92393"/>
                    </a:cubicBezTo>
                    <a:cubicBezTo>
                      <a:pt x="194799" y="93897"/>
                      <a:pt x="183708" y="96355"/>
                      <a:pt x="172874" y="99727"/>
                    </a:cubicBezTo>
                    <a:lnTo>
                      <a:pt x="220393" y="127063"/>
                    </a:lnTo>
                    <a:cubicBezTo>
                      <a:pt x="240161" y="114776"/>
                      <a:pt x="243487" y="104585"/>
                      <a:pt x="229802" y="9667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1343;p27">
                <a:extLst>
                  <a:ext uri="{FF2B5EF4-FFF2-40B4-BE49-F238E27FC236}">
                    <a16:creationId xmlns:a16="http://schemas.microsoft.com/office/drawing/2014/main" xmlns="" id="{843ED9DB-7069-4986-B5FC-B560855A82E7}"/>
                  </a:ext>
                </a:extLst>
              </p:cNvPr>
              <p:cNvSpPr/>
              <p:nvPr/>
            </p:nvSpPr>
            <p:spPr>
              <a:xfrm>
                <a:off x="6030138" y="3747992"/>
                <a:ext cx="19007" cy="25431"/>
              </a:xfrm>
              <a:custGeom>
                <a:avLst/>
                <a:gdLst/>
                <a:ahLst/>
                <a:cxnLst/>
                <a:rect l="l" t="t" r="r" b="b"/>
                <a:pathLst>
                  <a:path w="19007" h="25431" extrusionOk="0">
                    <a:moveTo>
                      <a:pt x="0" y="17145"/>
                    </a:moveTo>
                    <a:cubicBezTo>
                      <a:pt x="475" y="15907"/>
                      <a:pt x="0" y="0"/>
                      <a:pt x="0" y="0"/>
                    </a:cubicBezTo>
                    <a:lnTo>
                      <a:pt x="19008" y="12478"/>
                    </a:lnTo>
                    <a:lnTo>
                      <a:pt x="10549" y="2543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1344;p27">
                <a:extLst>
                  <a:ext uri="{FF2B5EF4-FFF2-40B4-BE49-F238E27FC236}">
                    <a16:creationId xmlns:a16="http://schemas.microsoft.com/office/drawing/2014/main" xmlns="" id="{E946EE6A-6E37-40FD-9748-66A1BF3EBC64}"/>
                  </a:ext>
                </a:extLst>
              </p:cNvPr>
              <p:cNvSpPr/>
              <p:nvPr/>
            </p:nvSpPr>
            <p:spPr>
              <a:xfrm>
                <a:off x="6157299" y="3758850"/>
                <a:ext cx="42006" cy="19716"/>
              </a:xfrm>
              <a:custGeom>
                <a:avLst/>
                <a:gdLst/>
                <a:ahLst/>
                <a:cxnLst/>
                <a:rect l="l" t="t"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1345;p27">
                <a:extLst>
                  <a:ext uri="{FF2B5EF4-FFF2-40B4-BE49-F238E27FC236}">
                    <a16:creationId xmlns:a16="http://schemas.microsoft.com/office/drawing/2014/main" xmlns="" id="{8FAEAEA0-211E-441C-AF5F-73B0DA28E670}"/>
                  </a:ext>
                </a:extLst>
              </p:cNvPr>
              <p:cNvSpPr/>
              <p:nvPr/>
            </p:nvSpPr>
            <p:spPr>
              <a:xfrm>
                <a:off x="6171364" y="3695604"/>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1346;p27">
                <a:extLst>
                  <a:ext uri="{FF2B5EF4-FFF2-40B4-BE49-F238E27FC236}">
                    <a16:creationId xmlns:a16="http://schemas.microsoft.com/office/drawing/2014/main" xmlns="" id="{55B7B8DF-5350-4228-9C91-35AD80B66900}"/>
                  </a:ext>
                </a:extLst>
              </p:cNvPr>
              <p:cNvSpPr/>
              <p:nvPr/>
            </p:nvSpPr>
            <p:spPr>
              <a:xfrm>
                <a:off x="6072240" y="3701986"/>
                <a:ext cx="47423" cy="33147"/>
              </a:xfrm>
              <a:custGeom>
                <a:avLst/>
                <a:gdLst/>
                <a:ahLst/>
                <a:cxnLst/>
                <a:rect l="l" t="t" r="r" b="b"/>
                <a:pathLst>
                  <a:path w="47423" h="33147" extrusionOk="0">
                    <a:moveTo>
                      <a:pt x="0" y="10096"/>
                    </a:moveTo>
                    <a:lnTo>
                      <a:pt x="10454" y="0"/>
                    </a:lnTo>
                    <a:lnTo>
                      <a:pt x="47424" y="25622"/>
                    </a:lnTo>
                    <a:lnTo>
                      <a:pt x="45143" y="33147"/>
                    </a:lnTo>
                    <a:cubicBezTo>
                      <a:pt x="45143" y="33147"/>
                      <a:pt x="17582" y="21431"/>
                      <a:pt x="16632"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1347;p27">
                <a:extLst>
                  <a:ext uri="{FF2B5EF4-FFF2-40B4-BE49-F238E27FC236}">
                    <a16:creationId xmlns:a16="http://schemas.microsoft.com/office/drawing/2014/main" xmlns="" id="{B3C30230-B4BF-4592-95FB-A49F5FF8F9E6}"/>
                  </a:ext>
                </a:extLst>
              </p:cNvPr>
              <p:cNvSpPr/>
              <p:nvPr/>
            </p:nvSpPr>
            <p:spPr>
              <a:xfrm>
                <a:off x="5975967" y="3647217"/>
                <a:ext cx="58828" cy="38957"/>
              </a:xfrm>
              <a:custGeom>
                <a:avLst/>
                <a:gdLst/>
                <a:ahLst/>
                <a:cxnLst/>
                <a:rect l="l" t="t" r="r" b="b"/>
                <a:pathLst>
                  <a:path w="58828" h="38957" extrusionOk="0">
                    <a:moveTo>
                      <a:pt x="0" y="10382"/>
                    </a:moveTo>
                    <a:lnTo>
                      <a:pt x="48754" y="38957"/>
                    </a:lnTo>
                    <a:lnTo>
                      <a:pt x="58828" y="31623"/>
                    </a:lnTo>
                    <a:cubicBezTo>
                      <a:pt x="58828" y="31623"/>
                      <a:pt x="52651" y="24574"/>
                      <a:pt x="52176" y="23908"/>
                    </a:cubicBezTo>
                    <a:cubicBezTo>
                      <a:pt x="47776" y="18878"/>
                      <a:pt x="42615" y="14573"/>
                      <a:pt x="36875" y="11144"/>
                    </a:cubicBezTo>
                    <a:cubicBezTo>
                      <a:pt x="33263" y="10382"/>
                      <a:pt x="10074" y="0"/>
                      <a:pt x="1007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1348;p27">
                <a:extLst>
                  <a:ext uri="{FF2B5EF4-FFF2-40B4-BE49-F238E27FC236}">
                    <a16:creationId xmlns:a16="http://schemas.microsoft.com/office/drawing/2014/main" xmlns="" id="{97BAE6F0-C12E-48CC-9B5F-80BB18AEEABE}"/>
                  </a:ext>
                </a:extLst>
              </p:cNvPr>
              <p:cNvSpPr/>
              <p:nvPr/>
            </p:nvSpPr>
            <p:spPr>
              <a:xfrm>
                <a:off x="6030138" y="3615690"/>
                <a:ext cx="27275" cy="24479"/>
              </a:xfrm>
              <a:custGeom>
                <a:avLst/>
                <a:gdLst/>
                <a:ahLst/>
                <a:cxnLst/>
                <a:rect l="l" t="t" r="r" b="b"/>
                <a:pathLst>
                  <a:path w="27275" h="24479" extrusionOk="0">
                    <a:moveTo>
                      <a:pt x="27276" y="24479"/>
                    </a:moveTo>
                    <a:lnTo>
                      <a:pt x="27276" y="7334"/>
                    </a:lnTo>
                    <a:lnTo>
                      <a:pt x="4752" y="0"/>
                    </a:lnTo>
                    <a:lnTo>
                      <a:pt x="0" y="13525"/>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1349;p27">
                <a:extLst>
                  <a:ext uri="{FF2B5EF4-FFF2-40B4-BE49-F238E27FC236}">
                    <a16:creationId xmlns:a16="http://schemas.microsoft.com/office/drawing/2014/main" xmlns="" id="{DF5F255E-4A26-4527-A96E-DBA94A4067BA}"/>
                  </a:ext>
                </a:extLst>
              </p:cNvPr>
              <p:cNvSpPr/>
              <p:nvPr/>
            </p:nvSpPr>
            <p:spPr>
              <a:xfrm>
                <a:off x="5907920" y="3610641"/>
                <a:ext cx="26135" cy="19430"/>
              </a:xfrm>
              <a:custGeom>
                <a:avLst/>
                <a:gdLst/>
                <a:ahLst/>
                <a:cxnLst/>
                <a:rect l="l" t="t" r="r" b="b"/>
                <a:pathLst>
                  <a:path w="26135" h="19430"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1350;p27">
                <a:extLst>
                  <a:ext uri="{FF2B5EF4-FFF2-40B4-BE49-F238E27FC236}">
                    <a16:creationId xmlns:a16="http://schemas.microsoft.com/office/drawing/2014/main" xmlns="" id="{525C47E0-A584-48A8-A4B6-92A758769BF1}"/>
                  </a:ext>
                </a:extLst>
              </p:cNvPr>
              <p:cNvSpPr/>
              <p:nvPr/>
            </p:nvSpPr>
            <p:spPr>
              <a:xfrm>
                <a:off x="5908870" y="3668267"/>
                <a:ext cx="30317" cy="30289"/>
              </a:xfrm>
              <a:custGeom>
                <a:avLst/>
                <a:gdLst/>
                <a:ahLst/>
                <a:cxnLst/>
                <a:rect l="l" t="t" r="r" b="b"/>
                <a:pathLst>
                  <a:path w="30317" h="30289" extrusionOk="0">
                    <a:moveTo>
                      <a:pt x="0" y="17907"/>
                    </a:moveTo>
                    <a:lnTo>
                      <a:pt x="0" y="0"/>
                    </a:lnTo>
                    <a:lnTo>
                      <a:pt x="30317" y="0"/>
                    </a:lnTo>
                    <a:lnTo>
                      <a:pt x="22999" y="16002"/>
                    </a:lnTo>
                    <a:lnTo>
                      <a:pt x="10074"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1351;p27">
                <a:extLst>
                  <a:ext uri="{FF2B5EF4-FFF2-40B4-BE49-F238E27FC236}">
                    <a16:creationId xmlns:a16="http://schemas.microsoft.com/office/drawing/2014/main" xmlns="" id="{342AB600-5544-4C55-9235-27901AD64F57}"/>
                  </a:ext>
                </a:extLst>
              </p:cNvPr>
              <p:cNvSpPr/>
              <p:nvPr/>
            </p:nvSpPr>
            <p:spPr>
              <a:xfrm>
                <a:off x="5907539" y="3592925"/>
                <a:ext cx="294911" cy="185451"/>
              </a:xfrm>
              <a:custGeom>
                <a:avLst/>
                <a:gdLst/>
                <a:ahLst/>
                <a:cxnLst/>
                <a:rect l="l" t="t" r="r" b="b"/>
                <a:pathLst>
                  <a:path w="294911" h="185451" extrusionOk="0">
                    <a:moveTo>
                      <a:pt x="149875" y="30099"/>
                    </a:moveTo>
                    <a:cubicBezTo>
                      <a:pt x="145988" y="30089"/>
                      <a:pt x="142110" y="30404"/>
                      <a:pt x="138280" y="31052"/>
                    </a:cubicBezTo>
                    <a:cubicBezTo>
                      <a:pt x="133148" y="31813"/>
                      <a:pt x="127256" y="32861"/>
                      <a:pt x="120793" y="34195"/>
                    </a:cubicBezTo>
                    <a:cubicBezTo>
                      <a:pt x="114331" y="35528"/>
                      <a:pt x="107678" y="37243"/>
                      <a:pt x="100740" y="39338"/>
                    </a:cubicBezTo>
                    <a:cubicBezTo>
                      <a:pt x="93935" y="41377"/>
                      <a:pt x="87302" y="43920"/>
                      <a:pt x="80877" y="46958"/>
                    </a:cubicBezTo>
                    <a:lnTo>
                      <a:pt x="131722" y="76295"/>
                    </a:lnTo>
                    <a:lnTo>
                      <a:pt x="140751" y="73152"/>
                    </a:lnTo>
                    <a:cubicBezTo>
                      <a:pt x="153676" y="68771"/>
                      <a:pt x="165936" y="65151"/>
                      <a:pt x="177341" y="62103"/>
                    </a:cubicBezTo>
                    <a:cubicBezTo>
                      <a:pt x="188108" y="59265"/>
                      <a:pt x="199114" y="57445"/>
                      <a:pt x="210224" y="56674"/>
                    </a:cubicBezTo>
                    <a:cubicBezTo>
                      <a:pt x="220374" y="56064"/>
                      <a:pt x="230571" y="56769"/>
                      <a:pt x="240541" y="58769"/>
                    </a:cubicBezTo>
                    <a:cubicBezTo>
                      <a:pt x="250577" y="60979"/>
                      <a:pt x="260204" y="64779"/>
                      <a:pt x="269052" y="70009"/>
                    </a:cubicBezTo>
                    <a:cubicBezTo>
                      <a:pt x="277824" y="74409"/>
                      <a:pt x="285351" y="80963"/>
                      <a:pt x="290911" y="89059"/>
                    </a:cubicBezTo>
                    <a:cubicBezTo>
                      <a:pt x="294684" y="94964"/>
                      <a:pt x="295853" y="102165"/>
                      <a:pt x="294142" y="108966"/>
                    </a:cubicBezTo>
                    <a:cubicBezTo>
                      <a:pt x="291985" y="116443"/>
                      <a:pt x="287889" y="123215"/>
                      <a:pt x="282262" y="128588"/>
                    </a:cubicBezTo>
                    <a:cubicBezTo>
                      <a:pt x="275315" y="135617"/>
                      <a:pt x="267522" y="141761"/>
                      <a:pt x="259073" y="146876"/>
                    </a:cubicBezTo>
                    <a:lnTo>
                      <a:pt x="291386" y="165926"/>
                    </a:lnTo>
                    <a:lnTo>
                      <a:pt x="273709" y="176117"/>
                    </a:lnTo>
                    <a:lnTo>
                      <a:pt x="241111" y="157067"/>
                    </a:lnTo>
                    <a:cubicBezTo>
                      <a:pt x="225591" y="164735"/>
                      <a:pt x="209359" y="170860"/>
                      <a:pt x="192642" y="175355"/>
                    </a:cubicBezTo>
                    <a:cubicBezTo>
                      <a:pt x="175164" y="180280"/>
                      <a:pt x="157297" y="183652"/>
                      <a:pt x="139231" y="185452"/>
                    </a:cubicBezTo>
                    <a:lnTo>
                      <a:pt x="122219" y="154877"/>
                    </a:lnTo>
                    <a:cubicBezTo>
                      <a:pt x="126990" y="154753"/>
                      <a:pt x="131751" y="154372"/>
                      <a:pt x="136474" y="153734"/>
                    </a:cubicBezTo>
                    <a:cubicBezTo>
                      <a:pt x="142842" y="152971"/>
                      <a:pt x="149875" y="151829"/>
                      <a:pt x="157763" y="150114"/>
                    </a:cubicBezTo>
                    <a:cubicBezTo>
                      <a:pt x="165651" y="148400"/>
                      <a:pt x="173824" y="146209"/>
                      <a:pt x="182568" y="143732"/>
                    </a:cubicBezTo>
                    <a:cubicBezTo>
                      <a:pt x="191074" y="141218"/>
                      <a:pt x="199370" y="138036"/>
                      <a:pt x="207373" y="134207"/>
                    </a:cubicBezTo>
                    <a:lnTo>
                      <a:pt x="156907" y="105061"/>
                    </a:lnTo>
                    <a:lnTo>
                      <a:pt x="150255" y="107347"/>
                    </a:lnTo>
                    <a:lnTo>
                      <a:pt x="143317" y="109442"/>
                    </a:lnTo>
                    <a:cubicBezTo>
                      <a:pt x="130582" y="113633"/>
                      <a:pt x="118987" y="116872"/>
                      <a:pt x="108343" y="118967"/>
                    </a:cubicBezTo>
                    <a:cubicBezTo>
                      <a:pt x="98573" y="121244"/>
                      <a:pt x="88613" y="122587"/>
                      <a:pt x="78596" y="122968"/>
                    </a:cubicBezTo>
                    <a:cubicBezTo>
                      <a:pt x="69758" y="123311"/>
                      <a:pt x="60910" y="122511"/>
                      <a:pt x="52271" y="120587"/>
                    </a:cubicBezTo>
                    <a:cubicBezTo>
                      <a:pt x="43746" y="118596"/>
                      <a:pt x="35554" y="115396"/>
                      <a:pt x="27941" y="111062"/>
                    </a:cubicBezTo>
                    <a:cubicBezTo>
                      <a:pt x="19578" y="106709"/>
                      <a:pt x="12326" y="100479"/>
                      <a:pt x="6748" y="92869"/>
                    </a:cubicBezTo>
                    <a:cubicBezTo>
                      <a:pt x="2690" y="87163"/>
                      <a:pt x="675" y="80248"/>
                      <a:pt x="1045" y="73247"/>
                    </a:cubicBezTo>
                    <a:cubicBezTo>
                      <a:pt x="1768" y="65951"/>
                      <a:pt x="4685" y="59036"/>
                      <a:pt x="9409" y="53435"/>
                    </a:cubicBezTo>
                    <a:cubicBezTo>
                      <a:pt x="15244" y="46072"/>
                      <a:pt x="22163" y="39653"/>
                      <a:pt x="29937" y="34385"/>
                    </a:cubicBezTo>
                    <a:lnTo>
                      <a:pt x="0" y="17050"/>
                    </a:lnTo>
                    <a:lnTo>
                      <a:pt x="17677" y="6858"/>
                    </a:lnTo>
                    <a:lnTo>
                      <a:pt x="47329" y="24003"/>
                    </a:lnTo>
                    <a:cubicBezTo>
                      <a:pt x="61242" y="17050"/>
                      <a:pt x="75869" y="11659"/>
                      <a:pt x="90951" y="7906"/>
                    </a:cubicBezTo>
                    <a:cubicBezTo>
                      <a:pt x="105302" y="4315"/>
                      <a:pt x="119871" y="1667"/>
                      <a:pt x="134574" y="0"/>
                    </a:cubicBezTo>
                    <a:close/>
                    <a:moveTo>
                      <a:pt x="63580" y="83439"/>
                    </a:moveTo>
                    <a:cubicBezTo>
                      <a:pt x="70214" y="87306"/>
                      <a:pt x="77903" y="88973"/>
                      <a:pt x="85534" y="88202"/>
                    </a:cubicBezTo>
                    <a:cubicBezTo>
                      <a:pt x="95846" y="87030"/>
                      <a:pt x="106015" y="84763"/>
                      <a:pt x="115851" y="81439"/>
                    </a:cubicBezTo>
                    <a:lnTo>
                      <a:pt x="68332" y="53912"/>
                    </a:lnTo>
                    <a:cubicBezTo>
                      <a:pt x="50655" y="65342"/>
                      <a:pt x="49230" y="75247"/>
                      <a:pt x="63580" y="83725"/>
                    </a:cubicBezTo>
                    <a:close/>
                    <a:moveTo>
                      <a:pt x="230372" y="97441"/>
                    </a:moveTo>
                    <a:cubicBezTo>
                      <a:pt x="223139" y="93421"/>
                      <a:pt x="214786" y="91916"/>
                      <a:pt x="206612" y="93154"/>
                    </a:cubicBezTo>
                    <a:cubicBezTo>
                      <a:pt x="195360" y="94612"/>
                      <a:pt x="184259" y="97069"/>
                      <a:pt x="173444" y="100489"/>
                    </a:cubicBezTo>
                    <a:lnTo>
                      <a:pt x="220963" y="127826"/>
                    </a:lnTo>
                    <a:cubicBezTo>
                      <a:pt x="240921" y="115443"/>
                      <a:pt x="244057" y="105318"/>
                      <a:pt x="230372" y="9744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 name="Google Shape;1352;p27">
              <a:extLst>
                <a:ext uri="{FF2B5EF4-FFF2-40B4-BE49-F238E27FC236}">
                  <a16:creationId xmlns:a16="http://schemas.microsoft.com/office/drawing/2014/main" xmlns="" id="{BCAF11D1-7F9B-4307-A3C6-13D4D60CB2E0}"/>
                </a:ext>
              </a:extLst>
            </p:cNvPr>
            <p:cNvGrpSpPr/>
            <p:nvPr/>
          </p:nvGrpSpPr>
          <p:grpSpPr>
            <a:xfrm>
              <a:off x="3800921" y="2531712"/>
              <a:ext cx="883852" cy="621125"/>
              <a:chOff x="5610546" y="3273837"/>
              <a:chExt cx="883852" cy="621125"/>
            </a:xfrm>
          </p:grpSpPr>
          <p:sp>
            <p:nvSpPr>
              <p:cNvPr id="352" name="Google Shape;1353;p27">
                <a:extLst>
                  <a:ext uri="{FF2B5EF4-FFF2-40B4-BE49-F238E27FC236}">
                    <a16:creationId xmlns:a16="http://schemas.microsoft.com/office/drawing/2014/main" xmlns="" id="{4D37084B-3A69-4998-9BEB-3989E183AA25}"/>
                  </a:ext>
                </a:extLst>
              </p:cNvPr>
              <p:cNvSpPr/>
              <p:nvPr/>
            </p:nvSpPr>
            <p:spPr>
              <a:xfrm>
                <a:off x="5610546" y="338347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1354;p27">
                <a:extLst>
                  <a:ext uri="{FF2B5EF4-FFF2-40B4-BE49-F238E27FC236}">
                    <a16:creationId xmlns:a16="http://schemas.microsoft.com/office/drawing/2014/main" xmlns="" id="{F12F21D8-417B-4244-935F-4AF654F8F94F}"/>
                  </a:ext>
                </a:extLst>
              </p:cNvPr>
              <p:cNvSpPr/>
              <p:nvPr/>
            </p:nvSpPr>
            <p:spPr>
              <a:xfrm>
                <a:off x="5610736" y="3526535"/>
                <a:ext cx="87339" cy="116586"/>
              </a:xfrm>
              <a:custGeom>
                <a:avLst/>
                <a:gdLst/>
                <a:ahLst/>
                <a:cxnLst/>
                <a:rect l="l" t="t" r="r" b="b"/>
                <a:pathLst>
                  <a:path w="87339" h="116586" extrusionOk="0">
                    <a:moveTo>
                      <a:pt x="0" y="116586"/>
                    </a:moveTo>
                    <a:lnTo>
                      <a:pt x="0" y="0"/>
                    </a:lnTo>
                    <a:lnTo>
                      <a:pt x="87340" y="78010"/>
                    </a:lnTo>
                    <a:lnTo>
                      <a:pt x="0" y="116586"/>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1355;p27">
                <a:extLst>
                  <a:ext uri="{FF2B5EF4-FFF2-40B4-BE49-F238E27FC236}">
                    <a16:creationId xmlns:a16="http://schemas.microsoft.com/office/drawing/2014/main" xmlns="" id="{12420F6B-2549-4B6F-B779-E4688FA9EFB8}"/>
                  </a:ext>
                </a:extLst>
              </p:cNvPr>
              <p:cNvSpPr/>
              <p:nvPr/>
            </p:nvSpPr>
            <p:spPr>
              <a:xfrm>
                <a:off x="6427967" y="3529583"/>
                <a:ext cx="66431" cy="157067"/>
              </a:xfrm>
              <a:custGeom>
                <a:avLst/>
                <a:gdLst/>
                <a:ahLst/>
                <a:cxnLst/>
                <a:rect l="l" t="t" r="r" b="b"/>
                <a:pathLst>
                  <a:path w="66431" h="157067" extrusionOk="0">
                    <a:moveTo>
                      <a:pt x="66432" y="0"/>
                    </a:moveTo>
                    <a:lnTo>
                      <a:pt x="66432" y="109633"/>
                    </a:lnTo>
                    <a:lnTo>
                      <a:pt x="21859" y="157067"/>
                    </a:lnTo>
                    <a:lnTo>
                      <a:pt x="0" y="31623"/>
                    </a:lnTo>
                    <a:lnTo>
                      <a:pt x="66432"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1356;p27">
                <a:extLst>
                  <a:ext uri="{FF2B5EF4-FFF2-40B4-BE49-F238E27FC236}">
                    <a16:creationId xmlns:a16="http://schemas.microsoft.com/office/drawing/2014/main" xmlns="" id="{6FCE790C-C576-4888-941E-F3A6DC60AAF1}"/>
                  </a:ext>
                </a:extLst>
              </p:cNvPr>
              <p:cNvSpPr/>
              <p:nvPr/>
            </p:nvSpPr>
            <p:spPr>
              <a:xfrm>
                <a:off x="5610546" y="3273837"/>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1357;p27">
                <a:extLst>
                  <a:ext uri="{FF2B5EF4-FFF2-40B4-BE49-F238E27FC236}">
                    <a16:creationId xmlns:a16="http://schemas.microsoft.com/office/drawing/2014/main" xmlns="" id="{2790D261-35EA-4521-8612-13427EDF0A7D}"/>
                  </a:ext>
                </a:extLst>
              </p:cNvPr>
              <p:cNvSpPr/>
              <p:nvPr/>
            </p:nvSpPr>
            <p:spPr>
              <a:xfrm>
                <a:off x="5736262" y="3343465"/>
                <a:ext cx="632609" cy="366093"/>
              </a:xfrm>
              <a:custGeom>
                <a:avLst/>
                <a:gdLst/>
                <a:ahLst/>
                <a:cxnLst/>
                <a:rect l="l" t="t" r="r" b="b"/>
                <a:pathLst>
                  <a:path w="632609" h="366093" extrusionOk="0">
                    <a:moveTo>
                      <a:pt x="632021" y="194119"/>
                    </a:moveTo>
                    <a:cubicBezTo>
                      <a:pt x="627555" y="237173"/>
                      <a:pt x="596952" y="279844"/>
                      <a:pt x="540025" y="312515"/>
                    </a:cubicBezTo>
                    <a:cubicBezTo>
                      <a:pt x="416475" y="383953"/>
                      <a:pt x="216136" y="383953"/>
                      <a:pt x="92586" y="312515"/>
                    </a:cubicBezTo>
                    <a:cubicBezTo>
                      <a:pt x="35564" y="279559"/>
                      <a:pt x="4962" y="237173"/>
                      <a:pt x="590" y="194119"/>
                    </a:cubicBezTo>
                    <a:cubicBezTo>
                      <a:pt x="-4732" y="143637"/>
                      <a:pt x="25965" y="92202"/>
                      <a:pt x="92586" y="53721"/>
                    </a:cubicBezTo>
                    <a:cubicBezTo>
                      <a:pt x="216136" y="-17907"/>
                      <a:pt x="416475" y="-17907"/>
                      <a:pt x="540025" y="53721"/>
                    </a:cubicBezTo>
                    <a:cubicBezTo>
                      <a:pt x="606551" y="92202"/>
                      <a:pt x="637344" y="143637"/>
                      <a:pt x="632021" y="19411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1358;p27">
                <a:extLst>
                  <a:ext uri="{FF2B5EF4-FFF2-40B4-BE49-F238E27FC236}">
                    <a16:creationId xmlns:a16="http://schemas.microsoft.com/office/drawing/2014/main" xmlns="" id="{AC774579-F242-4BCA-A1A4-9D1F58E985BC}"/>
                  </a:ext>
                </a:extLst>
              </p:cNvPr>
              <p:cNvSpPr/>
              <p:nvPr/>
            </p:nvSpPr>
            <p:spPr>
              <a:xfrm>
                <a:off x="5736851" y="3365444"/>
                <a:ext cx="631431" cy="344114"/>
              </a:xfrm>
              <a:custGeom>
                <a:avLst/>
                <a:gdLst/>
                <a:ahLst/>
                <a:cxnLst/>
                <a:rect l="l" t="t" r="r" b="b"/>
                <a:pathLst>
                  <a:path w="631431" h="344114" extrusionOk="0">
                    <a:moveTo>
                      <a:pt x="631431" y="172141"/>
                    </a:moveTo>
                    <a:cubicBezTo>
                      <a:pt x="626965" y="215194"/>
                      <a:pt x="596363" y="257866"/>
                      <a:pt x="539435" y="290536"/>
                    </a:cubicBezTo>
                    <a:cubicBezTo>
                      <a:pt x="415886" y="361974"/>
                      <a:pt x="215546" y="361974"/>
                      <a:pt x="91997" y="290536"/>
                    </a:cubicBezTo>
                    <a:cubicBezTo>
                      <a:pt x="34974" y="257580"/>
                      <a:pt x="4372" y="215194"/>
                      <a:pt x="0" y="172141"/>
                    </a:cubicBezTo>
                    <a:cubicBezTo>
                      <a:pt x="4372" y="128992"/>
                      <a:pt x="34974" y="86416"/>
                      <a:pt x="91997" y="53650"/>
                    </a:cubicBezTo>
                    <a:cubicBezTo>
                      <a:pt x="215546" y="-17883"/>
                      <a:pt x="415886" y="-17883"/>
                      <a:pt x="539435" y="53650"/>
                    </a:cubicBezTo>
                    <a:cubicBezTo>
                      <a:pt x="596363" y="86606"/>
                      <a:pt x="626965" y="128992"/>
                      <a:pt x="631431"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1359;p27">
                <a:extLst>
                  <a:ext uri="{FF2B5EF4-FFF2-40B4-BE49-F238E27FC236}">
                    <a16:creationId xmlns:a16="http://schemas.microsoft.com/office/drawing/2014/main" xmlns="" id="{D3F1DA23-EEF5-4357-8BB5-1F162DF89961}"/>
                  </a:ext>
                </a:extLst>
              </p:cNvPr>
              <p:cNvSpPr/>
              <p:nvPr/>
            </p:nvSpPr>
            <p:spPr>
              <a:xfrm>
                <a:off x="5898416" y="3447859"/>
                <a:ext cx="294651" cy="185451"/>
              </a:xfrm>
              <a:custGeom>
                <a:avLst/>
                <a:gdLst/>
                <a:ahLst/>
                <a:cxnLst/>
                <a:rect l="l" t="t" r="r" b="b"/>
                <a:pathLst>
                  <a:path w="294651" h="185451" extrusionOk="0">
                    <a:moveTo>
                      <a:pt x="149495" y="29813"/>
                    </a:moveTo>
                    <a:cubicBezTo>
                      <a:pt x="145608" y="29756"/>
                      <a:pt x="141730" y="30042"/>
                      <a:pt x="137900" y="30671"/>
                    </a:cubicBezTo>
                    <a:cubicBezTo>
                      <a:pt x="132673" y="31433"/>
                      <a:pt x="126875" y="32480"/>
                      <a:pt x="120413" y="33814"/>
                    </a:cubicBezTo>
                    <a:cubicBezTo>
                      <a:pt x="113950" y="35147"/>
                      <a:pt x="107203" y="36957"/>
                      <a:pt x="100265" y="39052"/>
                    </a:cubicBezTo>
                    <a:cubicBezTo>
                      <a:pt x="93498" y="41053"/>
                      <a:pt x="86884" y="43567"/>
                      <a:pt x="80497" y="46577"/>
                    </a:cubicBezTo>
                    <a:lnTo>
                      <a:pt x="131247" y="76009"/>
                    </a:lnTo>
                    <a:lnTo>
                      <a:pt x="140751" y="72771"/>
                    </a:lnTo>
                    <a:cubicBezTo>
                      <a:pt x="153676" y="68485"/>
                      <a:pt x="165841" y="64770"/>
                      <a:pt x="177341" y="61817"/>
                    </a:cubicBezTo>
                    <a:cubicBezTo>
                      <a:pt x="188089" y="58883"/>
                      <a:pt x="199104" y="57064"/>
                      <a:pt x="210224" y="56388"/>
                    </a:cubicBezTo>
                    <a:cubicBezTo>
                      <a:pt x="220345" y="55702"/>
                      <a:pt x="230505" y="56369"/>
                      <a:pt x="240446" y="58388"/>
                    </a:cubicBezTo>
                    <a:cubicBezTo>
                      <a:pt x="250453" y="60655"/>
                      <a:pt x="260043" y="64475"/>
                      <a:pt x="268862" y="69723"/>
                    </a:cubicBezTo>
                    <a:cubicBezTo>
                      <a:pt x="277644" y="74114"/>
                      <a:pt x="285161" y="80667"/>
                      <a:pt x="290721" y="88773"/>
                    </a:cubicBezTo>
                    <a:cubicBezTo>
                      <a:pt x="294389" y="94717"/>
                      <a:pt x="295549" y="101879"/>
                      <a:pt x="293952" y="108680"/>
                    </a:cubicBezTo>
                    <a:cubicBezTo>
                      <a:pt x="291776" y="116148"/>
                      <a:pt x="287680" y="122920"/>
                      <a:pt x="282072" y="128302"/>
                    </a:cubicBezTo>
                    <a:cubicBezTo>
                      <a:pt x="275239" y="135350"/>
                      <a:pt x="267617" y="141580"/>
                      <a:pt x="259358" y="146875"/>
                    </a:cubicBezTo>
                    <a:lnTo>
                      <a:pt x="291671" y="165925"/>
                    </a:lnTo>
                    <a:lnTo>
                      <a:pt x="273994" y="176117"/>
                    </a:lnTo>
                    <a:lnTo>
                      <a:pt x="241396" y="157067"/>
                    </a:lnTo>
                    <a:cubicBezTo>
                      <a:pt x="225867" y="164735"/>
                      <a:pt x="209635" y="170898"/>
                      <a:pt x="192927" y="175450"/>
                    </a:cubicBezTo>
                    <a:cubicBezTo>
                      <a:pt x="175440" y="180289"/>
                      <a:pt x="157573" y="183633"/>
                      <a:pt x="139516" y="185452"/>
                    </a:cubicBezTo>
                    <a:lnTo>
                      <a:pt x="122409" y="154876"/>
                    </a:lnTo>
                    <a:cubicBezTo>
                      <a:pt x="127180" y="154753"/>
                      <a:pt x="131941" y="154372"/>
                      <a:pt x="136664" y="153734"/>
                    </a:cubicBezTo>
                    <a:cubicBezTo>
                      <a:pt x="143821" y="152924"/>
                      <a:pt x="150930" y="151714"/>
                      <a:pt x="157953" y="150114"/>
                    </a:cubicBezTo>
                    <a:cubicBezTo>
                      <a:pt x="165841" y="148400"/>
                      <a:pt x="174109" y="146304"/>
                      <a:pt x="182853" y="143732"/>
                    </a:cubicBezTo>
                    <a:cubicBezTo>
                      <a:pt x="191340" y="141151"/>
                      <a:pt x="199627" y="137970"/>
                      <a:pt x="207658" y="134207"/>
                    </a:cubicBezTo>
                    <a:lnTo>
                      <a:pt x="156812" y="104966"/>
                    </a:lnTo>
                    <a:lnTo>
                      <a:pt x="150255" y="107251"/>
                    </a:lnTo>
                    <a:lnTo>
                      <a:pt x="143317" y="109347"/>
                    </a:lnTo>
                    <a:cubicBezTo>
                      <a:pt x="130582" y="113538"/>
                      <a:pt x="118892" y="116872"/>
                      <a:pt x="108343" y="118872"/>
                    </a:cubicBezTo>
                    <a:cubicBezTo>
                      <a:pt x="98545" y="121149"/>
                      <a:pt x="88556" y="122492"/>
                      <a:pt x="78501" y="122873"/>
                    </a:cubicBezTo>
                    <a:cubicBezTo>
                      <a:pt x="69691" y="123187"/>
                      <a:pt x="60872" y="122358"/>
                      <a:pt x="52271" y="120396"/>
                    </a:cubicBezTo>
                    <a:cubicBezTo>
                      <a:pt x="43698" y="118453"/>
                      <a:pt x="35468" y="115243"/>
                      <a:pt x="27846" y="110871"/>
                    </a:cubicBezTo>
                    <a:cubicBezTo>
                      <a:pt x="19540" y="106518"/>
                      <a:pt x="12326" y="100327"/>
                      <a:pt x="6748" y="92774"/>
                    </a:cubicBezTo>
                    <a:cubicBezTo>
                      <a:pt x="2604" y="87078"/>
                      <a:pt x="580" y="80096"/>
                      <a:pt x="1045" y="73057"/>
                    </a:cubicBezTo>
                    <a:cubicBezTo>
                      <a:pt x="1787" y="65789"/>
                      <a:pt x="4704" y="58922"/>
                      <a:pt x="9409" y="53340"/>
                    </a:cubicBezTo>
                    <a:cubicBezTo>
                      <a:pt x="15197" y="45939"/>
                      <a:pt x="22125" y="39500"/>
                      <a:pt x="29937" y="34290"/>
                    </a:cubicBezTo>
                    <a:lnTo>
                      <a:pt x="0" y="16954"/>
                    </a:lnTo>
                    <a:lnTo>
                      <a:pt x="17582" y="6763"/>
                    </a:lnTo>
                    <a:lnTo>
                      <a:pt x="47234" y="23908"/>
                    </a:lnTo>
                    <a:cubicBezTo>
                      <a:pt x="61176" y="17059"/>
                      <a:pt x="75793" y="11697"/>
                      <a:pt x="90856" y="7906"/>
                    </a:cubicBezTo>
                    <a:cubicBezTo>
                      <a:pt x="105188" y="4239"/>
                      <a:pt x="119767" y="1591"/>
                      <a:pt x="134479" y="0"/>
                    </a:cubicBezTo>
                    <a:close/>
                    <a:moveTo>
                      <a:pt x="63105" y="83153"/>
                    </a:moveTo>
                    <a:cubicBezTo>
                      <a:pt x="69786" y="86992"/>
                      <a:pt x="77494" y="88659"/>
                      <a:pt x="85154" y="87916"/>
                    </a:cubicBezTo>
                    <a:cubicBezTo>
                      <a:pt x="95447" y="86754"/>
                      <a:pt x="105587" y="84449"/>
                      <a:pt x="115376" y="81058"/>
                    </a:cubicBezTo>
                    <a:lnTo>
                      <a:pt x="67857" y="53531"/>
                    </a:lnTo>
                    <a:cubicBezTo>
                      <a:pt x="50275" y="65056"/>
                      <a:pt x="48849" y="74867"/>
                      <a:pt x="63105" y="83153"/>
                    </a:cubicBezTo>
                    <a:close/>
                    <a:moveTo>
                      <a:pt x="229992" y="97060"/>
                    </a:moveTo>
                    <a:cubicBezTo>
                      <a:pt x="222693" y="93135"/>
                      <a:pt x="214339" y="91631"/>
                      <a:pt x="206137" y="92774"/>
                    </a:cubicBezTo>
                    <a:cubicBezTo>
                      <a:pt x="194894" y="94278"/>
                      <a:pt x="183803" y="96736"/>
                      <a:pt x="172969" y="100108"/>
                    </a:cubicBezTo>
                    <a:lnTo>
                      <a:pt x="220488" y="127540"/>
                    </a:lnTo>
                    <a:cubicBezTo>
                      <a:pt x="240512" y="115157"/>
                      <a:pt x="243677" y="104994"/>
                      <a:pt x="229992" y="9706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1360;p27">
                <a:extLst>
                  <a:ext uri="{FF2B5EF4-FFF2-40B4-BE49-F238E27FC236}">
                    <a16:creationId xmlns:a16="http://schemas.microsoft.com/office/drawing/2014/main" xmlns="" id="{84222246-2564-4DE2-BD3B-2F1A6D254FAC}"/>
                  </a:ext>
                </a:extLst>
              </p:cNvPr>
              <p:cNvSpPr/>
              <p:nvPr/>
            </p:nvSpPr>
            <p:spPr>
              <a:xfrm>
                <a:off x="6020539" y="3585400"/>
                <a:ext cx="19482" cy="25526"/>
              </a:xfrm>
              <a:custGeom>
                <a:avLst/>
                <a:gdLst/>
                <a:ahLst/>
                <a:cxnLst/>
                <a:rect l="l" t="t" r="r" b="b"/>
                <a:pathLst>
                  <a:path w="19482" h="25526" extrusionOk="0">
                    <a:moveTo>
                      <a:pt x="0" y="17145"/>
                    </a:moveTo>
                    <a:cubicBezTo>
                      <a:pt x="285" y="11430"/>
                      <a:pt x="285" y="5715"/>
                      <a:pt x="0" y="0"/>
                    </a:cubicBezTo>
                    <a:lnTo>
                      <a:pt x="19483" y="12478"/>
                    </a:lnTo>
                    <a:lnTo>
                      <a:pt x="11024"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1361;p27">
                <a:extLst>
                  <a:ext uri="{FF2B5EF4-FFF2-40B4-BE49-F238E27FC236}">
                    <a16:creationId xmlns:a16="http://schemas.microsoft.com/office/drawing/2014/main" xmlns="" id="{1CF41417-F1CB-4FD0-B1F7-64EB48F760C1}"/>
                  </a:ext>
                </a:extLst>
              </p:cNvPr>
              <p:cNvSpPr/>
              <p:nvPr/>
            </p:nvSpPr>
            <p:spPr>
              <a:xfrm>
                <a:off x="6147700" y="3596258"/>
                <a:ext cx="42101" cy="19716"/>
              </a:xfrm>
              <a:custGeom>
                <a:avLst/>
                <a:gdLst/>
                <a:ahLst/>
                <a:cxnLst/>
                <a:rect l="l" t="t"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1362;p27">
                <a:extLst>
                  <a:ext uri="{FF2B5EF4-FFF2-40B4-BE49-F238E27FC236}">
                    <a16:creationId xmlns:a16="http://schemas.microsoft.com/office/drawing/2014/main" xmlns="" id="{948E4772-8D84-486C-9F29-FCC935E5FE28}"/>
                  </a:ext>
                </a:extLst>
              </p:cNvPr>
              <p:cNvSpPr/>
              <p:nvPr/>
            </p:nvSpPr>
            <p:spPr>
              <a:xfrm>
                <a:off x="6161861" y="3533013"/>
                <a:ext cx="31457" cy="17335"/>
              </a:xfrm>
              <a:custGeom>
                <a:avLst/>
                <a:gdLst/>
                <a:ahLst/>
                <a:cxnLst/>
                <a:rect l="l" t="t" r="r" b="b"/>
                <a:pathLst>
                  <a:path w="31457" h="17335" extrusionOk="0">
                    <a:moveTo>
                      <a:pt x="31458" y="17335"/>
                    </a:moveTo>
                    <a:lnTo>
                      <a:pt x="31458" y="0"/>
                    </a:lnTo>
                    <a:lnTo>
                      <a:pt x="0" y="11430"/>
                    </a:lnTo>
                    <a:lnTo>
                      <a:pt x="31458" y="1733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1363;p27">
                <a:extLst>
                  <a:ext uri="{FF2B5EF4-FFF2-40B4-BE49-F238E27FC236}">
                    <a16:creationId xmlns:a16="http://schemas.microsoft.com/office/drawing/2014/main" xmlns="" id="{510E044E-9135-43EF-89B9-352CE86C14A3}"/>
                  </a:ext>
                </a:extLst>
              </p:cNvPr>
              <p:cNvSpPr/>
              <p:nvPr/>
            </p:nvSpPr>
            <p:spPr>
              <a:xfrm>
                <a:off x="6062736" y="3539394"/>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527"/>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1364;p27">
                <a:extLst>
                  <a:ext uri="{FF2B5EF4-FFF2-40B4-BE49-F238E27FC236}">
                    <a16:creationId xmlns:a16="http://schemas.microsoft.com/office/drawing/2014/main" xmlns="" id="{ADF39AEA-E510-44F1-BA0A-8A5153FA7896}"/>
                  </a:ext>
                </a:extLst>
              </p:cNvPr>
              <p:cNvSpPr/>
              <p:nvPr/>
            </p:nvSpPr>
            <p:spPr>
              <a:xfrm>
                <a:off x="5966368" y="3484530"/>
                <a:ext cx="58543" cy="38957"/>
              </a:xfrm>
              <a:custGeom>
                <a:avLst/>
                <a:gdLst/>
                <a:ahLst/>
                <a:cxnLst/>
                <a:rect l="l" t="t" r="r" b="b"/>
                <a:pathLst>
                  <a:path w="58543" h="38957" extrusionOk="0">
                    <a:moveTo>
                      <a:pt x="0" y="11144"/>
                    </a:moveTo>
                    <a:lnTo>
                      <a:pt x="49040" y="38957"/>
                    </a:lnTo>
                    <a:lnTo>
                      <a:pt x="58543" y="31623"/>
                    </a:lnTo>
                    <a:cubicBezTo>
                      <a:pt x="58543" y="31623"/>
                      <a:pt x="52366" y="24575"/>
                      <a:pt x="51986" y="23908"/>
                    </a:cubicBezTo>
                    <a:cubicBezTo>
                      <a:pt x="47566" y="18898"/>
                      <a:pt x="42406" y="14592"/>
                      <a:pt x="36685" y="11144"/>
                    </a:cubicBezTo>
                    <a:cubicBezTo>
                      <a:pt x="33073" y="10477"/>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1365;p27">
                <a:extLst>
                  <a:ext uri="{FF2B5EF4-FFF2-40B4-BE49-F238E27FC236}">
                    <a16:creationId xmlns:a16="http://schemas.microsoft.com/office/drawing/2014/main" xmlns="" id="{ED4B764F-C497-44EB-814A-A6596F9A7E8B}"/>
                  </a:ext>
                </a:extLst>
              </p:cNvPr>
              <p:cNvSpPr/>
              <p:nvPr/>
            </p:nvSpPr>
            <p:spPr>
              <a:xfrm>
                <a:off x="6020539" y="3453098"/>
                <a:ext cx="27370" cy="24574"/>
              </a:xfrm>
              <a:custGeom>
                <a:avLst/>
                <a:gdLst/>
                <a:ahLst/>
                <a:cxnLst/>
                <a:rect l="l" t="t" r="r" b="b"/>
                <a:pathLst>
                  <a:path w="27370" h="24574" extrusionOk="0">
                    <a:moveTo>
                      <a:pt x="27371" y="24575"/>
                    </a:moveTo>
                    <a:lnTo>
                      <a:pt x="27371" y="7334"/>
                    </a:lnTo>
                    <a:lnTo>
                      <a:pt x="4847" y="0"/>
                    </a:lnTo>
                    <a:lnTo>
                      <a:pt x="0" y="13525"/>
                    </a:lnTo>
                    <a:lnTo>
                      <a:pt x="1236" y="19621"/>
                    </a:lnTo>
                    <a:lnTo>
                      <a:pt x="27371" y="2457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1366;p27">
                <a:extLst>
                  <a:ext uri="{FF2B5EF4-FFF2-40B4-BE49-F238E27FC236}">
                    <a16:creationId xmlns:a16="http://schemas.microsoft.com/office/drawing/2014/main" xmlns="" id="{572D0D50-B2A1-4C2C-BD42-297FB45EDC1D}"/>
                  </a:ext>
                </a:extLst>
              </p:cNvPr>
              <p:cNvSpPr/>
              <p:nvPr/>
            </p:nvSpPr>
            <p:spPr>
              <a:xfrm>
                <a:off x="5898416" y="3448050"/>
                <a:ext cx="26040" cy="19430"/>
              </a:xfrm>
              <a:custGeom>
                <a:avLst/>
                <a:gdLst/>
                <a:ahLst/>
                <a:cxnLst/>
                <a:rect l="l" t="t" r="r" b="b"/>
                <a:pathLst>
                  <a:path w="26040" h="19430"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1367;p27">
                <a:extLst>
                  <a:ext uri="{FF2B5EF4-FFF2-40B4-BE49-F238E27FC236}">
                    <a16:creationId xmlns:a16="http://schemas.microsoft.com/office/drawing/2014/main" xmlns="" id="{1A871B31-3431-41A0-8952-1824A85F5B9C}"/>
                  </a:ext>
                </a:extLst>
              </p:cNvPr>
              <p:cNvSpPr/>
              <p:nvPr/>
            </p:nvSpPr>
            <p:spPr>
              <a:xfrm>
                <a:off x="5899366" y="3505676"/>
                <a:ext cx="30317" cy="30194"/>
              </a:xfrm>
              <a:custGeom>
                <a:avLst/>
                <a:gdLst/>
                <a:ahLst/>
                <a:cxnLst/>
                <a:rect l="l" t="t" r="r" b="b"/>
                <a:pathLst>
                  <a:path w="30317" h="30194" extrusionOk="0">
                    <a:moveTo>
                      <a:pt x="0" y="17812"/>
                    </a:moveTo>
                    <a:lnTo>
                      <a:pt x="0" y="0"/>
                    </a:lnTo>
                    <a:lnTo>
                      <a:pt x="30317" y="0"/>
                    </a:lnTo>
                    <a:lnTo>
                      <a:pt x="22999" y="15907"/>
                    </a:lnTo>
                    <a:lnTo>
                      <a:pt x="9979" y="3019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1368;p27">
                <a:extLst>
                  <a:ext uri="{FF2B5EF4-FFF2-40B4-BE49-F238E27FC236}">
                    <a16:creationId xmlns:a16="http://schemas.microsoft.com/office/drawing/2014/main" xmlns="" id="{749EFC4E-6F80-4905-B7B7-BBA82F9B75C3}"/>
                  </a:ext>
                </a:extLst>
              </p:cNvPr>
              <p:cNvSpPr/>
              <p:nvPr/>
            </p:nvSpPr>
            <p:spPr>
              <a:xfrm>
                <a:off x="5898416" y="3431095"/>
                <a:ext cx="294657" cy="185070"/>
              </a:xfrm>
              <a:custGeom>
                <a:avLst/>
                <a:gdLst/>
                <a:ahLst/>
                <a:cxnLst/>
                <a:rect l="l" t="t" r="r" b="b"/>
                <a:pathLst>
                  <a:path w="294657" h="185070" extrusionOk="0">
                    <a:moveTo>
                      <a:pt x="149495" y="29337"/>
                    </a:moveTo>
                    <a:cubicBezTo>
                      <a:pt x="145608" y="29327"/>
                      <a:pt x="141730" y="29642"/>
                      <a:pt x="137900" y="30289"/>
                    </a:cubicBezTo>
                    <a:cubicBezTo>
                      <a:pt x="132673" y="31051"/>
                      <a:pt x="126875" y="32099"/>
                      <a:pt x="120413" y="33433"/>
                    </a:cubicBezTo>
                    <a:cubicBezTo>
                      <a:pt x="113950" y="34766"/>
                      <a:pt x="107203" y="36576"/>
                      <a:pt x="100265" y="38576"/>
                    </a:cubicBezTo>
                    <a:cubicBezTo>
                      <a:pt x="93508" y="40653"/>
                      <a:pt x="86903" y="43196"/>
                      <a:pt x="80497" y="46196"/>
                    </a:cubicBezTo>
                    <a:lnTo>
                      <a:pt x="131247" y="75629"/>
                    </a:lnTo>
                    <a:lnTo>
                      <a:pt x="140751" y="72390"/>
                    </a:lnTo>
                    <a:cubicBezTo>
                      <a:pt x="153676" y="68104"/>
                      <a:pt x="165841" y="64389"/>
                      <a:pt x="177341" y="61436"/>
                    </a:cubicBezTo>
                    <a:cubicBezTo>
                      <a:pt x="188089" y="58522"/>
                      <a:pt x="199104" y="56664"/>
                      <a:pt x="210224" y="55912"/>
                    </a:cubicBezTo>
                    <a:cubicBezTo>
                      <a:pt x="220345" y="55302"/>
                      <a:pt x="230505" y="56007"/>
                      <a:pt x="240446" y="58007"/>
                    </a:cubicBezTo>
                    <a:cubicBezTo>
                      <a:pt x="250463" y="60227"/>
                      <a:pt x="260062" y="64056"/>
                      <a:pt x="268862" y="69342"/>
                    </a:cubicBezTo>
                    <a:cubicBezTo>
                      <a:pt x="277663" y="73705"/>
                      <a:pt x="285190" y="80267"/>
                      <a:pt x="290721" y="88392"/>
                    </a:cubicBezTo>
                    <a:cubicBezTo>
                      <a:pt x="294399" y="94336"/>
                      <a:pt x="295558" y="101498"/>
                      <a:pt x="293952" y="108299"/>
                    </a:cubicBezTo>
                    <a:cubicBezTo>
                      <a:pt x="291757" y="115757"/>
                      <a:pt x="287661" y="122520"/>
                      <a:pt x="282072" y="127921"/>
                    </a:cubicBezTo>
                    <a:cubicBezTo>
                      <a:pt x="275239" y="134969"/>
                      <a:pt x="267617" y="141199"/>
                      <a:pt x="259358" y="146495"/>
                    </a:cubicBezTo>
                    <a:lnTo>
                      <a:pt x="291671" y="165545"/>
                    </a:lnTo>
                    <a:lnTo>
                      <a:pt x="273994" y="175736"/>
                    </a:lnTo>
                    <a:lnTo>
                      <a:pt x="241396" y="156686"/>
                    </a:lnTo>
                    <a:cubicBezTo>
                      <a:pt x="225867" y="164354"/>
                      <a:pt x="209635" y="170517"/>
                      <a:pt x="192927" y="175070"/>
                    </a:cubicBezTo>
                    <a:cubicBezTo>
                      <a:pt x="175440" y="179908"/>
                      <a:pt x="157573" y="183252"/>
                      <a:pt x="139516" y="185071"/>
                    </a:cubicBezTo>
                    <a:lnTo>
                      <a:pt x="122409" y="154496"/>
                    </a:lnTo>
                    <a:cubicBezTo>
                      <a:pt x="127180" y="154372"/>
                      <a:pt x="131941" y="153991"/>
                      <a:pt x="136664" y="153353"/>
                    </a:cubicBezTo>
                    <a:cubicBezTo>
                      <a:pt x="143032" y="152590"/>
                      <a:pt x="150160" y="151447"/>
                      <a:pt x="157953" y="149733"/>
                    </a:cubicBezTo>
                    <a:cubicBezTo>
                      <a:pt x="165746" y="148019"/>
                      <a:pt x="174109" y="145923"/>
                      <a:pt x="182853" y="143351"/>
                    </a:cubicBezTo>
                    <a:cubicBezTo>
                      <a:pt x="191340" y="140770"/>
                      <a:pt x="199627" y="137589"/>
                      <a:pt x="207658" y="133826"/>
                    </a:cubicBezTo>
                    <a:lnTo>
                      <a:pt x="157098" y="104585"/>
                    </a:lnTo>
                    <a:lnTo>
                      <a:pt x="150540" y="106871"/>
                    </a:lnTo>
                    <a:lnTo>
                      <a:pt x="143602" y="108966"/>
                    </a:lnTo>
                    <a:cubicBezTo>
                      <a:pt x="130867" y="113157"/>
                      <a:pt x="119177" y="116491"/>
                      <a:pt x="108628" y="118491"/>
                    </a:cubicBezTo>
                    <a:cubicBezTo>
                      <a:pt x="98830" y="120767"/>
                      <a:pt x="88841" y="122111"/>
                      <a:pt x="78786" y="122491"/>
                    </a:cubicBezTo>
                    <a:cubicBezTo>
                      <a:pt x="69976" y="122758"/>
                      <a:pt x="61166" y="121929"/>
                      <a:pt x="52556" y="120015"/>
                    </a:cubicBezTo>
                    <a:cubicBezTo>
                      <a:pt x="44002" y="118034"/>
                      <a:pt x="35772" y="114824"/>
                      <a:pt x="28131" y="110490"/>
                    </a:cubicBezTo>
                    <a:cubicBezTo>
                      <a:pt x="19796" y="106137"/>
                      <a:pt x="12573" y="99908"/>
                      <a:pt x="7033" y="92297"/>
                    </a:cubicBezTo>
                    <a:cubicBezTo>
                      <a:pt x="2889" y="86630"/>
                      <a:pt x="865" y="79686"/>
                      <a:pt x="1331" y="72676"/>
                    </a:cubicBezTo>
                    <a:cubicBezTo>
                      <a:pt x="2072" y="65380"/>
                      <a:pt x="4989" y="58474"/>
                      <a:pt x="9694" y="52864"/>
                    </a:cubicBezTo>
                    <a:cubicBezTo>
                      <a:pt x="15482" y="45453"/>
                      <a:pt x="22410" y="39024"/>
                      <a:pt x="30222" y="33814"/>
                    </a:cubicBezTo>
                    <a:lnTo>
                      <a:pt x="0" y="16954"/>
                    </a:lnTo>
                    <a:lnTo>
                      <a:pt x="17582" y="6763"/>
                    </a:lnTo>
                    <a:lnTo>
                      <a:pt x="47234" y="23908"/>
                    </a:lnTo>
                    <a:cubicBezTo>
                      <a:pt x="61157" y="17021"/>
                      <a:pt x="75783" y="11649"/>
                      <a:pt x="90856" y="7906"/>
                    </a:cubicBezTo>
                    <a:cubicBezTo>
                      <a:pt x="105188" y="4239"/>
                      <a:pt x="119767" y="1591"/>
                      <a:pt x="134479" y="0"/>
                    </a:cubicBezTo>
                    <a:close/>
                    <a:moveTo>
                      <a:pt x="63105" y="82772"/>
                    </a:moveTo>
                    <a:cubicBezTo>
                      <a:pt x="69786" y="86611"/>
                      <a:pt x="77494" y="88278"/>
                      <a:pt x="85154" y="87535"/>
                    </a:cubicBezTo>
                    <a:cubicBezTo>
                      <a:pt x="95437" y="86325"/>
                      <a:pt x="105568" y="84020"/>
                      <a:pt x="115376" y="80677"/>
                    </a:cubicBezTo>
                    <a:lnTo>
                      <a:pt x="67857" y="53150"/>
                    </a:lnTo>
                    <a:cubicBezTo>
                      <a:pt x="50275" y="64579"/>
                      <a:pt x="48849" y="74104"/>
                      <a:pt x="63105" y="82772"/>
                    </a:cubicBezTo>
                    <a:close/>
                    <a:moveTo>
                      <a:pt x="229992" y="96679"/>
                    </a:moveTo>
                    <a:cubicBezTo>
                      <a:pt x="222721" y="92678"/>
                      <a:pt x="214339" y="91173"/>
                      <a:pt x="206137" y="92393"/>
                    </a:cubicBezTo>
                    <a:cubicBezTo>
                      <a:pt x="194894" y="93897"/>
                      <a:pt x="183803" y="96355"/>
                      <a:pt x="172969" y="99727"/>
                    </a:cubicBezTo>
                    <a:lnTo>
                      <a:pt x="220488" y="127063"/>
                    </a:lnTo>
                    <a:cubicBezTo>
                      <a:pt x="240351" y="114776"/>
                      <a:pt x="243677" y="104585"/>
                      <a:pt x="229992" y="9667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 name="Google Shape;1369;p27">
              <a:extLst>
                <a:ext uri="{FF2B5EF4-FFF2-40B4-BE49-F238E27FC236}">
                  <a16:creationId xmlns:a16="http://schemas.microsoft.com/office/drawing/2014/main" xmlns="" id="{7BE1A139-08BD-471D-9812-145BCE1189AA}"/>
                </a:ext>
              </a:extLst>
            </p:cNvPr>
            <p:cNvGrpSpPr/>
            <p:nvPr/>
          </p:nvGrpSpPr>
          <p:grpSpPr>
            <a:xfrm>
              <a:off x="3829623" y="2378741"/>
              <a:ext cx="883852" cy="621029"/>
              <a:chOff x="5639248" y="3120866"/>
              <a:chExt cx="883852" cy="621029"/>
            </a:xfrm>
          </p:grpSpPr>
          <p:sp>
            <p:nvSpPr>
              <p:cNvPr id="336" name="Google Shape;1370;p27">
                <a:extLst>
                  <a:ext uri="{FF2B5EF4-FFF2-40B4-BE49-F238E27FC236}">
                    <a16:creationId xmlns:a16="http://schemas.microsoft.com/office/drawing/2014/main" xmlns="" id="{07EDD69F-2C27-41BB-A51B-3EE63B9FE25A}"/>
                  </a:ext>
                </a:extLst>
              </p:cNvPr>
              <p:cNvSpPr/>
              <p:nvPr/>
            </p:nvSpPr>
            <p:spPr>
              <a:xfrm>
                <a:off x="5639248" y="3230403"/>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1371;p27">
                <a:extLst>
                  <a:ext uri="{FF2B5EF4-FFF2-40B4-BE49-F238E27FC236}">
                    <a16:creationId xmlns:a16="http://schemas.microsoft.com/office/drawing/2014/main" xmlns="" id="{DE7E1E9A-1FE6-4D80-ACF6-A058214DE469}"/>
                  </a:ext>
                </a:extLst>
              </p:cNvPr>
              <p:cNvSpPr/>
              <p:nvPr/>
            </p:nvSpPr>
            <p:spPr>
              <a:xfrm>
                <a:off x="5639343" y="3373564"/>
                <a:ext cx="87339" cy="116490"/>
              </a:xfrm>
              <a:custGeom>
                <a:avLst/>
                <a:gdLst/>
                <a:ahLst/>
                <a:cxnLst/>
                <a:rect l="l" t="t" r="r" b="b"/>
                <a:pathLst>
                  <a:path w="87339" h="116490" extrusionOk="0">
                    <a:moveTo>
                      <a:pt x="0" y="116491"/>
                    </a:moveTo>
                    <a:lnTo>
                      <a:pt x="0" y="0"/>
                    </a:lnTo>
                    <a:lnTo>
                      <a:pt x="87340" y="77915"/>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1372;p27">
                <a:extLst>
                  <a:ext uri="{FF2B5EF4-FFF2-40B4-BE49-F238E27FC236}">
                    <a16:creationId xmlns:a16="http://schemas.microsoft.com/office/drawing/2014/main" xmlns="" id="{726611F5-9D23-40A8-9C8E-F62113C3276B}"/>
                  </a:ext>
                </a:extLst>
              </p:cNvPr>
              <p:cNvSpPr/>
              <p:nvPr/>
            </p:nvSpPr>
            <p:spPr>
              <a:xfrm>
                <a:off x="6456573" y="3376612"/>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1373;p27">
                <a:extLst>
                  <a:ext uri="{FF2B5EF4-FFF2-40B4-BE49-F238E27FC236}">
                    <a16:creationId xmlns:a16="http://schemas.microsoft.com/office/drawing/2014/main" xmlns="" id="{DCA91507-D278-40CA-8183-6F5B91FC9A83}"/>
                  </a:ext>
                </a:extLst>
              </p:cNvPr>
              <p:cNvSpPr/>
              <p:nvPr/>
            </p:nvSpPr>
            <p:spPr>
              <a:xfrm>
                <a:off x="5639248" y="312086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1374;p27">
                <a:extLst>
                  <a:ext uri="{FF2B5EF4-FFF2-40B4-BE49-F238E27FC236}">
                    <a16:creationId xmlns:a16="http://schemas.microsoft.com/office/drawing/2014/main" xmlns="" id="{A8A48F0F-76A8-4C2F-96B0-043BBB7B7481}"/>
                  </a:ext>
                </a:extLst>
              </p:cNvPr>
              <p:cNvSpPr/>
              <p:nvPr/>
            </p:nvSpPr>
            <p:spPr>
              <a:xfrm>
                <a:off x="5764868" y="3190470"/>
                <a:ext cx="632686" cy="366117"/>
              </a:xfrm>
              <a:custGeom>
                <a:avLst/>
                <a:gdLst/>
                <a:ahLst/>
                <a:cxnLst/>
                <a:rect l="l" t="t" r="r" b="b"/>
                <a:pathLst>
                  <a:path w="632686" h="366117" extrusionOk="0">
                    <a:moveTo>
                      <a:pt x="632117" y="194048"/>
                    </a:moveTo>
                    <a:cubicBezTo>
                      <a:pt x="627555" y="237101"/>
                      <a:pt x="596952" y="279773"/>
                      <a:pt x="540025" y="312539"/>
                    </a:cubicBezTo>
                    <a:cubicBezTo>
                      <a:pt x="416475" y="383976"/>
                      <a:pt x="216136" y="383976"/>
                      <a:pt x="92586" y="312539"/>
                    </a:cubicBezTo>
                    <a:cubicBezTo>
                      <a:pt x="35564" y="279487"/>
                      <a:pt x="4961" y="237101"/>
                      <a:pt x="590" y="194048"/>
                    </a:cubicBezTo>
                    <a:cubicBezTo>
                      <a:pt x="-4732" y="143661"/>
                      <a:pt x="25965" y="92131"/>
                      <a:pt x="92586" y="53650"/>
                    </a:cubicBezTo>
                    <a:cubicBezTo>
                      <a:pt x="216136" y="-17883"/>
                      <a:pt x="416475" y="-17883"/>
                      <a:pt x="540025" y="53650"/>
                    </a:cubicBezTo>
                    <a:cubicBezTo>
                      <a:pt x="606646" y="92131"/>
                      <a:pt x="637344" y="143280"/>
                      <a:pt x="632117"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1375;p27">
                <a:extLst>
                  <a:ext uri="{FF2B5EF4-FFF2-40B4-BE49-F238E27FC236}">
                    <a16:creationId xmlns:a16="http://schemas.microsoft.com/office/drawing/2014/main" xmlns="" id="{12FBA143-F424-4B5E-BF29-142472B641D8}"/>
                  </a:ext>
                </a:extLst>
              </p:cNvPr>
              <p:cNvSpPr/>
              <p:nvPr/>
            </p:nvSpPr>
            <p:spPr>
              <a:xfrm>
                <a:off x="5765458" y="3212377"/>
                <a:ext cx="631526" cy="344209"/>
              </a:xfrm>
              <a:custGeom>
                <a:avLst/>
                <a:gdLst/>
                <a:ahLst/>
                <a:cxnLst/>
                <a:rect l="l" t="t" r="r" b="b"/>
                <a:pathLst>
                  <a:path w="631526" h="344209" extrusionOk="0">
                    <a:moveTo>
                      <a:pt x="631527" y="172141"/>
                    </a:moveTo>
                    <a:cubicBezTo>
                      <a:pt x="626965" y="215194"/>
                      <a:pt x="596363" y="257866"/>
                      <a:pt x="539435" y="290631"/>
                    </a:cubicBezTo>
                    <a:cubicBezTo>
                      <a:pt x="415886" y="362069"/>
                      <a:pt x="215546" y="362069"/>
                      <a:pt x="91997" y="290631"/>
                    </a:cubicBezTo>
                    <a:cubicBezTo>
                      <a:pt x="34974" y="257580"/>
                      <a:pt x="4372" y="215194"/>
                      <a:pt x="0" y="172141"/>
                    </a:cubicBezTo>
                    <a:cubicBezTo>
                      <a:pt x="4372" y="129088"/>
                      <a:pt x="35069" y="86416"/>
                      <a:pt x="91997" y="53650"/>
                    </a:cubicBezTo>
                    <a:cubicBezTo>
                      <a:pt x="215546" y="-17883"/>
                      <a:pt x="415886" y="-17883"/>
                      <a:pt x="539435" y="53650"/>
                    </a:cubicBezTo>
                    <a:cubicBezTo>
                      <a:pt x="596363" y="86701"/>
                      <a:pt x="626965" y="129088"/>
                      <a:pt x="631527"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1376;p27">
                <a:extLst>
                  <a:ext uri="{FF2B5EF4-FFF2-40B4-BE49-F238E27FC236}">
                    <a16:creationId xmlns:a16="http://schemas.microsoft.com/office/drawing/2014/main" xmlns="" id="{09C2194E-46F8-4A91-A9B7-594E9704AF9C}"/>
                  </a:ext>
                </a:extLst>
              </p:cNvPr>
              <p:cNvSpPr/>
              <p:nvPr/>
            </p:nvSpPr>
            <p:spPr>
              <a:xfrm>
                <a:off x="5927022" y="3295364"/>
                <a:ext cx="294875" cy="184213"/>
              </a:xfrm>
              <a:custGeom>
                <a:avLst/>
                <a:gdLst/>
                <a:ahLst/>
                <a:cxnLst/>
                <a:rect l="l" t="t" r="r" b="b"/>
                <a:pathLst>
                  <a:path w="294875" h="184213" extrusionOk="0">
                    <a:moveTo>
                      <a:pt x="149495" y="28861"/>
                    </a:moveTo>
                    <a:cubicBezTo>
                      <a:pt x="145608" y="28851"/>
                      <a:pt x="141730" y="29166"/>
                      <a:pt x="137900" y="29813"/>
                    </a:cubicBezTo>
                    <a:cubicBezTo>
                      <a:pt x="132673" y="30575"/>
                      <a:pt x="126876" y="31623"/>
                      <a:pt x="120413" y="32956"/>
                    </a:cubicBezTo>
                    <a:cubicBezTo>
                      <a:pt x="113950" y="34290"/>
                      <a:pt x="107298" y="36004"/>
                      <a:pt x="100265" y="38100"/>
                    </a:cubicBezTo>
                    <a:cubicBezTo>
                      <a:pt x="93498" y="40148"/>
                      <a:pt x="86893" y="42701"/>
                      <a:pt x="80497" y="45720"/>
                    </a:cubicBezTo>
                    <a:lnTo>
                      <a:pt x="131247" y="75057"/>
                    </a:lnTo>
                    <a:lnTo>
                      <a:pt x="140751" y="71914"/>
                    </a:lnTo>
                    <a:cubicBezTo>
                      <a:pt x="153676" y="67532"/>
                      <a:pt x="165841" y="63913"/>
                      <a:pt x="177341" y="60865"/>
                    </a:cubicBezTo>
                    <a:cubicBezTo>
                      <a:pt x="188108" y="58026"/>
                      <a:pt x="199114" y="56207"/>
                      <a:pt x="210224" y="55435"/>
                    </a:cubicBezTo>
                    <a:cubicBezTo>
                      <a:pt x="220374" y="54826"/>
                      <a:pt x="230571" y="55531"/>
                      <a:pt x="240541" y="57531"/>
                    </a:cubicBezTo>
                    <a:cubicBezTo>
                      <a:pt x="250577" y="59760"/>
                      <a:pt x="260195" y="63551"/>
                      <a:pt x="269052" y="68771"/>
                    </a:cubicBezTo>
                    <a:cubicBezTo>
                      <a:pt x="277824" y="73171"/>
                      <a:pt x="285351" y="79724"/>
                      <a:pt x="290911" y="87821"/>
                    </a:cubicBezTo>
                    <a:cubicBezTo>
                      <a:pt x="294627" y="93745"/>
                      <a:pt x="295796" y="100927"/>
                      <a:pt x="294142" y="107728"/>
                    </a:cubicBezTo>
                    <a:cubicBezTo>
                      <a:pt x="291985" y="115205"/>
                      <a:pt x="287889" y="121977"/>
                      <a:pt x="282262" y="127349"/>
                    </a:cubicBezTo>
                    <a:cubicBezTo>
                      <a:pt x="275315" y="134379"/>
                      <a:pt x="267522" y="140522"/>
                      <a:pt x="259073" y="145637"/>
                    </a:cubicBezTo>
                    <a:lnTo>
                      <a:pt x="291386" y="164687"/>
                    </a:lnTo>
                    <a:lnTo>
                      <a:pt x="273709" y="174879"/>
                    </a:lnTo>
                    <a:lnTo>
                      <a:pt x="241111" y="155829"/>
                    </a:lnTo>
                    <a:cubicBezTo>
                      <a:pt x="225572" y="163487"/>
                      <a:pt x="209349" y="169650"/>
                      <a:pt x="192642" y="174212"/>
                    </a:cubicBezTo>
                    <a:cubicBezTo>
                      <a:pt x="175155" y="179051"/>
                      <a:pt x="157288" y="182394"/>
                      <a:pt x="139230" y="184213"/>
                    </a:cubicBezTo>
                    <a:lnTo>
                      <a:pt x="122219" y="153638"/>
                    </a:lnTo>
                    <a:cubicBezTo>
                      <a:pt x="126952" y="153514"/>
                      <a:pt x="131684" y="153133"/>
                      <a:pt x="136379" y="152495"/>
                    </a:cubicBezTo>
                    <a:cubicBezTo>
                      <a:pt x="142842" y="151733"/>
                      <a:pt x="149875" y="150590"/>
                      <a:pt x="157763" y="148876"/>
                    </a:cubicBezTo>
                    <a:cubicBezTo>
                      <a:pt x="165651" y="147161"/>
                      <a:pt x="173824" y="145066"/>
                      <a:pt x="182568" y="142494"/>
                    </a:cubicBezTo>
                    <a:cubicBezTo>
                      <a:pt x="191074" y="139970"/>
                      <a:pt x="199361" y="136779"/>
                      <a:pt x="207373" y="132969"/>
                    </a:cubicBezTo>
                    <a:lnTo>
                      <a:pt x="156812" y="105061"/>
                    </a:lnTo>
                    <a:lnTo>
                      <a:pt x="150255" y="107347"/>
                    </a:lnTo>
                    <a:lnTo>
                      <a:pt x="143317" y="109442"/>
                    </a:lnTo>
                    <a:cubicBezTo>
                      <a:pt x="130582" y="113633"/>
                      <a:pt x="118987" y="116872"/>
                      <a:pt x="108343" y="118967"/>
                    </a:cubicBezTo>
                    <a:cubicBezTo>
                      <a:pt x="98573" y="121244"/>
                      <a:pt x="88613" y="122577"/>
                      <a:pt x="78596" y="122968"/>
                    </a:cubicBezTo>
                    <a:cubicBezTo>
                      <a:pt x="69758" y="123311"/>
                      <a:pt x="60910" y="122511"/>
                      <a:pt x="52271" y="120587"/>
                    </a:cubicBezTo>
                    <a:cubicBezTo>
                      <a:pt x="43736" y="118615"/>
                      <a:pt x="35544" y="115405"/>
                      <a:pt x="27941" y="111062"/>
                    </a:cubicBezTo>
                    <a:cubicBezTo>
                      <a:pt x="19578" y="106709"/>
                      <a:pt x="12326" y="100479"/>
                      <a:pt x="6748" y="92869"/>
                    </a:cubicBezTo>
                    <a:cubicBezTo>
                      <a:pt x="2690" y="87163"/>
                      <a:pt x="675" y="80248"/>
                      <a:pt x="1045" y="73247"/>
                    </a:cubicBezTo>
                    <a:cubicBezTo>
                      <a:pt x="1768" y="65951"/>
                      <a:pt x="4685" y="59036"/>
                      <a:pt x="9409" y="53435"/>
                    </a:cubicBezTo>
                    <a:cubicBezTo>
                      <a:pt x="15216" y="46053"/>
                      <a:pt x="22144" y="39624"/>
                      <a:pt x="29937" y="34385"/>
                    </a:cubicBezTo>
                    <a:lnTo>
                      <a:pt x="0" y="17050"/>
                    </a:lnTo>
                    <a:lnTo>
                      <a:pt x="17582" y="6858"/>
                    </a:lnTo>
                    <a:lnTo>
                      <a:pt x="47329" y="24003"/>
                    </a:lnTo>
                    <a:cubicBezTo>
                      <a:pt x="61214" y="17069"/>
                      <a:pt x="75802" y="11668"/>
                      <a:pt x="90856" y="7906"/>
                    </a:cubicBezTo>
                    <a:cubicBezTo>
                      <a:pt x="105207" y="4324"/>
                      <a:pt x="119786" y="1686"/>
                      <a:pt x="134479" y="0"/>
                    </a:cubicBezTo>
                    <a:close/>
                    <a:moveTo>
                      <a:pt x="63105" y="82201"/>
                    </a:moveTo>
                    <a:cubicBezTo>
                      <a:pt x="69758" y="86116"/>
                      <a:pt x="77484" y="87782"/>
                      <a:pt x="85154" y="86963"/>
                    </a:cubicBezTo>
                    <a:cubicBezTo>
                      <a:pt x="95475" y="85792"/>
                      <a:pt x="105635" y="83525"/>
                      <a:pt x="115471" y="80200"/>
                    </a:cubicBezTo>
                    <a:lnTo>
                      <a:pt x="67952" y="52673"/>
                    </a:lnTo>
                    <a:cubicBezTo>
                      <a:pt x="50180" y="64484"/>
                      <a:pt x="48849" y="74390"/>
                      <a:pt x="63105" y="82582"/>
                    </a:cubicBezTo>
                    <a:close/>
                    <a:moveTo>
                      <a:pt x="229992" y="96203"/>
                    </a:moveTo>
                    <a:cubicBezTo>
                      <a:pt x="222750" y="92221"/>
                      <a:pt x="214405" y="90716"/>
                      <a:pt x="206232" y="91916"/>
                    </a:cubicBezTo>
                    <a:cubicBezTo>
                      <a:pt x="194951" y="93374"/>
                      <a:pt x="183822" y="95831"/>
                      <a:pt x="172969" y="99250"/>
                    </a:cubicBezTo>
                    <a:lnTo>
                      <a:pt x="220488" y="126587"/>
                    </a:lnTo>
                    <a:cubicBezTo>
                      <a:pt x="240512" y="114462"/>
                      <a:pt x="243677" y="104461"/>
                      <a:pt x="229992" y="965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1377;p27">
                <a:extLst>
                  <a:ext uri="{FF2B5EF4-FFF2-40B4-BE49-F238E27FC236}">
                    <a16:creationId xmlns:a16="http://schemas.microsoft.com/office/drawing/2014/main" xmlns="" id="{3FE87872-320E-4B6A-9D7C-6B4656DC087C}"/>
                  </a:ext>
                </a:extLst>
              </p:cNvPr>
              <p:cNvSpPr/>
              <p:nvPr/>
            </p:nvSpPr>
            <p:spPr>
              <a:xfrm>
                <a:off x="6049241" y="3432333"/>
                <a:ext cx="19007" cy="25526"/>
              </a:xfrm>
              <a:custGeom>
                <a:avLst/>
                <a:gdLst/>
                <a:ahLst/>
                <a:cxnLst/>
                <a:rect l="l" t="t" r="r" b="b"/>
                <a:pathLst>
                  <a:path w="19007" h="25526" extrusionOk="0">
                    <a:moveTo>
                      <a:pt x="0" y="17240"/>
                    </a:moveTo>
                    <a:cubicBezTo>
                      <a:pt x="0" y="15907"/>
                      <a:pt x="0" y="0"/>
                      <a:pt x="0" y="0"/>
                    </a:cubicBezTo>
                    <a:lnTo>
                      <a:pt x="19008" y="12573"/>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1378;p27">
                <a:extLst>
                  <a:ext uri="{FF2B5EF4-FFF2-40B4-BE49-F238E27FC236}">
                    <a16:creationId xmlns:a16="http://schemas.microsoft.com/office/drawing/2014/main" xmlns="" id="{659E25FF-F9DB-4168-A048-B59205F7BFCB}"/>
                  </a:ext>
                </a:extLst>
              </p:cNvPr>
              <p:cNvSpPr/>
              <p:nvPr/>
            </p:nvSpPr>
            <p:spPr>
              <a:xfrm>
                <a:off x="6176402" y="3443287"/>
                <a:ext cx="42006" cy="19621"/>
              </a:xfrm>
              <a:custGeom>
                <a:avLst/>
                <a:gdLst/>
                <a:ahLst/>
                <a:cxnLst/>
                <a:rect l="l" t="t" r="r" b="b"/>
                <a:pathLst>
                  <a:path w="42006" h="19621" extrusionOk="0">
                    <a:moveTo>
                      <a:pt x="42007" y="17145"/>
                    </a:moveTo>
                    <a:lnTo>
                      <a:pt x="42007" y="0"/>
                    </a:lnTo>
                    <a:lnTo>
                      <a:pt x="0" y="3143"/>
                    </a:lnTo>
                    <a:lnTo>
                      <a:pt x="24140" y="19621"/>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1379;p27">
                <a:extLst>
                  <a:ext uri="{FF2B5EF4-FFF2-40B4-BE49-F238E27FC236}">
                    <a16:creationId xmlns:a16="http://schemas.microsoft.com/office/drawing/2014/main" xmlns="" id="{DB577ECC-4201-44A0-BC85-2A46F0B2DB3D}"/>
                  </a:ext>
                </a:extLst>
              </p:cNvPr>
              <p:cNvSpPr/>
              <p:nvPr/>
            </p:nvSpPr>
            <p:spPr>
              <a:xfrm>
                <a:off x="6190467" y="3380041"/>
                <a:ext cx="31457" cy="17335"/>
              </a:xfrm>
              <a:custGeom>
                <a:avLst/>
                <a:gdLst/>
                <a:ahLst/>
                <a:cxnLst/>
                <a:rect l="l" t="t" r="r" b="b"/>
                <a:pathLst>
                  <a:path w="31457" h="17335" extrusionOk="0">
                    <a:moveTo>
                      <a:pt x="31458" y="17335"/>
                    </a:moveTo>
                    <a:lnTo>
                      <a:pt x="31458" y="0"/>
                    </a:lnTo>
                    <a:lnTo>
                      <a:pt x="0" y="11430"/>
                    </a:lnTo>
                    <a:lnTo>
                      <a:pt x="31458" y="1733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1380;p27">
                <a:extLst>
                  <a:ext uri="{FF2B5EF4-FFF2-40B4-BE49-F238E27FC236}">
                    <a16:creationId xmlns:a16="http://schemas.microsoft.com/office/drawing/2014/main" xmlns="" id="{F160506C-E419-468B-9CC8-57373BDE1424}"/>
                  </a:ext>
                </a:extLst>
              </p:cNvPr>
              <p:cNvSpPr/>
              <p:nvPr/>
            </p:nvSpPr>
            <p:spPr>
              <a:xfrm>
                <a:off x="6091248" y="3386423"/>
                <a:ext cx="47328" cy="33051"/>
              </a:xfrm>
              <a:custGeom>
                <a:avLst/>
                <a:gdLst/>
                <a:ahLst/>
                <a:cxnLst/>
                <a:rect l="l" t="t" r="r" b="b"/>
                <a:pathLst>
                  <a:path w="47328" h="33051" extrusionOk="0">
                    <a:moveTo>
                      <a:pt x="0" y="10001"/>
                    </a:moveTo>
                    <a:lnTo>
                      <a:pt x="10454" y="0"/>
                    </a:lnTo>
                    <a:lnTo>
                      <a:pt x="47329" y="25527"/>
                    </a:lnTo>
                    <a:lnTo>
                      <a:pt x="45048" y="33052"/>
                    </a:lnTo>
                    <a:cubicBezTo>
                      <a:pt x="45048" y="33052"/>
                      <a:pt x="17487" y="21431"/>
                      <a:pt x="16537" y="2076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1381;p27">
                <a:extLst>
                  <a:ext uri="{FF2B5EF4-FFF2-40B4-BE49-F238E27FC236}">
                    <a16:creationId xmlns:a16="http://schemas.microsoft.com/office/drawing/2014/main" xmlns="" id="{7A8581BA-4C82-4B99-A71C-EDF33F1C8A54}"/>
                  </a:ext>
                </a:extLst>
              </p:cNvPr>
              <p:cNvSpPr/>
              <p:nvPr/>
            </p:nvSpPr>
            <p:spPr>
              <a:xfrm>
                <a:off x="5995069" y="3331273"/>
                <a:ext cx="58923" cy="38862"/>
              </a:xfrm>
              <a:custGeom>
                <a:avLst/>
                <a:gdLst/>
                <a:ahLst/>
                <a:cxnLst/>
                <a:rect l="l" t="t" r="r" b="b"/>
                <a:pathLst>
                  <a:path w="58923" h="38862" extrusionOk="0">
                    <a:moveTo>
                      <a:pt x="0" y="11049"/>
                    </a:moveTo>
                    <a:lnTo>
                      <a:pt x="48944" y="38862"/>
                    </a:lnTo>
                    <a:lnTo>
                      <a:pt x="58923" y="31623"/>
                    </a:lnTo>
                    <a:cubicBezTo>
                      <a:pt x="58923" y="31623"/>
                      <a:pt x="52841" y="24575"/>
                      <a:pt x="52366" y="23908"/>
                    </a:cubicBezTo>
                    <a:cubicBezTo>
                      <a:pt x="47966" y="18840"/>
                      <a:pt x="42805" y="14507"/>
                      <a:pt x="37065" y="11049"/>
                    </a:cubicBezTo>
                    <a:cubicBezTo>
                      <a:pt x="33453" y="10382"/>
                      <a:pt x="10169" y="0"/>
                      <a:pt x="1016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1382;p27">
                <a:extLst>
                  <a:ext uri="{FF2B5EF4-FFF2-40B4-BE49-F238E27FC236}">
                    <a16:creationId xmlns:a16="http://schemas.microsoft.com/office/drawing/2014/main" xmlns="" id="{73002E48-FB45-4A4F-BEF2-BBBF52139E77}"/>
                  </a:ext>
                </a:extLst>
              </p:cNvPr>
              <p:cNvSpPr/>
              <p:nvPr/>
            </p:nvSpPr>
            <p:spPr>
              <a:xfrm>
                <a:off x="6049241" y="3300126"/>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1383;p27">
                <a:extLst>
                  <a:ext uri="{FF2B5EF4-FFF2-40B4-BE49-F238E27FC236}">
                    <a16:creationId xmlns:a16="http://schemas.microsoft.com/office/drawing/2014/main" xmlns="" id="{3AC9C002-89DF-426E-B1E8-03D034E9CC05}"/>
                  </a:ext>
                </a:extLst>
              </p:cNvPr>
              <p:cNvSpPr/>
              <p:nvPr/>
            </p:nvSpPr>
            <p:spPr>
              <a:xfrm>
                <a:off x="5927022" y="3295078"/>
                <a:ext cx="26135" cy="19430"/>
              </a:xfrm>
              <a:custGeom>
                <a:avLst/>
                <a:gdLst/>
                <a:ahLst/>
                <a:cxnLst/>
                <a:rect l="l" t="t" r="r" b="b"/>
                <a:pathLst>
                  <a:path w="26135" h="19430"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1384;p27">
                <a:extLst>
                  <a:ext uri="{FF2B5EF4-FFF2-40B4-BE49-F238E27FC236}">
                    <a16:creationId xmlns:a16="http://schemas.microsoft.com/office/drawing/2014/main" xmlns="" id="{CB01893E-4892-4616-8588-1531B7625AEC}"/>
                  </a:ext>
                </a:extLst>
              </p:cNvPr>
              <p:cNvSpPr/>
              <p:nvPr/>
            </p:nvSpPr>
            <p:spPr>
              <a:xfrm>
                <a:off x="5927973" y="3352800"/>
                <a:ext cx="30221" cy="30289"/>
              </a:xfrm>
              <a:custGeom>
                <a:avLst/>
                <a:gdLst/>
                <a:ahLst/>
                <a:cxnLst/>
                <a:rect l="l" t="t" r="r" b="b"/>
                <a:pathLst>
                  <a:path w="30221" h="30289" extrusionOk="0">
                    <a:moveTo>
                      <a:pt x="0" y="17717"/>
                    </a:moveTo>
                    <a:lnTo>
                      <a:pt x="0" y="0"/>
                    </a:lnTo>
                    <a:lnTo>
                      <a:pt x="30222" y="0"/>
                    </a:lnTo>
                    <a:lnTo>
                      <a:pt x="22904" y="16002"/>
                    </a:lnTo>
                    <a:lnTo>
                      <a:pt x="997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1385;p27">
                <a:extLst>
                  <a:ext uri="{FF2B5EF4-FFF2-40B4-BE49-F238E27FC236}">
                    <a16:creationId xmlns:a16="http://schemas.microsoft.com/office/drawing/2014/main" xmlns="" id="{D28436E4-2730-4A12-999F-F17A6D24C17A}"/>
                  </a:ext>
                </a:extLst>
              </p:cNvPr>
              <p:cNvSpPr/>
              <p:nvPr/>
            </p:nvSpPr>
            <p:spPr>
              <a:xfrm>
                <a:off x="5927022" y="3277266"/>
                <a:ext cx="294877" cy="185546"/>
              </a:xfrm>
              <a:custGeom>
                <a:avLst/>
                <a:gdLst/>
                <a:ahLst/>
                <a:cxnLst/>
                <a:rect l="l" t="t" r="r" b="b"/>
                <a:pathLst>
                  <a:path w="294877" h="185546" extrusionOk="0">
                    <a:moveTo>
                      <a:pt x="149495" y="30194"/>
                    </a:moveTo>
                    <a:cubicBezTo>
                      <a:pt x="145608" y="30185"/>
                      <a:pt x="141730" y="30499"/>
                      <a:pt x="137900" y="31147"/>
                    </a:cubicBezTo>
                    <a:cubicBezTo>
                      <a:pt x="132673" y="31813"/>
                      <a:pt x="126876" y="32861"/>
                      <a:pt x="120413" y="34290"/>
                    </a:cubicBezTo>
                    <a:cubicBezTo>
                      <a:pt x="113950" y="35719"/>
                      <a:pt x="107298" y="37338"/>
                      <a:pt x="100265" y="39433"/>
                    </a:cubicBezTo>
                    <a:cubicBezTo>
                      <a:pt x="93517" y="41491"/>
                      <a:pt x="86912" y="44005"/>
                      <a:pt x="80497" y="46958"/>
                    </a:cubicBezTo>
                    <a:lnTo>
                      <a:pt x="131247" y="76390"/>
                    </a:lnTo>
                    <a:lnTo>
                      <a:pt x="140751" y="73152"/>
                    </a:lnTo>
                    <a:cubicBezTo>
                      <a:pt x="153676" y="68866"/>
                      <a:pt x="165841" y="65246"/>
                      <a:pt x="177341" y="62198"/>
                    </a:cubicBezTo>
                    <a:cubicBezTo>
                      <a:pt x="188108" y="59360"/>
                      <a:pt x="199114" y="57540"/>
                      <a:pt x="210224" y="56769"/>
                    </a:cubicBezTo>
                    <a:cubicBezTo>
                      <a:pt x="220374" y="56178"/>
                      <a:pt x="230552" y="56855"/>
                      <a:pt x="240541" y="58769"/>
                    </a:cubicBezTo>
                    <a:cubicBezTo>
                      <a:pt x="250577" y="61036"/>
                      <a:pt x="260195" y="64856"/>
                      <a:pt x="269052" y="70104"/>
                    </a:cubicBezTo>
                    <a:cubicBezTo>
                      <a:pt x="277824" y="74504"/>
                      <a:pt x="285351" y="81058"/>
                      <a:pt x="290911" y="89154"/>
                    </a:cubicBezTo>
                    <a:cubicBezTo>
                      <a:pt x="294636" y="95040"/>
                      <a:pt x="295796" y="102194"/>
                      <a:pt x="294142" y="108966"/>
                    </a:cubicBezTo>
                    <a:cubicBezTo>
                      <a:pt x="292013" y="116481"/>
                      <a:pt x="287908" y="123292"/>
                      <a:pt x="282262" y="128683"/>
                    </a:cubicBezTo>
                    <a:cubicBezTo>
                      <a:pt x="275287" y="135684"/>
                      <a:pt x="267503" y="141827"/>
                      <a:pt x="259073" y="146971"/>
                    </a:cubicBezTo>
                    <a:lnTo>
                      <a:pt x="291386" y="166021"/>
                    </a:lnTo>
                    <a:lnTo>
                      <a:pt x="273709" y="176308"/>
                    </a:lnTo>
                    <a:lnTo>
                      <a:pt x="241111" y="157258"/>
                    </a:lnTo>
                    <a:cubicBezTo>
                      <a:pt x="225591" y="164925"/>
                      <a:pt x="209359" y="171050"/>
                      <a:pt x="192642" y="175546"/>
                    </a:cubicBezTo>
                    <a:cubicBezTo>
                      <a:pt x="175164" y="180422"/>
                      <a:pt x="157288" y="183775"/>
                      <a:pt x="139230" y="185547"/>
                    </a:cubicBezTo>
                    <a:lnTo>
                      <a:pt x="122219" y="154972"/>
                    </a:lnTo>
                    <a:cubicBezTo>
                      <a:pt x="125355" y="154972"/>
                      <a:pt x="130107" y="154972"/>
                      <a:pt x="136379" y="153924"/>
                    </a:cubicBezTo>
                    <a:cubicBezTo>
                      <a:pt x="142652" y="152876"/>
                      <a:pt x="149875" y="151924"/>
                      <a:pt x="157763" y="150209"/>
                    </a:cubicBezTo>
                    <a:cubicBezTo>
                      <a:pt x="165651" y="148495"/>
                      <a:pt x="173824" y="146399"/>
                      <a:pt x="182568" y="143827"/>
                    </a:cubicBezTo>
                    <a:cubicBezTo>
                      <a:pt x="191074" y="141303"/>
                      <a:pt x="199361" y="138113"/>
                      <a:pt x="207373" y="134302"/>
                    </a:cubicBezTo>
                    <a:lnTo>
                      <a:pt x="156812" y="105061"/>
                    </a:lnTo>
                    <a:cubicBezTo>
                      <a:pt x="154722" y="105918"/>
                      <a:pt x="152441" y="106680"/>
                      <a:pt x="150255" y="107347"/>
                    </a:cubicBezTo>
                    <a:lnTo>
                      <a:pt x="143317" y="109538"/>
                    </a:lnTo>
                    <a:cubicBezTo>
                      <a:pt x="130582" y="113728"/>
                      <a:pt x="118987" y="116967"/>
                      <a:pt x="108343" y="119063"/>
                    </a:cubicBezTo>
                    <a:cubicBezTo>
                      <a:pt x="98573" y="121339"/>
                      <a:pt x="88613" y="122672"/>
                      <a:pt x="78596" y="123063"/>
                    </a:cubicBezTo>
                    <a:cubicBezTo>
                      <a:pt x="69748" y="123377"/>
                      <a:pt x="60900" y="122549"/>
                      <a:pt x="52271" y="120586"/>
                    </a:cubicBezTo>
                    <a:cubicBezTo>
                      <a:pt x="43727" y="118662"/>
                      <a:pt x="35525" y="115452"/>
                      <a:pt x="27941" y="111061"/>
                    </a:cubicBezTo>
                    <a:cubicBezTo>
                      <a:pt x="19597" y="106670"/>
                      <a:pt x="12355" y="100460"/>
                      <a:pt x="6748" y="92869"/>
                    </a:cubicBezTo>
                    <a:cubicBezTo>
                      <a:pt x="2690" y="87163"/>
                      <a:pt x="684" y="80248"/>
                      <a:pt x="1045" y="73247"/>
                    </a:cubicBezTo>
                    <a:cubicBezTo>
                      <a:pt x="1768" y="65951"/>
                      <a:pt x="4685" y="59036"/>
                      <a:pt x="9409" y="53435"/>
                    </a:cubicBezTo>
                    <a:cubicBezTo>
                      <a:pt x="15187" y="46025"/>
                      <a:pt x="22125" y="39595"/>
                      <a:pt x="29937" y="34385"/>
                    </a:cubicBezTo>
                    <a:lnTo>
                      <a:pt x="0" y="17050"/>
                    </a:lnTo>
                    <a:lnTo>
                      <a:pt x="17582" y="6763"/>
                    </a:lnTo>
                    <a:lnTo>
                      <a:pt x="47329" y="24003"/>
                    </a:lnTo>
                    <a:cubicBezTo>
                      <a:pt x="61214" y="17069"/>
                      <a:pt x="75802" y="11668"/>
                      <a:pt x="90856" y="7906"/>
                    </a:cubicBezTo>
                    <a:cubicBezTo>
                      <a:pt x="105197" y="4286"/>
                      <a:pt x="119776" y="1638"/>
                      <a:pt x="134479" y="0"/>
                    </a:cubicBezTo>
                    <a:close/>
                    <a:moveTo>
                      <a:pt x="63105" y="83534"/>
                    </a:moveTo>
                    <a:cubicBezTo>
                      <a:pt x="69777" y="87401"/>
                      <a:pt x="77484" y="89068"/>
                      <a:pt x="85154" y="88297"/>
                    </a:cubicBezTo>
                    <a:cubicBezTo>
                      <a:pt x="95475" y="87125"/>
                      <a:pt x="105635" y="84858"/>
                      <a:pt x="115471" y="81534"/>
                    </a:cubicBezTo>
                    <a:lnTo>
                      <a:pt x="67952" y="54007"/>
                    </a:lnTo>
                    <a:cubicBezTo>
                      <a:pt x="50180" y="65437"/>
                      <a:pt x="48849" y="75533"/>
                      <a:pt x="63105" y="83534"/>
                    </a:cubicBezTo>
                    <a:close/>
                    <a:moveTo>
                      <a:pt x="229992" y="97441"/>
                    </a:moveTo>
                    <a:cubicBezTo>
                      <a:pt x="222740" y="93497"/>
                      <a:pt x="214396" y="92021"/>
                      <a:pt x="206232" y="93250"/>
                    </a:cubicBezTo>
                    <a:cubicBezTo>
                      <a:pt x="194951" y="94707"/>
                      <a:pt x="183822" y="97164"/>
                      <a:pt x="172969" y="100584"/>
                    </a:cubicBezTo>
                    <a:lnTo>
                      <a:pt x="220488" y="127921"/>
                    </a:lnTo>
                    <a:cubicBezTo>
                      <a:pt x="240256" y="115538"/>
                      <a:pt x="243677" y="105442"/>
                      <a:pt x="229992" y="9744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 name="Google Shape;1386;p27">
              <a:extLst>
                <a:ext uri="{FF2B5EF4-FFF2-40B4-BE49-F238E27FC236}">
                  <a16:creationId xmlns:a16="http://schemas.microsoft.com/office/drawing/2014/main" xmlns="" id="{26E5E492-8DDE-4545-9DAD-760EF1EF0C0A}"/>
                </a:ext>
              </a:extLst>
            </p:cNvPr>
            <p:cNvGrpSpPr/>
            <p:nvPr/>
          </p:nvGrpSpPr>
          <p:grpSpPr>
            <a:xfrm>
              <a:off x="3810520" y="2225674"/>
              <a:ext cx="883852" cy="621125"/>
              <a:chOff x="5620145" y="2967799"/>
              <a:chExt cx="883852" cy="621125"/>
            </a:xfrm>
          </p:grpSpPr>
          <p:sp>
            <p:nvSpPr>
              <p:cNvPr id="320" name="Google Shape;1387;p27">
                <a:extLst>
                  <a:ext uri="{FF2B5EF4-FFF2-40B4-BE49-F238E27FC236}">
                    <a16:creationId xmlns:a16="http://schemas.microsoft.com/office/drawing/2014/main" xmlns="" id="{B6665592-661C-4086-B8FD-33A2FB4A31C9}"/>
                  </a:ext>
                </a:extLst>
              </p:cNvPr>
              <p:cNvSpPr/>
              <p:nvPr/>
            </p:nvSpPr>
            <p:spPr>
              <a:xfrm>
                <a:off x="5620145" y="3077432"/>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1388;p27">
                <a:extLst>
                  <a:ext uri="{FF2B5EF4-FFF2-40B4-BE49-F238E27FC236}">
                    <a16:creationId xmlns:a16="http://schemas.microsoft.com/office/drawing/2014/main" xmlns="" id="{CC796A82-EC2A-4698-A9F3-B6DB5443B4F9}"/>
                  </a:ext>
                </a:extLst>
              </p:cNvPr>
              <p:cNvSpPr/>
              <p:nvPr/>
            </p:nvSpPr>
            <p:spPr>
              <a:xfrm>
                <a:off x="5620240" y="3220497"/>
                <a:ext cx="87339" cy="116586"/>
              </a:xfrm>
              <a:custGeom>
                <a:avLst/>
                <a:gdLst/>
                <a:ahLst/>
                <a:cxnLst/>
                <a:rect l="l" t="t" r="r" b="b"/>
                <a:pathLst>
                  <a:path w="87339" h="116586" extrusionOk="0">
                    <a:moveTo>
                      <a:pt x="0" y="116586"/>
                    </a:moveTo>
                    <a:lnTo>
                      <a:pt x="0" y="0"/>
                    </a:lnTo>
                    <a:lnTo>
                      <a:pt x="87340" y="78010"/>
                    </a:lnTo>
                    <a:lnTo>
                      <a:pt x="0" y="116586"/>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1389;p27">
                <a:extLst>
                  <a:ext uri="{FF2B5EF4-FFF2-40B4-BE49-F238E27FC236}">
                    <a16:creationId xmlns:a16="http://schemas.microsoft.com/office/drawing/2014/main" xmlns="" id="{EE9FEA8E-02C2-4885-87F1-DF9928BD139F}"/>
                  </a:ext>
                </a:extLst>
              </p:cNvPr>
              <p:cNvSpPr/>
              <p:nvPr/>
            </p:nvSpPr>
            <p:spPr>
              <a:xfrm>
                <a:off x="6437470" y="3223545"/>
                <a:ext cx="66526" cy="157162"/>
              </a:xfrm>
              <a:custGeom>
                <a:avLst/>
                <a:gdLst/>
                <a:ahLst/>
                <a:cxnLst/>
                <a:rect l="l" t="t" r="r" b="b"/>
                <a:pathLst>
                  <a:path w="66526" h="157162" extrusionOk="0">
                    <a:moveTo>
                      <a:pt x="66527" y="0"/>
                    </a:moveTo>
                    <a:lnTo>
                      <a:pt x="66527" y="109633"/>
                    </a:lnTo>
                    <a:lnTo>
                      <a:pt x="21859" y="157163"/>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1390;p27">
                <a:extLst>
                  <a:ext uri="{FF2B5EF4-FFF2-40B4-BE49-F238E27FC236}">
                    <a16:creationId xmlns:a16="http://schemas.microsoft.com/office/drawing/2014/main" xmlns="" id="{309924B7-188C-47D8-B611-1317249F6D12}"/>
                  </a:ext>
                </a:extLst>
              </p:cNvPr>
              <p:cNvSpPr/>
              <p:nvPr/>
            </p:nvSpPr>
            <p:spPr>
              <a:xfrm>
                <a:off x="5620145" y="2967799"/>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1391;p27">
                <a:extLst>
                  <a:ext uri="{FF2B5EF4-FFF2-40B4-BE49-F238E27FC236}">
                    <a16:creationId xmlns:a16="http://schemas.microsoft.com/office/drawing/2014/main" xmlns="" id="{7DD6B97F-9104-4179-BD5A-E4784E8878D2}"/>
                  </a:ext>
                </a:extLst>
              </p:cNvPr>
              <p:cNvSpPr/>
              <p:nvPr/>
            </p:nvSpPr>
            <p:spPr>
              <a:xfrm>
                <a:off x="5745842" y="3037498"/>
                <a:ext cx="632610" cy="366021"/>
              </a:xfrm>
              <a:custGeom>
                <a:avLst/>
                <a:gdLst/>
                <a:ahLst/>
                <a:cxnLst/>
                <a:rect l="l" t="t" r="r" b="b"/>
                <a:pathLst>
                  <a:path w="632610" h="366021" extrusionOk="0">
                    <a:moveTo>
                      <a:pt x="632040" y="194048"/>
                    </a:moveTo>
                    <a:cubicBezTo>
                      <a:pt x="627573" y="237101"/>
                      <a:pt x="596971" y="279773"/>
                      <a:pt x="539948" y="312444"/>
                    </a:cubicBezTo>
                    <a:cubicBezTo>
                      <a:pt x="416399" y="383881"/>
                      <a:pt x="216059" y="383881"/>
                      <a:pt x="92510" y="312444"/>
                    </a:cubicBezTo>
                    <a:cubicBezTo>
                      <a:pt x="35487" y="279487"/>
                      <a:pt x="4980" y="237101"/>
                      <a:pt x="608" y="194048"/>
                    </a:cubicBezTo>
                    <a:cubicBezTo>
                      <a:pt x="-4809" y="143566"/>
                      <a:pt x="25983" y="92131"/>
                      <a:pt x="92510" y="53650"/>
                    </a:cubicBezTo>
                    <a:cubicBezTo>
                      <a:pt x="216059" y="-17883"/>
                      <a:pt x="416399" y="-17883"/>
                      <a:pt x="539948" y="53650"/>
                    </a:cubicBezTo>
                    <a:cubicBezTo>
                      <a:pt x="606569" y="92131"/>
                      <a:pt x="637267" y="143851"/>
                      <a:pt x="632040"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1392;p27">
                <a:extLst>
                  <a:ext uri="{FF2B5EF4-FFF2-40B4-BE49-F238E27FC236}">
                    <a16:creationId xmlns:a16="http://schemas.microsoft.com/office/drawing/2014/main" xmlns="" id="{076DB1B2-C8C9-4F49-B9B2-1E235C6B4D17}"/>
                  </a:ext>
                </a:extLst>
              </p:cNvPr>
              <p:cNvSpPr/>
              <p:nvPr/>
            </p:nvSpPr>
            <p:spPr>
              <a:xfrm>
                <a:off x="5746450" y="3059406"/>
                <a:ext cx="631431" cy="344114"/>
              </a:xfrm>
              <a:custGeom>
                <a:avLst/>
                <a:gdLst/>
                <a:ahLst/>
                <a:cxnLst/>
                <a:rect l="l" t="t" r="r" b="b"/>
                <a:pathLst>
                  <a:path w="631431" h="344114" extrusionOk="0">
                    <a:moveTo>
                      <a:pt x="631432" y="172141"/>
                    </a:moveTo>
                    <a:cubicBezTo>
                      <a:pt x="626965" y="215193"/>
                      <a:pt x="596363" y="257866"/>
                      <a:pt x="539340" y="290536"/>
                    </a:cubicBezTo>
                    <a:cubicBezTo>
                      <a:pt x="415791" y="361974"/>
                      <a:pt x="215451" y="361974"/>
                      <a:pt x="91902" y="290536"/>
                    </a:cubicBezTo>
                    <a:cubicBezTo>
                      <a:pt x="34879" y="257580"/>
                      <a:pt x="4372" y="215193"/>
                      <a:pt x="0" y="172141"/>
                    </a:cubicBezTo>
                    <a:cubicBezTo>
                      <a:pt x="4372" y="128992"/>
                      <a:pt x="34974" y="86416"/>
                      <a:pt x="91902" y="53650"/>
                    </a:cubicBezTo>
                    <a:cubicBezTo>
                      <a:pt x="215451" y="-17883"/>
                      <a:pt x="415791" y="-17883"/>
                      <a:pt x="539340" y="53650"/>
                    </a:cubicBezTo>
                    <a:cubicBezTo>
                      <a:pt x="596363" y="86606"/>
                      <a:pt x="626965" y="128992"/>
                      <a:pt x="631432"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1393;p27">
                <a:extLst>
                  <a:ext uri="{FF2B5EF4-FFF2-40B4-BE49-F238E27FC236}">
                    <a16:creationId xmlns:a16="http://schemas.microsoft.com/office/drawing/2014/main" xmlns="" id="{2E751AAB-4B73-4C92-9A5D-68A51E3D9414}"/>
                  </a:ext>
                </a:extLst>
              </p:cNvPr>
              <p:cNvSpPr/>
              <p:nvPr/>
            </p:nvSpPr>
            <p:spPr>
              <a:xfrm>
                <a:off x="5907730" y="3141821"/>
                <a:ext cx="294899" cy="185451"/>
              </a:xfrm>
              <a:custGeom>
                <a:avLst/>
                <a:gdLst/>
                <a:ahLst/>
                <a:cxnLst/>
                <a:rect l="l" t="t" r="r" b="b"/>
                <a:pathLst>
                  <a:path w="294899" h="185451" extrusionOk="0">
                    <a:moveTo>
                      <a:pt x="149685" y="30004"/>
                    </a:moveTo>
                    <a:cubicBezTo>
                      <a:pt x="145807" y="30004"/>
                      <a:pt x="141929" y="30289"/>
                      <a:pt x="138090" y="30861"/>
                    </a:cubicBezTo>
                    <a:cubicBezTo>
                      <a:pt x="132958" y="31623"/>
                      <a:pt x="127066" y="32671"/>
                      <a:pt x="120603" y="34004"/>
                    </a:cubicBezTo>
                    <a:cubicBezTo>
                      <a:pt x="114140" y="35338"/>
                      <a:pt x="107488" y="37147"/>
                      <a:pt x="100550" y="39243"/>
                    </a:cubicBezTo>
                    <a:cubicBezTo>
                      <a:pt x="93745" y="41243"/>
                      <a:pt x="87112" y="43758"/>
                      <a:pt x="80687" y="46768"/>
                    </a:cubicBezTo>
                    <a:lnTo>
                      <a:pt x="131532" y="76200"/>
                    </a:lnTo>
                    <a:lnTo>
                      <a:pt x="140561" y="72961"/>
                    </a:lnTo>
                    <a:cubicBezTo>
                      <a:pt x="153486" y="68675"/>
                      <a:pt x="165746" y="65056"/>
                      <a:pt x="177151" y="62008"/>
                    </a:cubicBezTo>
                    <a:cubicBezTo>
                      <a:pt x="187909" y="59122"/>
                      <a:pt x="198924" y="57312"/>
                      <a:pt x="210034" y="56578"/>
                    </a:cubicBezTo>
                    <a:cubicBezTo>
                      <a:pt x="220250" y="55874"/>
                      <a:pt x="230505" y="56540"/>
                      <a:pt x="240541" y="58579"/>
                    </a:cubicBezTo>
                    <a:cubicBezTo>
                      <a:pt x="250586" y="60827"/>
                      <a:pt x="260204" y="64656"/>
                      <a:pt x="269052" y="69913"/>
                    </a:cubicBezTo>
                    <a:cubicBezTo>
                      <a:pt x="277834" y="74304"/>
                      <a:pt x="285351" y="80858"/>
                      <a:pt x="290911" y="88963"/>
                    </a:cubicBezTo>
                    <a:cubicBezTo>
                      <a:pt x="294665" y="94869"/>
                      <a:pt x="295834" y="102070"/>
                      <a:pt x="294142" y="108871"/>
                    </a:cubicBezTo>
                    <a:cubicBezTo>
                      <a:pt x="292032" y="116367"/>
                      <a:pt x="287927" y="123149"/>
                      <a:pt x="282262" y="128492"/>
                    </a:cubicBezTo>
                    <a:cubicBezTo>
                      <a:pt x="275287" y="135522"/>
                      <a:pt x="267503" y="141694"/>
                      <a:pt x="259073" y="146875"/>
                    </a:cubicBezTo>
                    <a:lnTo>
                      <a:pt x="291386" y="165925"/>
                    </a:lnTo>
                    <a:lnTo>
                      <a:pt x="273709" y="176117"/>
                    </a:lnTo>
                    <a:lnTo>
                      <a:pt x="241111" y="157067"/>
                    </a:lnTo>
                    <a:cubicBezTo>
                      <a:pt x="225610" y="164811"/>
                      <a:pt x="209368" y="170974"/>
                      <a:pt x="192642" y="175450"/>
                    </a:cubicBezTo>
                    <a:cubicBezTo>
                      <a:pt x="175155" y="180289"/>
                      <a:pt x="157288" y="183642"/>
                      <a:pt x="139230" y="185452"/>
                    </a:cubicBezTo>
                    <a:lnTo>
                      <a:pt x="122219" y="154876"/>
                    </a:lnTo>
                    <a:cubicBezTo>
                      <a:pt x="125355" y="154876"/>
                      <a:pt x="130107" y="154876"/>
                      <a:pt x="136474" y="153829"/>
                    </a:cubicBezTo>
                    <a:cubicBezTo>
                      <a:pt x="142842" y="152781"/>
                      <a:pt x="149875" y="151828"/>
                      <a:pt x="157763" y="150114"/>
                    </a:cubicBezTo>
                    <a:cubicBezTo>
                      <a:pt x="165651" y="148399"/>
                      <a:pt x="173824" y="146304"/>
                      <a:pt x="182568" y="143732"/>
                    </a:cubicBezTo>
                    <a:cubicBezTo>
                      <a:pt x="191074" y="141227"/>
                      <a:pt x="199370" y="138036"/>
                      <a:pt x="207373" y="134207"/>
                    </a:cubicBezTo>
                    <a:lnTo>
                      <a:pt x="156907" y="104965"/>
                    </a:lnTo>
                    <a:lnTo>
                      <a:pt x="150255" y="107251"/>
                    </a:lnTo>
                    <a:lnTo>
                      <a:pt x="143317" y="109442"/>
                    </a:lnTo>
                    <a:cubicBezTo>
                      <a:pt x="130582" y="113633"/>
                      <a:pt x="118987" y="116872"/>
                      <a:pt x="108343" y="118967"/>
                    </a:cubicBezTo>
                    <a:cubicBezTo>
                      <a:pt x="98573" y="121244"/>
                      <a:pt x="88613" y="122587"/>
                      <a:pt x="78596" y="122968"/>
                    </a:cubicBezTo>
                    <a:cubicBezTo>
                      <a:pt x="69748" y="123282"/>
                      <a:pt x="60900" y="122453"/>
                      <a:pt x="52271" y="120491"/>
                    </a:cubicBezTo>
                    <a:cubicBezTo>
                      <a:pt x="43746" y="118510"/>
                      <a:pt x="35554" y="115300"/>
                      <a:pt x="27941" y="110966"/>
                    </a:cubicBezTo>
                    <a:cubicBezTo>
                      <a:pt x="19616" y="106547"/>
                      <a:pt x="12383" y="100336"/>
                      <a:pt x="6748" y="92773"/>
                    </a:cubicBezTo>
                    <a:cubicBezTo>
                      <a:pt x="2690" y="87068"/>
                      <a:pt x="684" y="80153"/>
                      <a:pt x="1045" y="73152"/>
                    </a:cubicBezTo>
                    <a:cubicBezTo>
                      <a:pt x="1768" y="65856"/>
                      <a:pt x="4685" y="58941"/>
                      <a:pt x="9409" y="53340"/>
                    </a:cubicBezTo>
                    <a:cubicBezTo>
                      <a:pt x="15244" y="45977"/>
                      <a:pt x="22163" y="39557"/>
                      <a:pt x="29937" y="34290"/>
                    </a:cubicBezTo>
                    <a:lnTo>
                      <a:pt x="0" y="16954"/>
                    </a:lnTo>
                    <a:lnTo>
                      <a:pt x="17677" y="6763"/>
                    </a:lnTo>
                    <a:lnTo>
                      <a:pt x="47329" y="24003"/>
                    </a:lnTo>
                    <a:cubicBezTo>
                      <a:pt x="61242" y="17050"/>
                      <a:pt x="75869" y="11659"/>
                      <a:pt x="90951" y="7906"/>
                    </a:cubicBezTo>
                    <a:cubicBezTo>
                      <a:pt x="105283" y="4220"/>
                      <a:pt x="119862" y="1581"/>
                      <a:pt x="134574" y="0"/>
                    </a:cubicBezTo>
                    <a:close/>
                    <a:moveTo>
                      <a:pt x="63390" y="83344"/>
                    </a:moveTo>
                    <a:cubicBezTo>
                      <a:pt x="70043" y="87173"/>
                      <a:pt x="77712" y="88830"/>
                      <a:pt x="85344" y="88106"/>
                    </a:cubicBezTo>
                    <a:cubicBezTo>
                      <a:pt x="95656" y="86935"/>
                      <a:pt x="105825" y="84668"/>
                      <a:pt x="115661" y="81343"/>
                    </a:cubicBezTo>
                    <a:lnTo>
                      <a:pt x="68142" y="53721"/>
                    </a:lnTo>
                    <a:cubicBezTo>
                      <a:pt x="50465" y="65056"/>
                      <a:pt x="49040" y="74867"/>
                      <a:pt x="63390" y="83153"/>
                    </a:cubicBezTo>
                    <a:close/>
                    <a:moveTo>
                      <a:pt x="230182" y="96679"/>
                    </a:moveTo>
                    <a:cubicBezTo>
                      <a:pt x="222930" y="92735"/>
                      <a:pt x="214586" y="91259"/>
                      <a:pt x="206422" y="92488"/>
                    </a:cubicBezTo>
                    <a:cubicBezTo>
                      <a:pt x="195170" y="93907"/>
                      <a:pt x="184069" y="96336"/>
                      <a:pt x="173254" y="99727"/>
                    </a:cubicBezTo>
                    <a:lnTo>
                      <a:pt x="220773" y="127159"/>
                    </a:lnTo>
                    <a:cubicBezTo>
                      <a:pt x="240541" y="115157"/>
                      <a:pt x="243867" y="105061"/>
                      <a:pt x="230182" y="9667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1394;p27">
                <a:extLst>
                  <a:ext uri="{FF2B5EF4-FFF2-40B4-BE49-F238E27FC236}">
                    <a16:creationId xmlns:a16="http://schemas.microsoft.com/office/drawing/2014/main" xmlns="" id="{7947AF43-7D27-4D13-94BB-25E4BCEDD1D3}"/>
                  </a:ext>
                </a:extLst>
              </p:cNvPr>
              <p:cNvSpPr/>
              <p:nvPr/>
            </p:nvSpPr>
            <p:spPr>
              <a:xfrm>
                <a:off x="6030138" y="3279362"/>
                <a:ext cx="19007" cy="25527"/>
              </a:xfrm>
              <a:custGeom>
                <a:avLst/>
                <a:gdLst/>
                <a:ahLst/>
                <a:cxnLst/>
                <a:rect l="l" t="t" r="r" b="b"/>
                <a:pathLst>
                  <a:path w="19007" h="25527" extrusionOk="0">
                    <a:moveTo>
                      <a:pt x="0" y="17145"/>
                    </a:moveTo>
                    <a:cubicBezTo>
                      <a:pt x="475"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1395;p27">
                <a:extLst>
                  <a:ext uri="{FF2B5EF4-FFF2-40B4-BE49-F238E27FC236}">
                    <a16:creationId xmlns:a16="http://schemas.microsoft.com/office/drawing/2014/main" xmlns="" id="{29A50404-E923-433B-AEB8-36B4D66CA4EA}"/>
                  </a:ext>
                </a:extLst>
              </p:cNvPr>
              <p:cNvSpPr/>
              <p:nvPr/>
            </p:nvSpPr>
            <p:spPr>
              <a:xfrm>
                <a:off x="6157299" y="3290220"/>
                <a:ext cx="42006" cy="19716"/>
              </a:xfrm>
              <a:custGeom>
                <a:avLst/>
                <a:gdLst/>
                <a:ahLst/>
                <a:cxnLst/>
                <a:rect l="l" t="t" r="r" b="b"/>
                <a:pathLst>
                  <a:path w="42006" h="19716" extrusionOk="0">
                    <a:moveTo>
                      <a:pt x="42007" y="17145"/>
                    </a:moveTo>
                    <a:lnTo>
                      <a:pt x="42007" y="0"/>
                    </a:lnTo>
                    <a:lnTo>
                      <a:pt x="0" y="3239"/>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1396;p27">
                <a:extLst>
                  <a:ext uri="{FF2B5EF4-FFF2-40B4-BE49-F238E27FC236}">
                    <a16:creationId xmlns:a16="http://schemas.microsoft.com/office/drawing/2014/main" xmlns="" id="{386D3CF1-4CAF-4CB0-BC50-376FCDC8DCA3}"/>
                  </a:ext>
                </a:extLst>
              </p:cNvPr>
              <p:cNvSpPr/>
              <p:nvPr/>
            </p:nvSpPr>
            <p:spPr>
              <a:xfrm>
                <a:off x="6171364" y="3226974"/>
                <a:ext cx="31457" cy="17430"/>
              </a:xfrm>
              <a:custGeom>
                <a:avLst/>
                <a:gdLst/>
                <a:ahLst/>
                <a:cxnLst/>
                <a:rect l="l" t="t" r="r" b="b"/>
                <a:pathLst>
                  <a:path w="31457" h="17430" extrusionOk="0">
                    <a:moveTo>
                      <a:pt x="31458" y="17431"/>
                    </a:moveTo>
                    <a:lnTo>
                      <a:pt x="31458" y="0"/>
                    </a:lnTo>
                    <a:lnTo>
                      <a:pt x="0" y="11430"/>
                    </a:lnTo>
                    <a:lnTo>
                      <a:pt x="31458" y="17431"/>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1397;p27">
                <a:extLst>
                  <a:ext uri="{FF2B5EF4-FFF2-40B4-BE49-F238E27FC236}">
                    <a16:creationId xmlns:a16="http://schemas.microsoft.com/office/drawing/2014/main" xmlns="" id="{0EB88AD9-40F2-4D1F-9A2E-229AE72759B5}"/>
                  </a:ext>
                </a:extLst>
              </p:cNvPr>
              <p:cNvSpPr/>
              <p:nvPr/>
            </p:nvSpPr>
            <p:spPr>
              <a:xfrm>
                <a:off x="6072240" y="3233356"/>
                <a:ext cx="47423" cy="33146"/>
              </a:xfrm>
              <a:custGeom>
                <a:avLst/>
                <a:gdLst/>
                <a:ahLst/>
                <a:cxnLst/>
                <a:rect l="l" t="t" r="r" b="b"/>
                <a:pathLst>
                  <a:path w="47423" h="33146" extrusionOk="0">
                    <a:moveTo>
                      <a:pt x="0" y="10096"/>
                    </a:moveTo>
                    <a:lnTo>
                      <a:pt x="10454" y="0"/>
                    </a:lnTo>
                    <a:lnTo>
                      <a:pt x="47424" y="25622"/>
                    </a:lnTo>
                    <a:lnTo>
                      <a:pt x="45143" y="33147"/>
                    </a:lnTo>
                    <a:cubicBezTo>
                      <a:pt x="45143" y="33147"/>
                      <a:pt x="17582" y="21526"/>
                      <a:pt x="16632" y="20860"/>
                    </a:cubicBezTo>
                    <a:cubicBezTo>
                      <a:pt x="15681" y="20193"/>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1398;p27">
                <a:extLst>
                  <a:ext uri="{FF2B5EF4-FFF2-40B4-BE49-F238E27FC236}">
                    <a16:creationId xmlns:a16="http://schemas.microsoft.com/office/drawing/2014/main" xmlns="" id="{115A0AFA-D50B-4035-9CF8-579F81260AE6}"/>
                  </a:ext>
                </a:extLst>
              </p:cNvPr>
              <p:cNvSpPr/>
              <p:nvPr/>
            </p:nvSpPr>
            <p:spPr>
              <a:xfrm>
                <a:off x="5975967" y="3178206"/>
                <a:ext cx="59018" cy="38957"/>
              </a:xfrm>
              <a:custGeom>
                <a:avLst/>
                <a:gdLst/>
                <a:ahLst/>
                <a:cxnLst/>
                <a:rect l="l" t="t" r="r" b="b"/>
                <a:pathLst>
                  <a:path w="59018" h="38957" extrusionOk="0">
                    <a:moveTo>
                      <a:pt x="0" y="11144"/>
                    </a:moveTo>
                    <a:lnTo>
                      <a:pt x="48945" y="38957"/>
                    </a:lnTo>
                    <a:lnTo>
                      <a:pt x="59019" y="31718"/>
                    </a:lnTo>
                    <a:cubicBezTo>
                      <a:pt x="59019" y="31718"/>
                      <a:pt x="52841" y="24575"/>
                      <a:pt x="52366" y="23908"/>
                    </a:cubicBezTo>
                    <a:cubicBezTo>
                      <a:pt x="47966" y="18878"/>
                      <a:pt x="42805" y="14573"/>
                      <a:pt x="37065" y="11144"/>
                    </a:cubicBezTo>
                    <a:cubicBezTo>
                      <a:pt x="33453" y="10478"/>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1399;p27">
                <a:extLst>
                  <a:ext uri="{FF2B5EF4-FFF2-40B4-BE49-F238E27FC236}">
                    <a16:creationId xmlns:a16="http://schemas.microsoft.com/office/drawing/2014/main" xmlns="" id="{683D0EA5-75FA-42CD-AEA3-1C82A60B76E1}"/>
                  </a:ext>
                </a:extLst>
              </p:cNvPr>
              <p:cNvSpPr/>
              <p:nvPr/>
            </p:nvSpPr>
            <p:spPr>
              <a:xfrm>
                <a:off x="6030138" y="3147155"/>
                <a:ext cx="27275" cy="24479"/>
              </a:xfrm>
              <a:custGeom>
                <a:avLst/>
                <a:gdLst/>
                <a:ahLst/>
                <a:cxnLst/>
                <a:rect l="l" t="t" r="r" b="b"/>
                <a:pathLst>
                  <a:path w="27275" h="24479" extrusionOk="0">
                    <a:moveTo>
                      <a:pt x="27276" y="24479"/>
                    </a:moveTo>
                    <a:lnTo>
                      <a:pt x="27276" y="7239"/>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1400;p27">
                <a:extLst>
                  <a:ext uri="{FF2B5EF4-FFF2-40B4-BE49-F238E27FC236}">
                    <a16:creationId xmlns:a16="http://schemas.microsoft.com/office/drawing/2014/main" xmlns="" id="{F8682B64-46D2-44FD-9054-C01CD2BB4A69}"/>
                  </a:ext>
                </a:extLst>
              </p:cNvPr>
              <p:cNvSpPr/>
              <p:nvPr/>
            </p:nvSpPr>
            <p:spPr>
              <a:xfrm>
                <a:off x="5907920" y="3142011"/>
                <a:ext cx="26135" cy="19431"/>
              </a:xfrm>
              <a:custGeom>
                <a:avLst/>
                <a:gdLst/>
                <a:ahLst/>
                <a:cxnLst/>
                <a:rect l="l" t="t" r="r" b="b"/>
                <a:pathLst>
                  <a:path w="26135" h="19431"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1401;p27">
                <a:extLst>
                  <a:ext uri="{FF2B5EF4-FFF2-40B4-BE49-F238E27FC236}">
                    <a16:creationId xmlns:a16="http://schemas.microsoft.com/office/drawing/2014/main" xmlns="" id="{50120BA2-2428-4B46-9F69-DA455F0A441D}"/>
                  </a:ext>
                </a:extLst>
              </p:cNvPr>
              <p:cNvSpPr/>
              <p:nvPr/>
            </p:nvSpPr>
            <p:spPr>
              <a:xfrm>
                <a:off x="5908870" y="3199637"/>
                <a:ext cx="30317" cy="30289"/>
              </a:xfrm>
              <a:custGeom>
                <a:avLst/>
                <a:gdLst/>
                <a:ahLst/>
                <a:cxnLst/>
                <a:rect l="l" t="t" r="r" b="b"/>
                <a:pathLst>
                  <a:path w="30317" h="30289" extrusionOk="0">
                    <a:moveTo>
                      <a:pt x="0" y="17812"/>
                    </a:moveTo>
                    <a:lnTo>
                      <a:pt x="0" y="0"/>
                    </a:lnTo>
                    <a:lnTo>
                      <a:pt x="30317" y="0"/>
                    </a:lnTo>
                    <a:lnTo>
                      <a:pt x="22999" y="16002"/>
                    </a:lnTo>
                    <a:lnTo>
                      <a:pt x="10074" y="3029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1402;p27">
                <a:extLst>
                  <a:ext uri="{FF2B5EF4-FFF2-40B4-BE49-F238E27FC236}">
                    <a16:creationId xmlns:a16="http://schemas.microsoft.com/office/drawing/2014/main" xmlns="" id="{E130C7F5-7AFE-4A4C-878C-6B5F3C99E91C}"/>
                  </a:ext>
                </a:extLst>
              </p:cNvPr>
              <p:cNvSpPr/>
              <p:nvPr/>
            </p:nvSpPr>
            <p:spPr>
              <a:xfrm>
                <a:off x="5908110" y="3125057"/>
                <a:ext cx="294341" cy="184880"/>
              </a:xfrm>
              <a:custGeom>
                <a:avLst/>
                <a:gdLst/>
                <a:ahLst/>
                <a:cxnLst/>
                <a:rect l="l" t="t" r="r" b="b"/>
                <a:pathLst>
                  <a:path w="294341" h="184880" extrusionOk="0">
                    <a:moveTo>
                      <a:pt x="149305" y="29337"/>
                    </a:moveTo>
                    <a:cubicBezTo>
                      <a:pt x="145418" y="29328"/>
                      <a:pt x="141540" y="29642"/>
                      <a:pt x="137710" y="30290"/>
                    </a:cubicBezTo>
                    <a:cubicBezTo>
                      <a:pt x="132578" y="31052"/>
                      <a:pt x="126685" y="32099"/>
                      <a:pt x="120223" y="33433"/>
                    </a:cubicBezTo>
                    <a:cubicBezTo>
                      <a:pt x="113760" y="34766"/>
                      <a:pt x="107108" y="36576"/>
                      <a:pt x="100170" y="38671"/>
                    </a:cubicBezTo>
                    <a:cubicBezTo>
                      <a:pt x="93365" y="40672"/>
                      <a:pt x="86732" y="43186"/>
                      <a:pt x="80307" y="46196"/>
                    </a:cubicBezTo>
                    <a:lnTo>
                      <a:pt x="131152" y="75629"/>
                    </a:lnTo>
                    <a:lnTo>
                      <a:pt x="140181" y="72390"/>
                    </a:lnTo>
                    <a:cubicBezTo>
                      <a:pt x="153106" y="68104"/>
                      <a:pt x="165366" y="64389"/>
                      <a:pt x="176770" y="61436"/>
                    </a:cubicBezTo>
                    <a:cubicBezTo>
                      <a:pt x="187519" y="58512"/>
                      <a:pt x="198534" y="56693"/>
                      <a:pt x="209654" y="56007"/>
                    </a:cubicBezTo>
                    <a:cubicBezTo>
                      <a:pt x="219804" y="55312"/>
                      <a:pt x="230001" y="55988"/>
                      <a:pt x="239971" y="58007"/>
                    </a:cubicBezTo>
                    <a:cubicBezTo>
                      <a:pt x="250026" y="60217"/>
                      <a:pt x="259653" y="64046"/>
                      <a:pt x="268482" y="69342"/>
                    </a:cubicBezTo>
                    <a:cubicBezTo>
                      <a:pt x="277264" y="73733"/>
                      <a:pt x="284781" y="80286"/>
                      <a:pt x="290341" y="88392"/>
                    </a:cubicBezTo>
                    <a:cubicBezTo>
                      <a:pt x="294114" y="94298"/>
                      <a:pt x="295283" y="101498"/>
                      <a:pt x="293572" y="108299"/>
                    </a:cubicBezTo>
                    <a:cubicBezTo>
                      <a:pt x="291434" y="115786"/>
                      <a:pt x="287328" y="122568"/>
                      <a:pt x="281692" y="127921"/>
                    </a:cubicBezTo>
                    <a:cubicBezTo>
                      <a:pt x="274717" y="134950"/>
                      <a:pt x="266933" y="141122"/>
                      <a:pt x="258503" y="146304"/>
                    </a:cubicBezTo>
                    <a:lnTo>
                      <a:pt x="290816" y="165354"/>
                    </a:lnTo>
                    <a:lnTo>
                      <a:pt x="273139" y="175546"/>
                    </a:lnTo>
                    <a:lnTo>
                      <a:pt x="240541" y="156496"/>
                    </a:lnTo>
                    <a:cubicBezTo>
                      <a:pt x="225021" y="164201"/>
                      <a:pt x="208789" y="170355"/>
                      <a:pt x="192072" y="174879"/>
                    </a:cubicBezTo>
                    <a:cubicBezTo>
                      <a:pt x="174585" y="179718"/>
                      <a:pt x="156717" y="183071"/>
                      <a:pt x="138660" y="184880"/>
                    </a:cubicBezTo>
                    <a:lnTo>
                      <a:pt x="121648" y="154305"/>
                    </a:lnTo>
                    <a:cubicBezTo>
                      <a:pt x="126419" y="154181"/>
                      <a:pt x="131181" y="153800"/>
                      <a:pt x="135904" y="153162"/>
                    </a:cubicBezTo>
                    <a:cubicBezTo>
                      <a:pt x="143061" y="152343"/>
                      <a:pt x="150169" y="151133"/>
                      <a:pt x="157193" y="149542"/>
                    </a:cubicBezTo>
                    <a:cubicBezTo>
                      <a:pt x="164986" y="147828"/>
                      <a:pt x="173254" y="145733"/>
                      <a:pt x="181998" y="143161"/>
                    </a:cubicBezTo>
                    <a:cubicBezTo>
                      <a:pt x="190494" y="140608"/>
                      <a:pt x="198781" y="137427"/>
                      <a:pt x="206802" y="133636"/>
                    </a:cubicBezTo>
                    <a:lnTo>
                      <a:pt x="156337" y="104394"/>
                    </a:lnTo>
                    <a:lnTo>
                      <a:pt x="149685" y="106680"/>
                    </a:lnTo>
                    <a:lnTo>
                      <a:pt x="142747" y="108775"/>
                    </a:lnTo>
                    <a:cubicBezTo>
                      <a:pt x="130012" y="112967"/>
                      <a:pt x="118417" y="116300"/>
                      <a:pt x="107773" y="118300"/>
                    </a:cubicBezTo>
                    <a:cubicBezTo>
                      <a:pt x="98212" y="120767"/>
                      <a:pt x="88442" y="122330"/>
                      <a:pt x="78596" y="122968"/>
                    </a:cubicBezTo>
                    <a:cubicBezTo>
                      <a:pt x="69748" y="123282"/>
                      <a:pt x="60900" y="122453"/>
                      <a:pt x="52271" y="120491"/>
                    </a:cubicBezTo>
                    <a:cubicBezTo>
                      <a:pt x="43736" y="118548"/>
                      <a:pt x="35535" y="115338"/>
                      <a:pt x="27941" y="110966"/>
                    </a:cubicBezTo>
                    <a:cubicBezTo>
                      <a:pt x="19578" y="106613"/>
                      <a:pt x="12326" y="100384"/>
                      <a:pt x="6748" y="92774"/>
                    </a:cubicBezTo>
                    <a:cubicBezTo>
                      <a:pt x="2671" y="87078"/>
                      <a:pt x="656" y="80153"/>
                      <a:pt x="1045" y="73152"/>
                    </a:cubicBezTo>
                    <a:cubicBezTo>
                      <a:pt x="1787" y="65856"/>
                      <a:pt x="4704" y="58950"/>
                      <a:pt x="9409" y="53340"/>
                    </a:cubicBezTo>
                    <a:cubicBezTo>
                      <a:pt x="15244" y="45977"/>
                      <a:pt x="22163" y="39557"/>
                      <a:pt x="29937" y="34290"/>
                    </a:cubicBezTo>
                    <a:lnTo>
                      <a:pt x="0" y="16954"/>
                    </a:lnTo>
                    <a:lnTo>
                      <a:pt x="17677" y="6763"/>
                    </a:lnTo>
                    <a:lnTo>
                      <a:pt x="47329" y="23908"/>
                    </a:lnTo>
                    <a:cubicBezTo>
                      <a:pt x="61261" y="17031"/>
                      <a:pt x="75878" y="11668"/>
                      <a:pt x="90951" y="7906"/>
                    </a:cubicBezTo>
                    <a:cubicBezTo>
                      <a:pt x="105283" y="4220"/>
                      <a:pt x="119862" y="1581"/>
                      <a:pt x="134574" y="0"/>
                    </a:cubicBezTo>
                    <a:close/>
                    <a:moveTo>
                      <a:pt x="63010" y="82772"/>
                    </a:moveTo>
                    <a:cubicBezTo>
                      <a:pt x="69663" y="86601"/>
                      <a:pt x="77332" y="88259"/>
                      <a:pt x="84964" y="87535"/>
                    </a:cubicBezTo>
                    <a:cubicBezTo>
                      <a:pt x="95295" y="86373"/>
                      <a:pt x="105454" y="84068"/>
                      <a:pt x="115281" y="80677"/>
                    </a:cubicBezTo>
                    <a:lnTo>
                      <a:pt x="67762" y="53150"/>
                    </a:lnTo>
                    <a:cubicBezTo>
                      <a:pt x="50085" y="64579"/>
                      <a:pt x="48659" y="74486"/>
                      <a:pt x="63010" y="82772"/>
                    </a:cubicBezTo>
                    <a:close/>
                    <a:moveTo>
                      <a:pt x="229802" y="96679"/>
                    </a:moveTo>
                    <a:cubicBezTo>
                      <a:pt x="222541" y="92745"/>
                      <a:pt x="214215" y="91240"/>
                      <a:pt x="206042" y="92392"/>
                    </a:cubicBezTo>
                    <a:cubicBezTo>
                      <a:pt x="194799" y="93897"/>
                      <a:pt x="183708" y="96355"/>
                      <a:pt x="172874" y="99727"/>
                    </a:cubicBezTo>
                    <a:lnTo>
                      <a:pt x="220393" y="127063"/>
                    </a:lnTo>
                    <a:cubicBezTo>
                      <a:pt x="240161" y="114776"/>
                      <a:pt x="243487" y="104585"/>
                      <a:pt x="229802" y="9667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 name="Google Shape;1403;p27">
              <a:extLst>
                <a:ext uri="{FF2B5EF4-FFF2-40B4-BE49-F238E27FC236}">
                  <a16:creationId xmlns:a16="http://schemas.microsoft.com/office/drawing/2014/main" xmlns="" id="{8E7D8B13-53D8-4077-8BAA-888EA5F9F1E4}"/>
                </a:ext>
              </a:extLst>
            </p:cNvPr>
            <p:cNvGrpSpPr/>
            <p:nvPr/>
          </p:nvGrpSpPr>
          <p:grpSpPr>
            <a:xfrm>
              <a:off x="3839126" y="2072703"/>
              <a:ext cx="883852" cy="621124"/>
              <a:chOff x="5648751" y="2814828"/>
              <a:chExt cx="883852" cy="621124"/>
            </a:xfrm>
          </p:grpSpPr>
          <p:sp>
            <p:nvSpPr>
              <p:cNvPr id="304" name="Google Shape;1404;p27">
                <a:extLst>
                  <a:ext uri="{FF2B5EF4-FFF2-40B4-BE49-F238E27FC236}">
                    <a16:creationId xmlns:a16="http://schemas.microsoft.com/office/drawing/2014/main" xmlns="" id="{F485DA66-2AC2-4C65-9C45-2BC6B1D8A741}"/>
                  </a:ext>
                </a:extLst>
              </p:cNvPr>
              <p:cNvSpPr/>
              <p:nvPr/>
            </p:nvSpPr>
            <p:spPr>
              <a:xfrm>
                <a:off x="5648751" y="292446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1405;p27">
                <a:extLst>
                  <a:ext uri="{FF2B5EF4-FFF2-40B4-BE49-F238E27FC236}">
                    <a16:creationId xmlns:a16="http://schemas.microsoft.com/office/drawing/2014/main" xmlns="" id="{0717FD98-0716-45AA-9934-4F9C685F53BC}"/>
                  </a:ext>
                </a:extLst>
              </p:cNvPr>
              <p:cNvSpPr/>
              <p:nvPr/>
            </p:nvSpPr>
            <p:spPr>
              <a:xfrm>
                <a:off x="5648941" y="3067526"/>
                <a:ext cx="87244" cy="116490"/>
              </a:xfrm>
              <a:custGeom>
                <a:avLst/>
                <a:gdLst/>
                <a:ahLst/>
                <a:cxnLst/>
                <a:rect l="l" t="t" r="r" b="b"/>
                <a:pathLst>
                  <a:path w="87244" h="116490" extrusionOk="0">
                    <a:moveTo>
                      <a:pt x="0" y="116491"/>
                    </a:moveTo>
                    <a:lnTo>
                      <a:pt x="0" y="0"/>
                    </a:lnTo>
                    <a:lnTo>
                      <a:pt x="87245"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1406;p27">
                <a:extLst>
                  <a:ext uri="{FF2B5EF4-FFF2-40B4-BE49-F238E27FC236}">
                    <a16:creationId xmlns:a16="http://schemas.microsoft.com/office/drawing/2014/main" xmlns="" id="{266B12D6-DE70-48DD-8BFF-634C8AD29D5E}"/>
                  </a:ext>
                </a:extLst>
              </p:cNvPr>
              <p:cNvSpPr/>
              <p:nvPr/>
            </p:nvSpPr>
            <p:spPr>
              <a:xfrm>
                <a:off x="6466077" y="3070574"/>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1407;p27">
                <a:extLst>
                  <a:ext uri="{FF2B5EF4-FFF2-40B4-BE49-F238E27FC236}">
                    <a16:creationId xmlns:a16="http://schemas.microsoft.com/office/drawing/2014/main" xmlns="" id="{30A673A7-EF86-4EB7-A782-666891A9CBED}"/>
                  </a:ext>
                </a:extLst>
              </p:cNvPr>
              <p:cNvSpPr/>
              <p:nvPr/>
            </p:nvSpPr>
            <p:spPr>
              <a:xfrm>
                <a:off x="5648751" y="281482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1408;p27">
                <a:extLst>
                  <a:ext uri="{FF2B5EF4-FFF2-40B4-BE49-F238E27FC236}">
                    <a16:creationId xmlns:a16="http://schemas.microsoft.com/office/drawing/2014/main" xmlns="" id="{4C4CE6F7-FA9D-4B1F-AE09-866FCA66352D}"/>
                  </a:ext>
                </a:extLst>
              </p:cNvPr>
              <p:cNvSpPr/>
              <p:nvPr/>
            </p:nvSpPr>
            <p:spPr>
              <a:xfrm>
                <a:off x="5774449" y="2884431"/>
                <a:ext cx="632610" cy="366117"/>
              </a:xfrm>
              <a:custGeom>
                <a:avLst/>
                <a:gdLst/>
                <a:ahLst/>
                <a:cxnLst/>
                <a:rect l="l" t="t" r="r" b="b"/>
                <a:pathLst>
                  <a:path w="632610" h="366117" extrusionOk="0">
                    <a:moveTo>
                      <a:pt x="632040" y="194048"/>
                    </a:moveTo>
                    <a:cubicBezTo>
                      <a:pt x="627573" y="237101"/>
                      <a:pt x="596971" y="279773"/>
                      <a:pt x="539948" y="312539"/>
                    </a:cubicBezTo>
                    <a:cubicBezTo>
                      <a:pt x="416399" y="383977"/>
                      <a:pt x="216059" y="383977"/>
                      <a:pt x="92510" y="312539"/>
                    </a:cubicBezTo>
                    <a:cubicBezTo>
                      <a:pt x="35487" y="279583"/>
                      <a:pt x="4980" y="237101"/>
                      <a:pt x="608" y="194048"/>
                    </a:cubicBezTo>
                    <a:cubicBezTo>
                      <a:pt x="-4809" y="143661"/>
                      <a:pt x="25983" y="92131"/>
                      <a:pt x="92510" y="53650"/>
                    </a:cubicBezTo>
                    <a:cubicBezTo>
                      <a:pt x="216059" y="-17883"/>
                      <a:pt x="416399" y="-17883"/>
                      <a:pt x="539948" y="53650"/>
                    </a:cubicBezTo>
                    <a:cubicBezTo>
                      <a:pt x="606570" y="92131"/>
                      <a:pt x="637267" y="143661"/>
                      <a:pt x="632040"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1409;p27">
                <a:extLst>
                  <a:ext uri="{FF2B5EF4-FFF2-40B4-BE49-F238E27FC236}">
                    <a16:creationId xmlns:a16="http://schemas.microsoft.com/office/drawing/2014/main" xmlns="" id="{825B01DA-CC78-4C40-AF58-B256C76650F9}"/>
                  </a:ext>
                </a:extLst>
              </p:cNvPr>
              <p:cNvSpPr/>
              <p:nvPr/>
            </p:nvSpPr>
            <p:spPr>
              <a:xfrm>
                <a:off x="5775057" y="2906363"/>
                <a:ext cx="631431" cy="344185"/>
              </a:xfrm>
              <a:custGeom>
                <a:avLst/>
                <a:gdLst/>
                <a:ahLst/>
                <a:cxnLst/>
                <a:rect l="l" t="t" r="r" b="b"/>
                <a:pathLst>
                  <a:path w="631431" h="344185" extrusionOk="0">
                    <a:moveTo>
                      <a:pt x="631432" y="172117"/>
                    </a:moveTo>
                    <a:cubicBezTo>
                      <a:pt x="626965" y="215170"/>
                      <a:pt x="596363" y="257842"/>
                      <a:pt x="539340" y="290608"/>
                    </a:cubicBezTo>
                    <a:cubicBezTo>
                      <a:pt x="415791" y="362045"/>
                      <a:pt x="215451"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6363" y="86677"/>
                      <a:pt x="626965"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1410;p27">
                <a:extLst>
                  <a:ext uri="{FF2B5EF4-FFF2-40B4-BE49-F238E27FC236}">
                    <a16:creationId xmlns:a16="http://schemas.microsoft.com/office/drawing/2014/main" xmlns="" id="{6EEFC838-A3A4-4587-8CF8-8545E8143DFF}"/>
                  </a:ext>
                </a:extLst>
              </p:cNvPr>
              <p:cNvSpPr/>
              <p:nvPr/>
            </p:nvSpPr>
            <p:spPr>
              <a:xfrm>
                <a:off x="5936526" y="2988278"/>
                <a:ext cx="294942" cy="185832"/>
              </a:xfrm>
              <a:custGeom>
                <a:avLst/>
                <a:gdLst/>
                <a:ahLst/>
                <a:cxnLst/>
                <a:rect l="l" t="t" r="r" b="b"/>
                <a:pathLst>
                  <a:path w="294942" h="185832" extrusionOk="0">
                    <a:moveTo>
                      <a:pt x="149495" y="30290"/>
                    </a:moveTo>
                    <a:cubicBezTo>
                      <a:pt x="145608" y="30280"/>
                      <a:pt x="141730" y="30604"/>
                      <a:pt x="137900" y="31242"/>
                    </a:cubicBezTo>
                    <a:cubicBezTo>
                      <a:pt x="132768" y="32004"/>
                      <a:pt x="126876" y="33052"/>
                      <a:pt x="120413" y="34385"/>
                    </a:cubicBezTo>
                    <a:cubicBezTo>
                      <a:pt x="113950" y="35719"/>
                      <a:pt x="107298" y="37529"/>
                      <a:pt x="100360" y="39529"/>
                    </a:cubicBezTo>
                    <a:cubicBezTo>
                      <a:pt x="93574" y="41624"/>
                      <a:pt x="86941" y="44168"/>
                      <a:pt x="80497" y="47149"/>
                    </a:cubicBezTo>
                    <a:lnTo>
                      <a:pt x="131342" y="76581"/>
                    </a:lnTo>
                    <a:lnTo>
                      <a:pt x="140846" y="73342"/>
                    </a:lnTo>
                    <a:cubicBezTo>
                      <a:pt x="153771" y="69056"/>
                      <a:pt x="165936" y="65342"/>
                      <a:pt x="177341" y="62389"/>
                    </a:cubicBezTo>
                    <a:cubicBezTo>
                      <a:pt x="188127" y="59474"/>
                      <a:pt x="199171" y="57626"/>
                      <a:pt x="210319" y="56864"/>
                    </a:cubicBezTo>
                    <a:cubicBezTo>
                      <a:pt x="220440" y="56255"/>
                      <a:pt x="230600" y="56960"/>
                      <a:pt x="240541" y="58960"/>
                    </a:cubicBezTo>
                    <a:cubicBezTo>
                      <a:pt x="250596" y="61170"/>
                      <a:pt x="260223" y="64999"/>
                      <a:pt x="269052" y="70295"/>
                    </a:cubicBezTo>
                    <a:cubicBezTo>
                      <a:pt x="277872" y="74657"/>
                      <a:pt x="285427" y="81220"/>
                      <a:pt x="291006" y="89345"/>
                    </a:cubicBezTo>
                    <a:cubicBezTo>
                      <a:pt x="294684" y="95288"/>
                      <a:pt x="295843" y="102451"/>
                      <a:pt x="294237" y="109252"/>
                    </a:cubicBezTo>
                    <a:cubicBezTo>
                      <a:pt x="292004" y="116719"/>
                      <a:pt x="287879" y="123482"/>
                      <a:pt x="282262" y="128873"/>
                    </a:cubicBezTo>
                    <a:cubicBezTo>
                      <a:pt x="275287" y="135903"/>
                      <a:pt x="267503" y="142075"/>
                      <a:pt x="259073" y="147257"/>
                    </a:cubicBezTo>
                    <a:lnTo>
                      <a:pt x="291386" y="166307"/>
                    </a:lnTo>
                    <a:lnTo>
                      <a:pt x="273804" y="176498"/>
                    </a:lnTo>
                    <a:lnTo>
                      <a:pt x="241206" y="157448"/>
                    </a:lnTo>
                    <a:cubicBezTo>
                      <a:pt x="225677" y="165116"/>
                      <a:pt x="209444" y="171279"/>
                      <a:pt x="192737" y="175832"/>
                    </a:cubicBezTo>
                    <a:cubicBezTo>
                      <a:pt x="175212" y="180670"/>
                      <a:pt x="157316" y="184013"/>
                      <a:pt x="139230" y="185833"/>
                    </a:cubicBezTo>
                    <a:lnTo>
                      <a:pt x="122219" y="154972"/>
                    </a:lnTo>
                    <a:cubicBezTo>
                      <a:pt x="126990" y="154848"/>
                      <a:pt x="131751" y="154467"/>
                      <a:pt x="136474" y="153829"/>
                    </a:cubicBezTo>
                    <a:cubicBezTo>
                      <a:pt x="142842" y="153067"/>
                      <a:pt x="149970" y="151924"/>
                      <a:pt x="157763" y="150209"/>
                    </a:cubicBezTo>
                    <a:cubicBezTo>
                      <a:pt x="165556" y="148495"/>
                      <a:pt x="173824" y="146399"/>
                      <a:pt x="182568" y="143828"/>
                    </a:cubicBezTo>
                    <a:cubicBezTo>
                      <a:pt x="191064" y="141275"/>
                      <a:pt x="199351" y="138093"/>
                      <a:pt x="207373" y="134303"/>
                    </a:cubicBezTo>
                    <a:lnTo>
                      <a:pt x="156907" y="105061"/>
                    </a:lnTo>
                    <a:lnTo>
                      <a:pt x="150255" y="107347"/>
                    </a:lnTo>
                    <a:cubicBezTo>
                      <a:pt x="148069" y="108109"/>
                      <a:pt x="145693" y="108775"/>
                      <a:pt x="143317" y="109442"/>
                    </a:cubicBezTo>
                    <a:cubicBezTo>
                      <a:pt x="130677" y="113633"/>
                      <a:pt x="118987" y="116967"/>
                      <a:pt x="108438" y="118967"/>
                    </a:cubicBezTo>
                    <a:cubicBezTo>
                      <a:pt x="98640" y="121244"/>
                      <a:pt x="88651" y="122577"/>
                      <a:pt x="78596" y="122968"/>
                    </a:cubicBezTo>
                    <a:cubicBezTo>
                      <a:pt x="69748" y="123234"/>
                      <a:pt x="60910" y="122406"/>
                      <a:pt x="52271" y="120491"/>
                    </a:cubicBezTo>
                    <a:cubicBezTo>
                      <a:pt x="43746" y="118501"/>
                      <a:pt x="35554" y="115300"/>
                      <a:pt x="27941" y="110966"/>
                    </a:cubicBezTo>
                    <a:cubicBezTo>
                      <a:pt x="19597" y="106585"/>
                      <a:pt x="12355" y="100365"/>
                      <a:pt x="6748" y="92774"/>
                    </a:cubicBezTo>
                    <a:cubicBezTo>
                      <a:pt x="2690" y="87068"/>
                      <a:pt x="675" y="80153"/>
                      <a:pt x="1045" y="73152"/>
                    </a:cubicBezTo>
                    <a:cubicBezTo>
                      <a:pt x="1825" y="65865"/>
                      <a:pt x="4733" y="58979"/>
                      <a:pt x="9409" y="53340"/>
                    </a:cubicBezTo>
                    <a:cubicBezTo>
                      <a:pt x="15254" y="45958"/>
                      <a:pt x="22210" y="39529"/>
                      <a:pt x="30032" y="34290"/>
                    </a:cubicBezTo>
                    <a:lnTo>
                      <a:pt x="0" y="16954"/>
                    </a:lnTo>
                    <a:lnTo>
                      <a:pt x="17677" y="6763"/>
                    </a:lnTo>
                    <a:lnTo>
                      <a:pt x="47329" y="23908"/>
                    </a:lnTo>
                    <a:cubicBezTo>
                      <a:pt x="61242" y="16993"/>
                      <a:pt x="75869" y="11621"/>
                      <a:pt x="90951" y="7906"/>
                    </a:cubicBezTo>
                    <a:cubicBezTo>
                      <a:pt x="105283" y="4239"/>
                      <a:pt x="119862" y="1591"/>
                      <a:pt x="134574" y="0"/>
                    </a:cubicBezTo>
                    <a:close/>
                    <a:moveTo>
                      <a:pt x="63200" y="83725"/>
                    </a:moveTo>
                    <a:cubicBezTo>
                      <a:pt x="69881" y="87563"/>
                      <a:pt x="77589" y="89230"/>
                      <a:pt x="85249" y="88487"/>
                    </a:cubicBezTo>
                    <a:cubicBezTo>
                      <a:pt x="95532" y="87268"/>
                      <a:pt x="105663" y="84963"/>
                      <a:pt x="115471" y="81629"/>
                    </a:cubicBezTo>
                    <a:lnTo>
                      <a:pt x="67952" y="54102"/>
                    </a:lnTo>
                    <a:cubicBezTo>
                      <a:pt x="50180" y="65532"/>
                      <a:pt x="48849" y="75438"/>
                      <a:pt x="63200" y="83725"/>
                    </a:cubicBezTo>
                    <a:close/>
                    <a:moveTo>
                      <a:pt x="229992" y="97822"/>
                    </a:moveTo>
                    <a:cubicBezTo>
                      <a:pt x="222750" y="93840"/>
                      <a:pt x="214405" y="92335"/>
                      <a:pt x="206232" y="93536"/>
                    </a:cubicBezTo>
                    <a:cubicBezTo>
                      <a:pt x="194989" y="95040"/>
                      <a:pt x="183898" y="97498"/>
                      <a:pt x="173064" y="100870"/>
                    </a:cubicBezTo>
                    <a:lnTo>
                      <a:pt x="220583" y="128207"/>
                    </a:lnTo>
                    <a:cubicBezTo>
                      <a:pt x="240256" y="115729"/>
                      <a:pt x="243677" y="105537"/>
                      <a:pt x="229992" y="9782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1411;p27">
                <a:extLst>
                  <a:ext uri="{FF2B5EF4-FFF2-40B4-BE49-F238E27FC236}">
                    <a16:creationId xmlns:a16="http://schemas.microsoft.com/office/drawing/2014/main" xmlns="" id="{2DCA8B1D-2068-4B21-BE84-9A4E70579F13}"/>
                  </a:ext>
                </a:extLst>
              </p:cNvPr>
              <p:cNvSpPr/>
              <p:nvPr/>
            </p:nvSpPr>
            <p:spPr>
              <a:xfrm>
                <a:off x="6058745" y="3126009"/>
                <a:ext cx="19007" cy="25526"/>
              </a:xfrm>
              <a:custGeom>
                <a:avLst/>
                <a:gdLst/>
                <a:ahLst/>
                <a:cxnLst/>
                <a:rect l="l" t="t" r="r" b="b"/>
                <a:pathLst>
                  <a:path w="19007" h="25526" extrusionOk="0">
                    <a:moveTo>
                      <a:pt x="0" y="17240"/>
                    </a:moveTo>
                    <a:cubicBezTo>
                      <a:pt x="0" y="16002"/>
                      <a:pt x="0" y="0"/>
                      <a:pt x="0" y="0"/>
                    </a:cubicBezTo>
                    <a:lnTo>
                      <a:pt x="19008" y="12573"/>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1412;p27">
                <a:extLst>
                  <a:ext uri="{FF2B5EF4-FFF2-40B4-BE49-F238E27FC236}">
                    <a16:creationId xmlns:a16="http://schemas.microsoft.com/office/drawing/2014/main" xmlns="" id="{BD724BD6-D6EE-4C27-9AAF-396D17BD4749}"/>
                  </a:ext>
                </a:extLst>
              </p:cNvPr>
              <p:cNvSpPr/>
              <p:nvPr/>
            </p:nvSpPr>
            <p:spPr>
              <a:xfrm>
                <a:off x="6185905" y="3137249"/>
                <a:ext cx="42006" cy="19716"/>
              </a:xfrm>
              <a:custGeom>
                <a:avLst/>
                <a:gdLst/>
                <a:ahLst/>
                <a:cxnLst/>
                <a:rect l="l" t="t" r="r" b="b"/>
                <a:pathLst>
                  <a:path w="42006" h="19716" extrusionOk="0">
                    <a:moveTo>
                      <a:pt x="42007" y="17145"/>
                    </a:moveTo>
                    <a:lnTo>
                      <a:pt x="42007" y="0"/>
                    </a:lnTo>
                    <a:lnTo>
                      <a:pt x="0" y="3143"/>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1413;p27">
                <a:extLst>
                  <a:ext uri="{FF2B5EF4-FFF2-40B4-BE49-F238E27FC236}">
                    <a16:creationId xmlns:a16="http://schemas.microsoft.com/office/drawing/2014/main" xmlns="" id="{6ACBDFBE-308D-46BA-906B-2C197DE2A50B}"/>
                  </a:ext>
                </a:extLst>
              </p:cNvPr>
              <p:cNvSpPr/>
              <p:nvPr/>
            </p:nvSpPr>
            <p:spPr>
              <a:xfrm>
                <a:off x="6199971" y="3074003"/>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1414;p27">
                <a:extLst>
                  <a:ext uri="{FF2B5EF4-FFF2-40B4-BE49-F238E27FC236}">
                    <a16:creationId xmlns:a16="http://schemas.microsoft.com/office/drawing/2014/main" xmlns="" id="{F357A0E5-15AF-46CB-B5CB-6532D7CF4F98}"/>
                  </a:ext>
                </a:extLst>
              </p:cNvPr>
              <p:cNvSpPr/>
              <p:nvPr/>
            </p:nvSpPr>
            <p:spPr>
              <a:xfrm>
                <a:off x="6100751" y="3080384"/>
                <a:ext cx="47423" cy="33147"/>
              </a:xfrm>
              <a:custGeom>
                <a:avLst/>
                <a:gdLst/>
                <a:ahLst/>
                <a:cxnLst/>
                <a:rect l="l" t="t" r="r" b="b"/>
                <a:pathLst>
                  <a:path w="47423" h="33147" extrusionOk="0">
                    <a:moveTo>
                      <a:pt x="0" y="10097"/>
                    </a:moveTo>
                    <a:lnTo>
                      <a:pt x="10454" y="0"/>
                    </a:lnTo>
                    <a:lnTo>
                      <a:pt x="47424" y="25622"/>
                    </a:lnTo>
                    <a:lnTo>
                      <a:pt x="45143" y="33147"/>
                    </a:lnTo>
                    <a:cubicBezTo>
                      <a:pt x="45143" y="33147"/>
                      <a:pt x="17582" y="21431"/>
                      <a:pt x="16632" y="20765"/>
                    </a:cubicBezTo>
                    <a:cubicBezTo>
                      <a:pt x="15681" y="20098"/>
                      <a:pt x="0" y="10097"/>
                      <a:pt x="0" y="10097"/>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1415;p27">
                <a:extLst>
                  <a:ext uri="{FF2B5EF4-FFF2-40B4-BE49-F238E27FC236}">
                    <a16:creationId xmlns:a16="http://schemas.microsoft.com/office/drawing/2014/main" xmlns="" id="{DA7A031A-94D2-46E8-961E-A46EA14AB3CB}"/>
                  </a:ext>
                </a:extLst>
              </p:cNvPr>
              <p:cNvSpPr/>
              <p:nvPr/>
            </p:nvSpPr>
            <p:spPr>
              <a:xfrm>
                <a:off x="6004573" y="3025235"/>
                <a:ext cx="58733" cy="38957"/>
              </a:xfrm>
              <a:custGeom>
                <a:avLst/>
                <a:gdLst/>
                <a:ahLst/>
                <a:cxnLst/>
                <a:rect l="l" t="t" r="r" b="b"/>
                <a:pathLst>
                  <a:path w="58733" h="38957" extrusionOk="0">
                    <a:moveTo>
                      <a:pt x="0" y="11049"/>
                    </a:moveTo>
                    <a:lnTo>
                      <a:pt x="48659" y="38957"/>
                    </a:lnTo>
                    <a:lnTo>
                      <a:pt x="58733" y="31623"/>
                    </a:lnTo>
                    <a:cubicBezTo>
                      <a:pt x="58733" y="31623"/>
                      <a:pt x="52556" y="24575"/>
                      <a:pt x="52081" y="23908"/>
                    </a:cubicBezTo>
                    <a:cubicBezTo>
                      <a:pt x="47699" y="18869"/>
                      <a:pt x="42567" y="14526"/>
                      <a:pt x="36875" y="11049"/>
                    </a:cubicBezTo>
                    <a:cubicBezTo>
                      <a:pt x="33168" y="10382"/>
                      <a:pt x="9979" y="0"/>
                      <a:pt x="997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1416;p27">
                <a:extLst>
                  <a:ext uri="{FF2B5EF4-FFF2-40B4-BE49-F238E27FC236}">
                    <a16:creationId xmlns:a16="http://schemas.microsoft.com/office/drawing/2014/main" xmlns="" id="{264D0EF5-B560-4B88-BDE0-209647953F08}"/>
                  </a:ext>
                </a:extLst>
              </p:cNvPr>
              <p:cNvSpPr/>
              <p:nvPr/>
            </p:nvSpPr>
            <p:spPr>
              <a:xfrm>
                <a:off x="6058745" y="2994088"/>
                <a:ext cx="27275" cy="24479"/>
              </a:xfrm>
              <a:custGeom>
                <a:avLst/>
                <a:gdLst/>
                <a:ahLst/>
                <a:cxnLst/>
                <a:rect l="l" t="t" r="r" b="b"/>
                <a:pathLst>
                  <a:path w="27275" h="24479" extrusionOk="0">
                    <a:moveTo>
                      <a:pt x="27276" y="24479"/>
                    </a:moveTo>
                    <a:lnTo>
                      <a:pt x="27276" y="7334"/>
                    </a:lnTo>
                    <a:lnTo>
                      <a:pt x="4847"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1417;p27">
                <a:extLst>
                  <a:ext uri="{FF2B5EF4-FFF2-40B4-BE49-F238E27FC236}">
                    <a16:creationId xmlns:a16="http://schemas.microsoft.com/office/drawing/2014/main" xmlns="" id="{0D9294F4-FAFD-4A54-BB24-229AFB56E8CA}"/>
                  </a:ext>
                </a:extLst>
              </p:cNvPr>
              <p:cNvSpPr/>
              <p:nvPr/>
            </p:nvSpPr>
            <p:spPr>
              <a:xfrm>
                <a:off x="5936526" y="2989040"/>
                <a:ext cx="26135" cy="19431"/>
              </a:xfrm>
              <a:custGeom>
                <a:avLst/>
                <a:gdLst/>
                <a:ahLst/>
                <a:cxnLst/>
                <a:rect l="l" t="t" r="r" b="b"/>
                <a:pathLst>
                  <a:path w="26135" h="19431"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1418;p27">
                <a:extLst>
                  <a:ext uri="{FF2B5EF4-FFF2-40B4-BE49-F238E27FC236}">
                    <a16:creationId xmlns:a16="http://schemas.microsoft.com/office/drawing/2014/main" xmlns="" id="{ABBB54F6-DF7D-4902-84E5-F43D84456B50}"/>
                  </a:ext>
                </a:extLst>
              </p:cNvPr>
              <p:cNvSpPr/>
              <p:nvPr/>
            </p:nvSpPr>
            <p:spPr>
              <a:xfrm>
                <a:off x="5937476" y="3046571"/>
                <a:ext cx="30221" cy="30289"/>
              </a:xfrm>
              <a:custGeom>
                <a:avLst/>
                <a:gdLst/>
                <a:ahLst/>
                <a:cxnLst/>
                <a:rect l="l" t="t" r="r" b="b"/>
                <a:pathLst>
                  <a:path w="30221" h="30289" extrusionOk="0">
                    <a:moveTo>
                      <a:pt x="0" y="17907"/>
                    </a:moveTo>
                    <a:cubicBezTo>
                      <a:pt x="0" y="17907"/>
                      <a:pt x="0" y="0"/>
                      <a:pt x="0" y="0"/>
                    </a:cubicBezTo>
                    <a:lnTo>
                      <a:pt x="30222" y="0"/>
                    </a:lnTo>
                    <a:lnTo>
                      <a:pt x="22999" y="16002"/>
                    </a:lnTo>
                    <a:lnTo>
                      <a:pt x="997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1419;p27">
                <a:extLst>
                  <a:ext uri="{FF2B5EF4-FFF2-40B4-BE49-F238E27FC236}">
                    <a16:creationId xmlns:a16="http://schemas.microsoft.com/office/drawing/2014/main" xmlns="" id="{71EFC9D4-D2BA-469C-8F4D-D9BA06145459}"/>
                  </a:ext>
                </a:extLst>
              </p:cNvPr>
              <p:cNvSpPr/>
              <p:nvPr/>
            </p:nvSpPr>
            <p:spPr>
              <a:xfrm>
                <a:off x="5936526" y="2971514"/>
                <a:ext cx="294948" cy="185546"/>
              </a:xfrm>
              <a:custGeom>
                <a:avLst/>
                <a:gdLst/>
                <a:ahLst/>
                <a:cxnLst/>
                <a:rect l="l" t="t" r="r" b="b"/>
                <a:pathLst>
                  <a:path w="294948" h="185546" extrusionOk="0">
                    <a:moveTo>
                      <a:pt x="149495" y="29908"/>
                    </a:moveTo>
                    <a:cubicBezTo>
                      <a:pt x="145608" y="29899"/>
                      <a:pt x="141730" y="30223"/>
                      <a:pt x="137900" y="30861"/>
                    </a:cubicBezTo>
                    <a:cubicBezTo>
                      <a:pt x="132768" y="31623"/>
                      <a:pt x="126876" y="32671"/>
                      <a:pt x="120413" y="34004"/>
                    </a:cubicBezTo>
                    <a:cubicBezTo>
                      <a:pt x="113950" y="35338"/>
                      <a:pt x="107298" y="37052"/>
                      <a:pt x="100360" y="39148"/>
                    </a:cubicBezTo>
                    <a:cubicBezTo>
                      <a:pt x="93565" y="41196"/>
                      <a:pt x="86922" y="43748"/>
                      <a:pt x="80497" y="46768"/>
                    </a:cubicBezTo>
                    <a:lnTo>
                      <a:pt x="131342" y="76105"/>
                    </a:lnTo>
                    <a:lnTo>
                      <a:pt x="140846" y="72866"/>
                    </a:lnTo>
                    <a:cubicBezTo>
                      <a:pt x="153771" y="68580"/>
                      <a:pt x="165936" y="64960"/>
                      <a:pt x="177341" y="61913"/>
                    </a:cubicBezTo>
                    <a:cubicBezTo>
                      <a:pt x="188137" y="59065"/>
                      <a:pt x="199180" y="57255"/>
                      <a:pt x="210319" y="56483"/>
                    </a:cubicBezTo>
                    <a:cubicBezTo>
                      <a:pt x="220440" y="55874"/>
                      <a:pt x="230600" y="56579"/>
                      <a:pt x="240541" y="58579"/>
                    </a:cubicBezTo>
                    <a:cubicBezTo>
                      <a:pt x="250586" y="60751"/>
                      <a:pt x="260214" y="64551"/>
                      <a:pt x="269052" y="69818"/>
                    </a:cubicBezTo>
                    <a:cubicBezTo>
                      <a:pt x="277853" y="74219"/>
                      <a:pt x="285399" y="80772"/>
                      <a:pt x="291006" y="88868"/>
                    </a:cubicBezTo>
                    <a:cubicBezTo>
                      <a:pt x="294693" y="94802"/>
                      <a:pt x="295853" y="101975"/>
                      <a:pt x="294237" y="108775"/>
                    </a:cubicBezTo>
                    <a:cubicBezTo>
                      <a:pt x="292004" y="116243"/>
                      <a:pt x="287879" y="123006"/>
                      <a:pt x="282262" y="128397"/>
                    </a:cubicBezTo>
                    <a:cubicBezTo>
                      <a:pt x="275363" y="135484"/>
                      <a:pt x="267646" y="141722"/>
                      <a:pt x="259263" y="146971"/>
                    </a:cubicBezTo>
                    <a:lnTo>
                      <a:pt x="291576" y="166021"/>
                    </a:lnTo>
                    <a:lnTo>
                      <a:pt x="273994" y="176213"/>
                    </a:lnTo>
                    <a:lnTo>
                      <a:pt x="241396" y="157163"/>
                    </a:lnTo>
                    <a:cubicBezTo>
                      <a:pt x="225857" y="164802"/>
                      <a:pt x="209635" y="170926"/>
                      <a:pt x="192927" y="175450"/>
                    </a:cubicBezTo>
                    <a:cubicBezTo>
                      <a:pt x="175421" y="180365"/>
                      <a:pt x="157516" y="183747"/>
                      <a:pt x="139421" y="185547"/>
                    </a:cubicBezTo>
                    <a:lnTo>
                      <a:pt x="122409" y="154876"/>
                    </a:lnTo>
                    <a:cubicBezTo>
                      <a:pt x="127180" y="154800"/>
                      <a:pt x="131932" y="154448"/>
                      <a:pt x="136664" y="153829"/>
                    </a:cubicBezTo>
                    <a:cubicBezTo>
                      <a:pt x="143032" y="153067"/>
                      <a:pt x="150160" y="151829"/>
                      <a:pt x="157953" y="150114"/>
                    </a:cubicBezTo>
                    <a:cubicBezTo>
                      <a:pt x="165746" y="148400"/>
                      <a:pt x="174014" y="146304"/>
                      <a:pt x="182758" y="143828"/>
                    </a:cubicBezTo>
                    <a:cubicBezTo>
                      <a:pt x="191254" y="141275"/>
                      <a:pt x="199542" y="138093"/>
                      <a:pt x="207563" y="134303"/>
                    </a:cubicBezTo>
                    <a:lnTo>
                      <a:pt x="156907" y="105061"/>
                    </a:lnTo>
                    <a:lnTo>
                      <a:pt x="150255" y="107442"/>
                    </a:lnTo>
                    <a:lnTo>
                      <a:pt x="143317" y="109538"/>
                    </a:lnTo>
                    <a:cubicBezTo>
                      <a:pt x="130677" y="113729"/>
                      <a:pt x="118987" y="116967"/>
                      <a:pt x="108438" y="119063"/>
                    </a:cubicBezTo>
                    <a:cubicBezTo>
                      <a:pt x="98640" y="121339"/>
                      <a:pt x="88651" y="122672"/>
                      <a:pt x="78596" y="123063"/>
                    </a:cubicBezTo>
                    <a:cubicBezTo>
                      <a:pt x="69748" y="123425"/>
                      <a:pt x="60900" y="122587"/>
                      <a:pt x="52271" y="120587"/>
                    </a:cubicBezTo>
                    <a:cubicBezTo>
                      <a:pt x="43736" y="118643"/>
                      <a:pt x="35535" y="115434"/>
                      <a:pt x="27941" y="111062"/>
                    </a:cubicBezTo>
                    <a:cubicBezTo>
                      <a:pt x="19616" y="106651"/>
                      <a:pt x="12374" y="100432"/>
                      <a:pt x="6748" y="92869"/>
                    </a:cubicBezTo>
                    <a:cubicBezTo>
                      <a:pt x="2690" y="87163"/>
                      <a:pt x="675" y="80248"/>
                      <a:pt x="1045" y="73247"/>
                    </a:cubicBezTo>
                    <a:cubicBezTo>
                      <a:pt x="1815" y="65961"/>
                      <a:pt x="4723" y="59065"/>
                      <a:pt x="9409" y="53435"/>
                    </a:cubicBezTo>
                    <a:cubicBezTo>
                      <a:pt x="15254" y="46053"/>
                      <a:pt x="22210" y="39624"/>
                      <a:pt x="30032" y="34385"/>
                    </a:cubicBezTo>
                    <a:lnTo>
                      <a:pt x="0" y="17050"/>
                    </a:lnTo>
                    <a:lnTo>
                      <a:pt x="17677" y="6858"/>
                    </a:lnTo>
                    <a:lnTo>
                      <a:pt x="47329" y="24003"/>
                    </a:lnTo>
                    <a:cubicBezTo>
                      <a:pt x="61242" y="17050"/>
                      <a:pt x="75869" y="11659"/>
                      <a:pt x="90951" y="7906"/>
                    </a:cubicBezTo>
                    <a:cubicBezTo>
                      <a:pt x="105292" y="4286"/>
                      <a:pt x="119871" y="1638"/>
                      <a:pt x="134574" y="0"/>
                    </a:cubicBezTo>
                    <a:close/>
                    <a:moveTo>
                      <a:pt x="63200" y="83249"/>
                    </a:moveTo>
                    <a:cubicBezTo>
                      <a:pt x="69862" y="87125"/>
                      <a:pt x="77579" y="88792"/>
                      <a:pt x="85249" y="88011"/>
                    </a:cubicBezTo>
                    <a:cubicBezTo>
                      <a:pt x="95532" y="86830"/>
                      <a:pt x="105663" y="84563"/>
                      <a:pt x="115471" y="81248"/>
                    </a:cubicBezTo>
                    <a:lnTo>
                      <a:pt x="67952" y="53721"/>
                    </a:lnTo>
                    <a:cubicBezTo>
                      <a:pt x="50180" y="65151"/>
                      <a:pt x="48849" y="74962"/>
                      <a:pt x="63200" y="83249"/>
                    </a:cubicBezTo>
                    <a:close/>
                    <a:moveTo>
                      <a:pt x="229992" y="97250"/>
                    </a:moveTo>
                    <a:cubicBezTo>
                      <a:pt x="222759" y="93231"/>
                      <a:pt x="214405" y="91726"/>
                      <a:pt x="206232" y="92964"/>
                    </a:cubicBezTo>
                    <a:cubicBezTo>
                      <a:pt x="194980" y="94421"/>
                      <a:pt x="183879" y="96879"/>
                      <a:pt x="173064" y="100298"/>
                    </a:cubicBezTo>
                    <a:lnTo>
                      <a:pt x="220583" y="127635"/>
                    </a:lnTo>
                    <a:cubicBezTo>
                      <a:pt x="240541" y="115253"/>
                      <a:pt x="243677" y="105127"/>
                      <a:pt x="229992" y="97250"/>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 name="Google Shape;1420;p27">
              <a:extLst>
                <a:ext uri="{FF2B5EF4-FFF2-40B4-BE49-F238E27FC236}">
                  <a16:creationId xmlns:a16="http://schemas.microsoft.com/office/drawing/2014/main" xmlns="" id="{1ECCB7BF-5126-4D5E-8900-D1C204C2BDFB}"/>
                </a:ext>
              </a:extLst>
            </p:cNvPr>
            <p:cNvGrpSpPr/>
            <p:nvPr/>
          </p:nvGrpSpPr>
          <p:grpSpPr>
            <a:xfrm>
              <a:off x="3799020" y="4220685"/>
              <a:ext cx="883852" cy="621125"/>
              <a:chOff x="5608645" y="4962810"/>
              <a:chExt cx="883852" cy="621125"/>
            </a:xfrm>
          </p:grpSpPr>
          <p:sp>
            <p:nvSpPr>
              <p:cNvPr id="288" name="Google Shape;1421;p27">
                <a:extLst>
                  <a:ext uri="{FF2B5EF4-FFF2-40B4-BE49-F238E27FC236}">
                    <a16:creationId xmlns:a16="http://schemas.microsoft.com/office/drawing/2014/main" xmlns="" id="{70451D84-FF40-412D-A6A9-290FCEAE674F}"/>
                  </a:ext>
                </a:extLst>
              </p:cNvPr>
              <p:cNvSpPr/>
              <p:nvPr/>
            </p:nvSpPr>
            <p:spPr>
              <a:xfrm>
                <a:off x="5608645" y="5072443"/>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1422;p27">
                <a:extLst>
                  <a:ext uri="{FF2B5EF4-FFF2-40B4-BE49-F238E27FC236}">
                    <a16:creationId xmlns:a16="http://schemas.microsoft.com/office/drawing/2014/main" xmlns="" id="{08E7A743-0878-45EE-AFC6-A363551C4F03}"/>
                  </a:ext>
                </a:extLst>
              </p:cNvPr>
              <p:cNvSpPr/>
              <p:nvPr/>
            </p:nvSpPr>
            <p:spPr>
              <a:xfrm>
                <a:off x="5608835" y="5215508"/>
                <a:ext cx="87244" cy="116490"/>
              </a:xfrm>
              <a:custGeom>
                <a:avLst/>
                <a:gdLst/>
                <a:ahLst/>
                <a:cxnLst/>
                <a:rect l="l" t="t" r="r" b="b"/>
                <a:pathLst>
                  <a:path w="87244" h="116490" extrusionOk="0">
                    <a:moveTo>
                      <a:pt x="0" y="116491"/>
                    </a:moveTo>
                    <a:lnTo>
                      <a:pt x="0" y="0"/>
                    </a:lnTo>
                    <a:lnTo>
                      <a:pt x="87245"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1423;p27">
                <a:extLst>
                  <a:ext uri="{FF2B5EF4-FFF2-40B4-BE49-F238E27FC236}">
                    <a16:creationId xmlns:a16="http://schemas.microsoft.com/office/drawing/2014/main" xmlns="" id="{4F9D4542-FE22-4EDF-A736-F0FFF328F18D}"/>
                  </a:ext>
                </a:extLst>
              </p:cNvPr>
              <p:cNvSpPr/>
              <p:nvPr/>
            </p:nvSpPr>
            <p:spPr>
              <a:xfrm>
                <a:off x="6425971" y="5218557"/>
                <a:ext cx="66526" cy="157067"/>
              </a:xfrm>
              <a:custGeom>
                <a:avLst/>
                <a:gdLst/>
                <a:ahLst/>
                <a:cxnLst/>
                <a:rect l="l" t="t"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1424;p27">
                <a:extLst>
                  <a:ext uri="{FF2B5EF4-FFF2-40B4-BE49-F238E27FC236}">
                    <a16:creationId xmlns:a16="http://schemas.microsoft.com/office/drawing/2014/main" xmlns="" id="{D92B811B-9728-49DC-BA4E-6A170E7B8B80}"/>
                  </a:ext>
                </a:extLst>
              </p:cNvPr>
              <p:cNvSpPr/>
              <p:nvPr/>
            </p:nvSpPr>
            <p:spPr>
              <a:xfrm>
                <a:off x="5608645" y="496281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1425;p27">
                <a:extLst>
                  <a:ext uri="{FF2B5EF4-FFF2-40B4-BE49-F238E27FC236}">
                    <a16:creationId xmlns:a16="http://schemas.microsoft.com/office/drawing/2014/main" xmlns="" id="{673B4FC4-E964-4602-8E3C-168E6773DE83}"/>
                  </a:ext>
                </a:extLst>
              </p:cNvPr>
              <p:cNvSpPr/>
              <p:nvPr/>
            </p:nvSpPr>
            <p:spPr>
              <a:xfrm>
                <a:off x="5734818" y="5032438"/>
                <a:ext cx="632517" cy="366093"/>
              </a:xfrm>
              <a:custGeom>
                <a:avLst/>
                <a:gdLst/>
                <a:ahLst/>
                <a:cxnLst/>
                <a:rect l="l" t="t" r="r" b="b"/>
                <a:pathLst>
                  <a:path w="632517" h="366093" extrusionOk="0">
                    <a:moveTo>
                      <a:pt x="632040" y="194024"/>
                    </a:moveTo>
                    <a:cubicBezTo>
                      <a:pt x="627573" y="237077"/>
                      <a:pt x="596971" y="279749"/>
                      <a:pt x="539948" y="312515"/>
                    </a:cubicBezTo>
                    <a:cubicBezTo>
                      <a:pt x="416399" y="383953"/>
                      <a:pt x="216154" y="383953"/>
                      <a:pt x="92510" y="312515"/>
                    </a:cubicBezTo>
                    <a:cubicBezTo>
                      <a:pt x="35487" y="279559"/>
                      <a:pt x="4980" y="237077"/>
                      <a:pt x="608" y="194024"/>
                    </a:cubicBezTo>
                    <a:cubicBezTo>
                      <a:pt x="-4809" y="143637"/>
                      <a:pt x="25983" y="92107"/>
                      <a:pt x="92510" y="53721"/>
                    </a:cubicBezTo>
                    <a:cubicBezTo>
                      <a:pt x="216059" y="-17907"/>
                      <a:pt x="416399" y="-17907"/>
                      <a:pt x="539948" y="53721"/>
                    </a:cubicBezTo>
                    <a:cubicBezTo>
                      <a:pt x="606094" y="92012"/>
                      <a:pt x="636792" y="143637"/>
                      <a:pt x="632040"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1426;p27">
                <a:extLst>
                  <a:ext uri="{FF2B5EF4-FFF2-40B4-BE49-F238E27FC236}">
                    <a16:creationId xmlns:a16="http://schemas.microsoft.com/office/drawing/2014/main" xmlns="" id="{EEF6A4C1-B671-4546-BB9F-FF8E4894DC47}"/>
                  </a:ext>
                </a:extLst>
              </p:cNvPr>
              <p:cNvSpPr/>
              <p:nvPr/>
            </p:nvSpPr>
            <p:spPr>
              <a:xfrm>
                <a:off x="5735426" y="5054346"/>
                <a:ext cx="631431" cy="344185"/>
              </a:xfrm>
              <a:custGeom>
                <a:avLst/>
                <a:gdLst/>
                <a:ahLst/>
                <a:cxnLst/>
                <a:rect l="l" t="t" r="r" b="b"/>
                <a:pathLst>
                  <a:path w="631431" h="344185" extrusionOk="0">
                    <a:moveTo>
                      <a:pt x="631432" y="172117"/>
                    </a:moveTo>
                    <a:cubicBezTo>
                      <a:pt x="626965" y="215170"/>
                      <a:pt x="596363" y="257842"/>
                      <a:pt x="539340" y="290608"/>
                    </a:cubicBezTo>
                    <a:cubicBezTo>
                      <a:pt x="415791" y="362045"/>
                      <a:pt x="215546"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5887" y="86677"/>
                      <a:pt x="626490"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1427;p27">
                <a:extLst>
                  <a:ext uri="{FF2B5EF4-FFF2-40B4-BE49-F238E27FC236}">
                    <a16:creationId xmlns:a16="http://schemas.microsoft.com/office/drawing/2014/main" xmlns="" id="{609C85A1-F920-4455-93CD-69DBDE37AB80}"/>
                  </a:ext>
                </a:extLst>
              </p:cNvPr>
              <p:cNvSpPr/>
              <p:nvPr/>
            </p:nvSpPr>
            <p:spPr>
              <a:xfrm>
                <a:off x="5896325" y="5137308"/>
                <a:ext cx="295037" cy="184784"/>
              </a:xfrm>
              <a:custGeom>
                <a:avLst/>
                <a:gdLst/>
                <a:ahLst/>
                <a:cxnLst/>
                <a:rect l="l" t="t" r="r" b="b"/>
                <a:pathLst>
                  <a:path w="295037" h="184784" extrusionOk="0">
                    <a:moveTo>
                      <a:pt x="149590" y="29242"/>
                    </a:moveTo>
                    <a:cubicBezTo>
                      <a:pt x="145702" y="29232"/>
                      <a:pt x="141825" y="29556"/>
                      <a:pt x="137995" y="30194"/>
                    </a:cubicBezTo>
                    <a:cubicBezTo>
                      <a:pt x="132863" y="30956"/>
                      <a:pt x="126971" y="32004"/>
                      <a:pt x="120603" y="33338"/>
                    </a:cubicBezTo>
                    <a:cubicBezTo>
                      <a:pt x="114235" y="34671"/>
                      <a:pt x="107393" y="36481"/>
                      <a:pt x="100455" y="38576"/>
                    </a:cubicBezTo>
                    <a:cubicBezTo>
                      <a:pt x="93660" y="40595"/>
                      <a:pt x="87017" y="43110"/>
                      <a:pt x="80592" y="46101"/>
                    </a:cubicBezTo>
                    <a:lnTo>
                      <a:pt x="131437" y="75533"/>
                    </a:lnTo>
                    <a:lnTo>
                      <a:pt x="140941" y="72295"/>
                    </a:lnTo>
                    <a:cubicBezTo>
                      <a:pt x="153866" y="68008"/>
                      <a:pt x="166031" y="64294"/>
                      <a:pt x="177531" y="61341"/>
                    </a:cubicBezTo>
                    <a:cubicBezTo>
                      <a:pt x="188279" y="58398"/>
                      <a:pt x="199294" y="56579"/>
                      <a:pt x="210414" y="55912"/>
                    </a:cubicBezTo>
                    <a:cubicBezTo>
                      <a:pt x="220535" y="55226"/>
                      <a:pt x="230695" y="55893"/>
                      <a:pt x="240636" y="57912"/>
                    </a:cubicBezTo>
                    <a:cubicBezTo>
                      <a:pt x="250691" y="60122"/>
                      <a:pt x="260318" y="63951"/>
                      <a:pt x="269147" y="69247"/>
                    </a:cubicBezTo>
                    <a:cubicBezTo>
                      <a:pt x="277948" y="73647"/>
                      <a:pt x="285503" y="80200"/>
                      <a:pt x="291101" y="88297"/>
                    </a:cubicBezTo>
                    <a:cubicBezTo>
                      <a:pt x="294779" y="94240"/>
                      <a:pt x="295938" y="101403"/>
                      <a:pt x="294332" y="108204"/>
                    </a:cubicBezTo>
                    <a:cubicBezTo>
                      <a:pt x="292118" y="115681"/>
                      <a:pt x="287993" y="122444"/>
                      <a:pt x="282357" y="127825"/>
                    </a:cubicBezTo>
                    <a:cubicBezTo>
                      <a:pt x="275382" y="134855"/>
                      <a:pt x="267598" y="141027"/>
                      <a:pt x="259168" y="146209"/>
                    </a:cubicBezTo>
                    <a:lnTo>
                      <a:pt x="291481" y="165259"/>
                    </a:lnTo>
                    <a:lnTo>
                      <a:pt x="273899" y="175450"/>
                    </a:lnTo>
                    <a:lnTo>
                      <a:pt x="241301" y="156400"/>
                    </a:lnTo>
                    <a:cubicBezTo>
                      <a:pt x="225772" y="164068"/>
                      <a:pt x="209539" y="170231"/>
                      <a:pt x="192832" y="174784"/>
                    </a:cubicBezTo>
                    <a:cubicBezTo>
                      <a:pt x="175307" y="179622"/>
                      <a:pt x="157411" y="182966"/>
                      <a:pt x="139325" y="184785"/>
                    </a:cubicBezTo>
                    <a:lnTo>
                      <a:pt x="122314" y="154210"/>
                    </a:lnTo>
                    <a:cubicBezTo>
                      <a:pt x="127085" y="154086"/>
                      <a:pt x="131846" y="153705"/>
                      <a:pt x="136569" y="153067"/>
                    </a:cubicBezTo>
                    <a:cubicBezTo>
                      <a:pt x="143726" y="152257"/>
                      <a:pt x="150834" y="151047"/>
                      <a:pt x="157858" y="149447"/>
                    </a:cubicBezTo>
                    <a:cubicBezTo>
                      <a:pt x="165651" y="147733"/>
                      <a:pt x="174014" y="145637"/>
                      <a:pt x="182663" y="143065"/>
                    </a:cubicBezTo>
                    <a:cubicBezTo>
                      <a:pt x="191159" y="140513"/>
                      <a:pt x="199446" y="137331"/>
                      <a:pt x="207468" y="133540"/>
                    </a:cubicBezTo>
                    <a:lnTo>
                      <a:pt x="156907" y="104584"/>
                    </a:lnTo>
                    <a:lnTo>
                      <a:pt x="150255" y="106871"/>
                    </a:lnTo>
                    <a:lnTo>
                      <a:pt x="143412" y="108966"/>
                    </a:lnTo>
                    <a:cubicBezTo>
                      <a:pt x="130677" y="113157"/>
                      <a:pt x="118987" y="116491"/>
                      <a:pt x="108438" y="118491"/>
                    </a:cubicBezTo>
                    <a:cubicBezTo>
                      <a:pt x="98640" y="120767"/>
                      <a:pt x="88651" y="122111"/>
                      <a:pt x="78596" y="122491"/>
                    </a:cubicBezTo>
                    <a:cubicBezTo>
                      <a:pt x="69805" y="122968"/>
                      <a:pt x="60986" y="122291"/>
                      <a:pt x="52366" y="120491"/>
                    </a:cubicBezTo>
                    <a:cubicBezTo>
                      <a:pt x="43793" y="118567"/>
                      <a:pt x="35563" y="115357"/>
                      <a:pt x="27941" y="110966"/>
                    </a:cubicBezTo>
                    <a:cubicBezTo>
                      <a:pt x="19597" y="106585"/>
                      <a:pt x="12355" y="100365"/>
                      <a:pt x="6748" y="92773"/>
                    </a:cubicBezTo>
                    <a:cubicBezTo>
                      <a:pt x="2670" y="87078"/>
                      <a:pt x="656" y="80153"/>
                      <a:pt x="1045" y="73152"/>
                    </a:cubicBezTo>
                    <a:cubicBezTo>
                      <a:pt x="1825" y="65865"/>
                      <a:pt x="4733" y="58979"/>
                      <a:pt x="9409" y="53340"/>
                    </a:cubicBezTo>
                    <a:cubicBezTo>
                      <a:pt x="15254" y="45958"/>
                      <a:pt x="22210" y="39529"/>
                      <a:pt x="30032" y="34290"/>
                    </a:cubicBezTo>
                    <a:lnTo>
                      <a:pt x="0" y="16954"/>
                    </a:lnTo>
                    <a:lnTo>
                      <a:pt x="17677" y="6763"/>
                    </a:lnTo>
                    <a:lnTo>
                      <a:pt x="47329" y="23908"/>
                    </a:lnTo>
                    <a:cubicBezTo>
                      <a:pt x="61242" y="16993"/>
                      <a:pt x="75869" y="11621"/>
                      <a:pt x="90951" y="7906"/>
                    </a:cubicBezTo>
                    <a:cubicBezTo>
                      <a:pt x="105283" y="4239"/>
                      <a:pt x="119862" y="1591"/>
                      <a:pt x="134574" y="0"/>
                    </a:cubicBezTo>
                    <a:close/>
                    <a:moveTo>
                      <a:pt x="63295" y="82391"/>
                    </a:moveTo>
                    <a:cubicBezTo>
                      <a:pt x="69976" y="86230"/>
                      <a:pt x="77684" y="87897"/>
                      <a:pt x="85344" y="87154"/>
                    </a:cubicBezTo>
                    <a:cubicBezTo>
                      <a:pt x="95627" y="85935"/>
                      <a:pt x="105758" y="83629"/>
                      <a:pt x="115566" y="80296"/>
                    </a:cubicBezTo>
                    <a:lnTo>
                      <a:pt x="68047" y="52769"/>
                    </a:lnTo>
                    <a:cubicBezTo>
                      <a:pt x="50560" y="64484"/>
                      <a:pt x="48944" y="74390"/>
                      <a:pt x="63295" y="82391"/>
                    </a:cubicBezTo>
                    <a:close/>
                    <a:moveTo>
                      <a:pt x="230087" y="96298"/>
                    </a:moveTo>
                    <a:cubicBezTo>
                      <a:pt x="222826" y="92364"/>
                      <a:pt x="214500" y="90859"/>
                      <a:pt x="206327" y="92012"/>
                    </a:cubicBezTo>
                    <a:cubicBezTo>
                      <a:pt x="195084" y="93516"/>
                      <a:pt x="183993" y="95974"/>
                      <a:pt x="173159" y="99346"/>
                    </a:cubicBezTo>
                    <a:lnTo>
                      <a:pt x="220678" y="126682"/>
                    </a:lnTo>
                    <a:cubicBezTo>
                      <a:pt x="240541" y="114681"/>
                      <a:pt x="243867" y="104489"/>
                      <a:pt x="230087" y="965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1428;p27">
                <a:extLst>
                  <a:ext uri="{FF2B5EF4-FFF2-40B4-BE49-F238E27FC236}">
                    <a16:creationId xmlns:a16="http://schemas.microsoft.com/office/drawing/2014/main" xmlns="" id="{CE63D5DD-68B8-409D-9757-AE3A616AEED4}"/>
                  </a:ext>
                </a:extLst>
              </p:cNvPr>
              <p:cNvSpPr/>
              <p:nvPr/>
            </p:nvSpPr>
            <p:spPr>
              <a:xfrm>
                <a:off x="6018639" y="5274373"/>
                <a:ext cx="19007" cy="25431"/>
              </a:xfrm>
              <a:custGeom>
                <a:avLst/>
                <a:gdLst/>
                <a:ahLst/>
                <a:cxnLst/>
                <a:rect l="l" t="t" r="r" b="b"/>
                <a:pathLst>
                  <a:path w="19007" h="25431" extrusionOk="0">
                    <a:moveTo>
                      <a:pt x="0" y="17145"/>
                    </a:moveTo>
                    <a:cubicBezTo>
                      <a:pt x="0" y="15907"/>
                      <a:pt x="0" y="0"/>
                      <a:pt x="0" y="0"/>
                    </a:cubicBezTo>
                    <a:lnTo>
                      <a:pt x="19008" y="12478"/>
                    </a:lnTo>
                    <a:lnTo>
                      <a:pt x="10644" y="2543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1429;p27">
                <a:extLst>
                  <a:ext uri="{FF2B5EF4-FFF2-40B4-BE49-F238E27FC236}">
                    <a16:creationId xmlns:a16="http://schemas.microsoft.com/office/drawing/2014/main" xmlns="" id="{FC55989C-1CAF-4A8B-A818-ED296B23E509}"/>
                  </a:ext>
                </a:extLst>
              </p:cNvPr>
              <p:cNvSpPr/>
              <p:nvPr/>
            </p:nvSpPr>
            <p:spPr>
              <a:xfrm>
                <a:off x="6145799" y="5285232"/>
                <a:ext cx="42006" cy="19716"/>
              </a:xfrm>
              <a:custGeom>
                <a:avLst/>
                <a:gdLst/>
                <a:ahLst/>
                <a:cxnLst/>
                <a:rect l="l" t="t"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1430;p27">
                <a:extLst>
                  <a:ext uri="{FF2B5EF4-FFF2-40B4-BE49-F238E27FC236}">
                    <a16:creationId xmlns:a16="http://schemas.microsoft.com/office/drawing/2014/main" xmlns="" id="{632335AB-9F01-4DE5-AF9F-E055CAB6E434}"/>
                  </a:ext>
                </a:extLst>
              </p:cNvPr>
              <p:cNvSpPr/>
              <p:nvPr/>
            </p:nvSpPr>
            <p:spPr>
              <a:xfrm>
                <a:off x="6159865" y="5221985"/>
                <a:ext cx="31552" cy="17335"/>
              </a:xfrm>
              <a:custGeom>
                <a:avLst/>
                <a:gdLst/>
                <a:ahLst/>
                <a:cxnLst/>
                <a:rect l="l" t="t" r="r" b="b"/>
                <a:pathLst>
                  <a:path w="31552" h="17335" extrusionOk="0">
                    <a:moveTo>
                      <a:pt x="31552" y="17336"/>
                    </a:moveTo>
                    <a:lnTo>
                      <a:pt x="31552" y="0"/>
                    </a:lnTo>
                    <a:lnTo>
                      <a:pt x="0" y="11430"/>
                    </a:lnTo>
                    <a:lnTo>
                      <a:pt x="31552"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1431;p27">
                <a:extLst>
                  <a:ext uri="{FF2B5EF4-FFF2-40B4-BE49-F238E27FC236}">
                    <a16:creationId xmlns:a16="http://schemas.microsoft.com/office/drawing/2014/main" xmlns="" id="{742DF864-F07D-4DCB-A235-DCB453B4232B}"/>
                  </a:ext>
                </a:extLst>
              </p:cNvPr>
              <p:cNvSpPr/>
              <p:nvPr/>
            </p:nvSpPr>
            <p:spPr>
              <a:xfrm>
                <a:off x="6061026" y="5228653"/>
                <a:ext cx="47423" cy="33147"/>
              </a:xfrm>
              <a:custGeom>
                <a:avLst/>
                <a:gdLst/>
                <a:ahLst/>
                <a:cxnLst/>
                <a:rect l="l" t="t" r="r" b="b"/>
                <a:pathLst>
                  <a:path w="47423" h="33147" extrusionOk="0">
                    <a:moveTo>
                      <a:pt x="0" y="10096"/>
                    </a:moveTo>
                    <a:lnTo>
                      <a:pt x="10549" y="0"/>
                    </a:lnTo>
                    <a:lnTo>
                      <a:pt x="47424" y="25622"/>
                    </a:lnTo>
                    <a:lnTo>
                      <a:pt x="45143" y="33147"/>
                    </a:lnTo>
                    <a:cubicBezTo>
                      <a:pt x="45143" y="33147"/>
                      <a:pt x="17582" y="21431"/>
                      <a:pt x="16632" y="20764"/>
                    </a:cubicBezTo>
                    <a:cubicBezTo>
                      <a:pt x="15681" y="20098"/>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1432;p27">
                <a:extLst>
                  <a:ext uri="{FF2B5EF4-FFF2-40B4-BE49-F238E27FC236}">
                    <a16:creationId xmlns:a16="http://schemas.microsoft.com/office/drawing/2014/main" xmlns="" id="{7EFD6B10-F16C-4B11-9DA3-440116AE0839}"/>
                  </a:ext>
                </a:extLst>
              </p:cNvPr>
              <p:cNvSpPr/>
              <p:nvPr/>
            </p:nvSpPr>
            <p:spPr>
              <a:xfrm>
                <a:off x="5964467" y="5173217"/>
                <a:ext cx="59018" cy="38957"/>
              </a:xfrm>
              <a:custGeom>
                <a:avLst/>
                <a:gdLst/>
                <a:ahLst/>
                <a:cxnLst/>
                <a:rect l="l" t="t" r="r" b="b"/>
                <a:pathLst>
                  <a:path w="59018" h="38957" extrusionOk="0">
                    <a:moveTo>
                      <a:pt x="0" y="11144"/>
                    </a:moveTo>
                    <a:lnTo>
                      <a:pt x="48944" y="38957"/>
                    </a:lnTo>
                    <a:lnTo>
                      <a:pt x="59018" y="31623"/>
                    </a:lnTo>
                    <a:cubicBezTo>
                      <a:pt x="59018" y="31623"/>
                      <a:pt x="52841" y="24575"/>
                      <a:pt x="52366" y="23908"/>
                    </a:cubicBezTo>
                    <a:cubicBezTo>
                      <a:pt x="47975" y="18898"/>
                      <a:pt x="42853" y="14592"/>
                      <a:pt x="37160" y="11144"/>
                    </a:cubicBezTo>
                    <a:cubicBezTo>
                      <a:pt x="33453" y="10382"/>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1433;p27">
                <a:extLst>
                  <a:ext uri="{FF2B5EF4-FFF2-40B4-BE49-F238E27FC236}">
                    <a16:creationId xmlns:a16="http://schemas.microsoft.com/office/drawing/2014/main" xmlns="" id="{90840526-7961-46E5-881F-7DE5A4BABD3B}"/>
                  </a:ext>
                </a:extLst>
              </p:cNvPr>
              <p:cNvSpPr/>
              <p:nvPr/>
            </p:nvSpPr>
            <p:spPr>
              <a:xfrm>
                <a:off x="6018639" y="5142071"/>
                <a:ext cx="27275" cy="24479"/>
              </a:xfrm>
              <a:custGeom>
                <a:avLst/>
                <a:gdLst/>
                <a:ahLst/>
                <a:cxnLst/>
                <a:rect l="l" t="t" r="r" b="b"/>
                <a:pathLst>
                  <a:path w="27275" h="24479" extrusionOk="0">
                    <a:moveTo>
                      <a:pt x="27276" y="24479"/>
                    </a:moveTo>
                    <a:lnTo>
                      <a:pt x="27276" y="7334"/>
                    </a:lnTo>
                    <a:lnTo>
                      <a:pt x="4847" y="0"/>
                    </a:lnTo>
                    <a:lnTo>
                      <a:pt x="0" y="13525"/>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1434;p27">
                <a:extLst>
                  <a:ext uri="{FF2B5EF4-FFF2-40B4-BE49-F238E27FC236}">
                    <a16:creationId xmlns:a16="http://schemas.microsoft.com/office/drawing/2014/main" xmlns="" id="{E64AEDF4-D1CC-4786-8438-B224F8786D5D}"/>
                  </a:ext>
                </a:extLst>
              </p:cNvPr>
              <p:cNvSpPr/>
              <p:nvPr/>
            </p:nvSpPr>
            <p:spPr>
              <a:xfrm>
                <a:off x="5896420" y="5137023"/>
                <a:ext cx="26135" cy="19430"/>
              </a:xfrm>
              <a:custGeom>
                <a:avLst/>
                <a:gdLst/>
                <a:ahLst/>
                <a:cxnLst/>
                <a:rect l="l" t="t" r="r" b="b"/>
                <a:pathLst>
                  <a:path w="26135" h="19430"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1435;p27">
                <a:extLst>
                  <a:ext uri="{FF2B5EF4-FFF2-40B4-BE49-F238E27FC236}">
                    <a16:creationId xmlns:a16="http://schemas.microsoft.com/office/drawing/2014/main" xmlns="" id="{23B0AEFB-8D12-46C2-BB96-F168D3F67FC5}"/>
                  </a:ext>
                </a:extLst>
              </p:cNvPr>
              <p:cNvSpPr/>
              <p:nvPr/>
            </p:nvSpPr>
            <p:spPr>
              <a:xfrm>
                <a:off x="5897465" y="5194553"/>
                <a:ext cx="29841" cy="29908"/>
              </a:xfrm>
              <a:custGeom>
                <a:avLst/>
                <a:gdLst/>
                <a:ahLst/>
                <a:cxnLst/>
                <a:rect l="l" t="t" r="r" b="b"/>
                <a:pathLst>
                  <a:path w="29841" h="29908" extrusionOk="0">
                    <a:moveTo>
                      <a:pt x="0" y="17907"/>
                    </a:moveTo>
                    <a:lnTo>
                      <a:pt x="0" y="0"/>
                    </a:lnTo>
                    <a:lnTo>
                      <a:pt x="29842" y="0"/>
                    </a:lnTo>
                    <a:lnTo>
                      <a:pt x="22714" y="15621"/>
                    </a:lnTo>
                    <a:lnTo>
                      <a:pt x="9694" y="2990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1436;p27">
                <a:extLst>
                  <a:ext uri="{FF2B5EF4-FFF2-40B4-BE49-F238E27FC236}">
                    <a16:creationId xmlns:a16="http://schemas.microsoft.com/office/drawing/2014/main" xmlns="" id="{CBE23FCF-EC92-4308-B9E7-04552BCD8D13}"/>
                  </a:ext>
                </a:extLst>
              </p:cNvPr>
              <p:cNvSpPr/>
              <p:nvPr/>
            </p:nvSpPr>
            <p:spPr>
              <a:xfrm>
                <a:off x="5896325" y="5119687"/>
                <a:ext cx="295043" cy="185547"/>
              </a:xfrm>
              <a:custGeom>
                <a:avLst/>
                <a:gdLst/>
                <a:ahLst/>
                <a:cxnLst/>
                <a:rect l="l" t="t" r="r" b="b"/>
                <a:pathLst>
                  <a:path w="295043" h="185547" extrusionOk="0">
                    <a:moveTo>
                      <a:pt x="149590" y="29718"/>
                    </a:moveTo>
                    <a:cubicBezTo>
                      <a:pt x="145702" y="29708"/>
                      <a:pt x="141825" y="30032"/>
                      <a:pt x="137995" y="30671"/>
                    </a:cubicBezTo>
                    <a:cubicBezTo>
                      <a:pt x="132863" y="31432"/>
                      <a:pt x="126971" y="32480"/>
                      <a:pt x="120603" y="33814"/>
                    </a:cubicBezTo>
                    <a:cubicBezTo>
                      <a:pt x="114235" y="35147"/>
                      <a:pt x="107393" y="36862"/>
                      <a:pt x="100455" y="38957"/>
                    </a:cubicBezTo>
                    <a:cubicBezTo>
                      <a:pt x="93660" y="41005"/>
                      <a:pt x="87017" y="43558"/>
                      <a:pt x="80592" y="46577"/>
                    </a:cubicBezTo>
                    <a:lnTo>
                      <a:pt x="131437" y="75914"/>
                    </a:lnTo>
                    <a:lnTo>
                      <a:pt x="140941" y="72771"/>
                    </a:lnTo>
                    <a:cubicBezTo>
                      <a:pt x="153866" y="68389"/>
                      <a:pt x="166031" y="64770"/>
                      <a:pt x="177531" y="61722"/>
                    </a:cubicBezTo>
                    <a:cubicBezTo>
                      <a:pt x="188298" y="58874"/>
                      <a:pt x="199304" y="57055"/>
                      <a:pt x="210414" y="56293"/>
                    </a:cubicBezTo>
                    <a:cubicBezTo>
                      <a:pt x="220535" y="55683"/>
                      <a:pt x="230695" y="56388"/>
                      <a:pt x="240636" y="58388"/>
                    </a:cubicBezTo>
                    <a:cubicBezTo>
                      <a:pt x="250672" y="60598"/>
                      <a:pt x="260299" y="64398"/>
                      <a:pt x="269147" y="69628"/>
                    </a:cubicBezTo>
                    <a:cubicBezTo>
                      <a:pt x="277948" y="74028"/>
                      <a:pt x="285494" y="80581"/>
                      <a:pt x="291101" y="88678"/>
                    </a:cubicBezTo>
                    <a:cubicBezTo>
                      <a:pt x="294788" y="94612"/>
                      <a:pt x="295948" y="101784"/>
                      <a:pt x="294332" y="108585"/>
                    </a:cubicBezTo>
                    <a:cubicBezTo>
                      <a:pt x="292156" y="116186"/>
                      <a:pt x="288031" y="123082"/>
                      <a:pt x="282357" y="128588"/>
                    </a:cubicBezTo>
                    <a:cubicBezTo>
                      <a:pt x="275410" y="135617"/>
                      <a:pt x="267617" y="141761"/>
                      <a:pt x="259168" y="146876"/>
                    </a:cubicBezTo>
                    <a:lnTo>
                      <a:pt x="291481" y="165926"/>
                    </a:lnTo>
                    <a:lnTo>
                      <a:pt x="273899" y="176213"/>
                    </a:lnTo>
                    <a:lnTo>
                      <a:pt x="241301" y="157163"/>
                    </a:lnTo>
                    <a:cubicBezTo>
                      <a:pt x="225762" y="164802"/>
                      <a:pt x="209539" y="170926"/>
                      <a:pt x="192832" y="175451"/>
                    </a:cubicBezTo>
                    <a:cubicBezTo>
                      <a:pt x="175326" y="180365"/>
                      <a:pt x="157421" y="183747"/>
                      <a:pt x="139325" y="185547"/>
                    </a:cubicBezTo>
                    <a:lnTo>
                      <a:pt x="122314" y="154972"/>
                    </a:lnTo>
                    <a:cubicBezTo>
                      <a:pt x="127085" y="154848"/>
                      <a:pt x="131846" y="154467"/>
                      <a:pt x="136569" y="153829"/>
                    </a:cubicBezTo>
                    <a:cubicBezTo>
                      <a:pt x="142937" y="153067"/>
                      <a:pt x="150065" y="151924"/>
                      <a:pt x="157858" y="150209"/>
                    </a:cubicBezTo>
                    <a:cubicBezTo>
                      <a:pt x="165651" y="148495"/>
                      <a:pt x="174014" y="146304"/>
                      <a:pt x="182663" y="143828"/>
                    </a:cubicBezTo>
                    <a:cubicBezTo>
                      <a:pt x="191169" y="141313"/>
                      <a:pt x="199465" y="138132"/>
                      <a:pt x="207468" y="134303"/>
                    </a:cubicBezTo>
                    <a:lnTo>
                      <a:pt x="156907" y="105061"/>
                    </a:lnTo>
                    <a:lnTo>
                      <a:pt x="150255" y="107347"/>
                    </a:lnTo>
                    <a:lnTo>
                      <a:pt x="143412" y="109442"/>
                    </a:lnTo>
                    <a:cubicBezTo>
                      <a:pt x="130677" y="113633"/>
                      <a:pt x="118987" y="116872"/>
                      <a:pt x="108438" y="118967"/>
                    </a:cubicBezTo>
                    <a:cubicBezTo>
                      <a:pt x="98640" y="121244"/>
                      <a:pt x="88651" y="122587"/>
                      <a:pt x="78596" y="122968"/>
                    </a:cubicBezTo>
                    <a:cubicBezTo>
                      <a:pt x="69786" y="123320"/>
                      <a:pt x="60967" y="122520"/>
                      <a:pt x="52366" y="120587"/>
                    </a:cubicBezTo>
                    <a:cubicBezTo>
                      <a:pt x="43803" y="118615"/>
                      <a:pt x="35582" y="115405"/>
                      <a:pt x="27941" y="111062"/>
                    </a:cubicBezTo>
                    <a:cubicBezTo>
                      <a:pt x="19597" y="106680"/>
                      <a:pt x="12355" y="100460"/>
                      <a:pt x="6748" y="92869"/>
                    </a:cubicBezTo>
                    <a:cubicBezTo>
                      <a:pt x="2689" y="87163"/>
                      <a:pt x="675" y="80248"/>
                      <a:pt x="1045" y="73247"/>
                    </a:cubicBezTo>
                    <a:cubicBezTo>
                      <a:pt x="1815" y="65961"/>
                      <a:pt x="4723" y="59064"/>
                      <a:pt x="9409" y="53435"/>
                    </a:cubicBezTo>
                    <a:cubicBezTo>
                      <a:pt x="15254" y="46053"/>
                      <a:pt x="22210" y="39624"/>
                      <a:pt x="30032" y="34385"/>
                    </a:cubicBezTo>
                    <a:lnTo>
                      <a:pt x="0" y="17050"/>
                    </a:lnTo>
                    <a:lnTo>
                      <a:pt x="17677" y="6858"/>
                    </a:lnTo>
                    <a:lnTo>
                      <a:pt x="47329" y="24003"/>
                    </a:lnTo>
                    <a:cubicBezTo>
                      <a:pt x="61242" y="17050"/>
                      <a:pt x="75869" y="11659"/>
                      <a:pt x="90951" y="7906"/>
                    </a:cubicBezTo>
                    <a:cubicBezTo>
                      <a:pt x="105302" y="4324"/>
                      <a:pt x="119881" y="1686"/>
                      <a:pt x="134574" y="0"/>
                    </a:cubicBezTo>
                    <a:close/>
                    <a:moveTo>
                      <a:pt x="63295" y="83058"/>
                    </a:moveTo>
                    <a:cubicBezTo>
                      <a:pt x="69957" y="86935"/>
                      <a:pt x="77674" y="88602"/>
                      <a:pt x="85344" y="87821"/>
                    </a:cubicBezTo>
                    <a:cubicBezTo>
                      <a:pt x="95627" y="86639"/>
                      <a:pt x="105758" y="84372"/>
                      <a:pt x="115566" y="81058"/>
                    </a:cubicBezTo>
                    <a:lnTo>
                      <a:pt x="68047" y="53530"/>
                    </a:lnTo>
                    <a:cubicBezTo>
                      <a:pt x="50560" y="64961"/>
                      <a:pt x="48944" y="74866"/>
                      <a:pt x="63295" y="83058"/>
                    </a:cubicBezTo>
                    <a:close/>
                    <a:moveTo>
                      <a:pt x="230087" y="97060"/>
                    </a:moveTo>
                    <a:cubicBezTo>
                      <a:pt x="222854" y="93040"/>
                      <a:pt x="214500" y="91535"/>
                      <a:pt x="206327" y="92773"/>
                    </a:cubicBezTo>
                    <a:cubicBezTo>
                      <a:pt x="195075" y="94231"/>
                      <a:pt x="183974" y="96688"/>
                      <a:pt x="173159" y="100108"/>
                    </a:cubicBezTo>
                    <a:lnTo>
                      <a:pt x="220678" y="127445"/>
                    </a:lnTo>
                    <a:cubicBezTo>
                      <a:pt x="240541" y="115062"/>
                      <a:pt x="243867" y="104965"/>
                      <a:pt x="230087" y="97060"/>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 name="Google Shape;1437;p27">
              <a:extLst>
                <a:ext uri="{FF2B5EF4-FFF2-40B4-BE49-F238E27FC236}">
                  <a16:creationId xmlns:a16="http://schemas.microsoft.com/office/drawing/2014/main" xmlns="" id="{72B03AF5-14F7-42EA-B2F5-2DC59169BA66}"/>
                </a:ext>
              </a:extLst>
            </p:cNvPr>
            <p:cNvGrpSpPr/>
            <p:nvPr/>
          </p:nvGrpSpPr>
          <p:grpSpPr>
            <a:xfrm>
              <a:off x="3799020" y="4077239"/>
              <a:ext cx="883852" cy="621125"/>
              <a:chOff x="5608645" y="4819364"/>
              <a:chExt cx="883852" cy="621125"/>
            </a:xfrm>
          </p:grpSpPr>
          <p:sp>
            <p:nvSpPr>
              <p:cNvPr id="272" name="Google Shape;1438;p27">
                <a:extLst>
                  <a:ext uri="{FF2B5EF4-FFF2-40B4-BE49-F238E27FC236}">
                    <a16:creationId xmlns:a16="http://schemas.microsoft.com/office/drawing/2014/main" xmlns="" id="{8B89B94D-1927-4BE1-AD58-51BEB7788FBC}"/>
                  </a:ext>
                </a:extLst>
              </p:cNvPr>
              <p:cNvSpPr/>
              <p:nvPr/>
            </p:nvSpPr>
            <p:spPr>
              <a:xfrm>
                <a:off x="5608645" y="4928997"/>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1439;p27">
                <a:extLst>
                  <a:ext uri="{FF2B5EF4-FFF2-40B4-BE49-F238E27FC236}">
                    <a16:creationId xmlns:a16="http://schemas.microsoft.com/office/drawing/2014/main" xmlns="" id="{955DB650-81C6-4969-9992-98291DD1535B}"/>
                  </a:ext>
                </a:extLst>
              </p:cNvPr>
              <p:cNvSpPr/>
              <p:nvPr/>
            </p:nvSpPr>
            <p:spPr>
              <a:xfrm>
                <a:off x="5608835" y="5072062"/>
                <a:ext cx="87244" cy="116490"/>
              </a:xfrm>
              <a:custGeom>
                <a:avLst/>
                <a:gdLst/>
                <a:ahLst/>
                <a:cxnLst/>
                <a:rect l="l" t="t" r="r" b="b"/>
                <a:pathLst>
                  <a:path w="87244" h="116490" extrusionOk="0">
                    <a:moveTo>
                      <a:pt x="0" y="116491"/>
                    </a:moveTo>
                    <a:lnTo>
                      <a:pt x="0" y="0"/>
                    </a:lnTo>
                    <a:lnTo>
                      <a:pt x="87245"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1440;p27">
                <a:extLst>
                  <a:ext uri="{FF2B5EF4-FFF2-40B4-BE49-F238E27FC236}">
                    <a16:creationId xmlns:a16="http://schemas.microsoft.com/office/drawing/2014/main" xmlns="" id="{E5753F64-B0D2-4C39-BAFB-1F5574DF3435}"/>
                  </a:ext>
                </a:extLst>
              </p:cNvPr>
              <p:cNvSpPr/>
              <p:nvPr/>
            </p:nvSpPr>
            <p:spPr>
              <a:xfrm>
                <a:off x="6425971" y="5075110"/>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1441;p27">
                <a:extLst>
                  <a:ext uri="{FF2B5EF4-FFF2-40B4-BE49-F238E27FC236}">
                    <a16:creationId xmlns:a16="http://schemas.microsoft.com/office/drawing/2014/main" xmlns="" id="{45464340-7F7B-4C65-A4CD-36B9170C82FB}"/>
                  </a:ext>
                </a:extLst>
              </p:cNvPr>
              <p:cNvSpPr/>
              <p:nvPr/>
            </p:nvSpPr>
            <p:spPr>
              <a:xfrm>
                <a:off x="5608645" y="4819364"/>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1442;p27">
                <a:extLst>
                  <a:ext uri="{FF2B5EF4-FFF2-40B4-BE49-F238E27FC236}">
                    <a16:creationId xmlns:a16="http://schemas.microsoft.com/office/drawing/2014/main" xmlns="" id="{1F60BDDA-B23A-445B-86F3-B3CA61C17C6E}"/>
                  </a:ext>
                </a:extLst>
              </p:cNvPr>
              <p:cNvSpPr/>
              <p:nvPr/>
            </p:nvSpPr>
            <p:spPr>
              <a:xfrm>
                <a:off x="5734818" y="4888968"/>
                <a:ext cx="632517" cy="366117"/>
              </a:xfrm>
              <a:custGeom>
                <a:avLst/>
                <a:gdLst/>
                <a:ahLst/>
                <a:cxnLst/>
                <a:rect l="l" t="t" r="r" b="b"/>
                <a:pathLst>
                  <a:path w="632517" h="366117" extrusionOk="0">
                    <a:moveTo>
                      <a:pt x="632040" y="194048"/>
                    </a:moveTo>
                    <a:cubicBezTo>
                      <a:pt x="627573" y="237101"/>
                      <a:pt x="596971" y="279773"/>
                      <a:pt x="539948" y="312539"/>
                    </a:cubicBezTo>
                    <a:cubicBezTo>
                      <a:pt x="416399" y="383977"/>
                      <a:pt x="216154" y="383977"/>
                      <a:pt x="92510" y="312539"/>
                    </a:cubicBezTo>
                    <a:cubicBezTo>
                      <a:pt x="35487" y="279583"/>
                      <a:pt x="4980" y="237101"/>
                      <a:pt x="608" y="194048"/>
                    </a:cubicBezTo>
                    <a:cubicBezTo>
                      <a:pt x="-4809" y="143661"/>
                      <a:pt x="25983" y="92131"/>
                      <a:pt x="92510" y="53650"/>
                    </a:cubicBezTo>
                    <a:cubicBezTo>
                      <a:pt x="216059" y="-17883"/>
                      <a:pt x="416399" y="-17883"/>
                      <a:pt x="539948" y="53650"/>
                    </a:cubicBezTo>
                    <a:cubicBezTo>
                      <a:pt x="606094" y="92607"/>
                      <a:pt x="636792" y="143661"/>
                      <a:pt x="632040"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1443;p27">
                <a:extLst>
                  <a:ext uri="{FF2B5EF4-FFF2-40B4-BE49-F238E27FC236}">
                    <a16:creationId xmlns:a16="http://schemas.microsoft.com/office/drawing/2014/main" xmlns="" id="{B328B22E-912A-461D-AA34-70AC14CB55E8}"/>
                  </a:ext>
                </a:extLst>
              </p:cNvPr>
              <p:cNvSpPr/>
              <p:nvPr/>
            </p:nvSpPr>
            <p:spPr>
              <a:xfrm>
                <a:off x="5735426" y="4910899"/>
                <a:ext cx="631431" cy="344185"/>
              </a:xfrm>
              <a:custGeom>
                <a:avLst/>
                <a:gdLst/>
                <a:ahLst/>
                <a:cxnLst/>
                <a:rect l="l" t="t" r="r" b="b"/>
                <a:pathLst>
                  <a:path w="631431" h="344185" extrusionOk="0">
                    <a:moveTo>
                      <a:pt x="631432" y="172117"/>
                    </a:moveTo>
                    <a:cubicBezTo>
                      <a:pt x="626965" y="215170"/>
                      <a:pt x="596363" y="257842"/>
                      <a:pt x="539340" y="290608"/>
                    </a:cubicBezTo>
                    <a:cubicBezTo>
                      <a:pt x="415791" y="362045"/>
                      <a:pt x="215546"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5887" y="86677"/>
                      <a:pt x="626490"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1444;p27">
                <a:extLst>
                  <a:ext uri="{FF2B5EF4-FFF2-40B4-BE49-F238E27FC236}">
                    <a16:creationId xmlns:a16="http://schemas.microsoft.com/office/drawing/2014/main" xmlns="" id="{B7F1C247-3AB1-42F9-9800-DEF901181410}"/>
                  </a:ext>
                </a:extLst>
              </p:cNvPr>
              <p:cNvSpPr/>
              <p:nvPr/>
            </p:nvSpPr>
            <p:spPr>
              <a:xfrm>
                <a:off x="5896325" y="4993385"/>
                <a:ext cx="295037" cy="185261"/>
              </a:xfrm>
              <a:custGeom>
                <a:avLst/>
                <a:gdLst/>
                <a:ahLst/>
                <a:cxnLst/>
                <a:rect l="l" t="t" r="r" b="b"/>
                <a:pathLst>
                  <a:path w="295037" h="185261" extrusionOk="0">
                    <a:moveTo>
                      <a:pt x="149590" y="29718"/>
                    </a:moveTo>
                    <a:cubicBezTo>
                      <a:pt x="145702" y="29709"/>
                      <a:pt x="141825" y="30032"/>
                      <a:pt x="137995" y="30671"/>
                    </a:cubicBezTo>
                    <a:cubicBezTo>
                      <a:pt x="132863" y="31433"/>
                      <a:pt x="126971" y="32480"/>
                      <a:pt x="120603" y="33814"/>
                    </a:cubicBezTo>
                    <a:cubicBezTo>
                      <a:pt x="114235" y="35147"/>
                      <a:pt x="107393" y="36957"/>
                      <a:pt x="100455" y="39053"/>
                    </a:cubicBezTo>
                    <a:cubicBezTo>
                      <a:pt x="93660" y="41072"/>
                      <a:pt x="87017" y="43587"/>
                      <a:pt x="80592" y="46577"/>
                    </a:cubicBezTo>
                    <a:lnTo>
                      <a:pt x="131437" y="76010"/>
                    </a:lnTo>
                    <a:lnTo>
                      <a:pt x="140941" y="72771"/>
                    </a:lnTo>
                    <a:cubicBezTo>
                      <a:pt x="153866" y="68485"/>
                      <a:pt x="166031" y="64770"/>
                      <a:pt x="177531" y="61817"/>
                    </a:cubicBezTo>
                    <a:cubicBezTo>
                      <a:pt x="188279" y="58874"/>
                      <a:pt x="199294" y="57055"/>
                      <a:pt x="210414" y="56388"/>
                    </a:cubicBezTo>
                    <a:cubicBezTo>
                      <a:pt x="220535" y="55702"/>
                      <a:pt x="230695" y="56369"/>
                      <a:pt x="240636" y="58388"/>
                    </a:cubicBezTo>
                    <a:cubicBezTo>
                      <a:pt x="250691" y="60598"/>
                      <a:pt x="260318" y="64427"/>
                      <a:pt x="269147" y="69723"/>
                    </a:cubicBezTo>
                    <a:cubicBezTo>
                      <a:pt x="277948" y="74124"/>
                      <a:pt x="285503" y="80677"/>
                      <a:pt x="291101" y="88773"/>
                    </a:cubicBezTo>
                    <a:cubicBezTo>
                      <a:pt x="294779" y="94717"/>
                      <a:pt x="295938" y="101880"/>
                      <a:pt x="294332" y="108680"/>
                    </a:cubicBezTo>
                    <a:cubicBezTo>
                      <a:pt x="292118" y="116157"/>
                      <a:pt x="287993" y="122920"/>
                      <a:pt x="282357" y="128302"/>
                    </a:cubicBezTo>
                    <a:cubicBezTo>
                      <a:pt x="275382" y="135331"/>
                      <a:pt x="267598" y="141504"/>
                      <a:pt x="259168" y="146685"/>
                    </a:cubicBezTo>
                    <a:lnTo>
                      <a:pt x="291481" y="165735"/>
                    </a:lnTo>
                    <a:lnTo>
                      <a:pt x="273899" y="175927"/>
                    </a:lnTo>
                    <a:lnTo>
                      <a:pt x="241301" y="156877"/>
                    </a:lnTo>
                    <a:cubicBezTo>
                      <a:pt x="225772" y="164545"/>
                      <a:pt x="209539" y="170707"/>
                      <a:pt x="192832" y="175260"/>
                    </a:cubicBezTo>
                    <a:cubicBezTo>
                      <a:pt x="175307" y="180099"/>
                      <a:pt x="157411" y="183442"/>
                      <a:pt x="139325" y="185261"/>
                    </a:cubicBezTo>
                    <a:lnTo>
                      <a:pt x="122314" y="154686"/>
                    </a:lnTo>
                    <a:cubicBezTo>
                      <a:pt x="127085" y="154562"/>
                      <a:pt x="131846" y="154181"/>
                      <a:pt x="136569" y="153543"/>
                    </a:cubicBezTo>
                    <a:cubicBezTo>
                      <a:pt x="143726" y="152733"/>
                      <a:pt x="150834" y="151524"/>
                      <a:pt x="157858" y="149924"/>
                    </a:cubicBezTo>
                    <a:cubicBezTo>
                      <a:pt x="165651" y="148209"/>
                      <a:pt x="174014" y="146113"/>
                      <a:pt x="182663" y="143542"/>
                    </a:cubicBezTo>
                    <a:cubicBezTo>
                      <a:pt x="191159" y="140989"/>
                      <a:pt x="199446" y="137808"/>
                      <a:pt x="207468" y="134017"/>
                    </a:cubicBezTo>
                    <a:lnTo>
                      <a:pt x="156907" y="105061"/>
                    </a:lnTo>
                    <a:lnTo>
                      <a:pt x="150255" y="107347"/>
                    </a:lnTo>
                    <a:lnTo>
                      <a:pt x="143412" y="109442"/>
                    </a:lnTo>
                    <a:cubicBezTo>
                      <a:pt x="130677" y="113633"/>
                      <a:pt x="118987" y="116967"/>
                      <a:pt x="108438" y="118967"/>
                    </a:cubicBezTo>
                    <a:cubicBezTo>
                      <a:pt x="98640" y="121244"/>
                      <a:pt x="88651" y="122587"/>
                      <a:pt x="78596" y="122968"/>
                    </a:cubicBezTo>
                    <a:cubicBezTo>
                      <a:pt x="69786" y="123282"/>
                      <a:pt x="60967" y="122454"/>
                      <a:pt x="52366" y="120491"/>
                    </a:cubicBezTo>
                    <a:cubicBezTo>
                      <a:pt x="43793" y="118567"/>
                      <a:pt x="35563" y="115357"/>
                      <a:pt x="27941" y="110966"/>
                    </a:cubicBezTo>
                    <a:cubicBezTo>
                      <a:pt x="19597" y="106585"/>
                      <a:pt x="12355" y="100365"/>
                      <a:pt x="6748" y="92774"/>
                    </a:cubicBezTo>
                    <a:cubicBezTo>
                      <a:pt x="2670" y="87078"/>
                      <a:pt x="656" y="80153"/>
                      <a:pt x="1045" y="73152"/>
                    </a:cubicBezTo>
                    <a:cubicBezTo>
                      <a:pt x="1825" y="65865"/>
                      <a:pt x="4733" y="58979"/>
                      <a:pt x="9409" y="53340"/>
                    </a:cubicBezTo>
                    <a:cubicBezTo>
                      <a:pt x="15254" y="45958"/>
                      <a:pt x="22210" y="39529"/>
                      <a:pt x="30032" y="34290"/>
                    </a:cubicBezTo>
                    <a:lnTo>
                      <a:pt x="0" y="16954"/>
                    </a:lnTo>
                    <a:lnTo>
                      <a:pt x="17677" y="6763"/>
                    </a:lnTo>
                    <a:lnTo>
                      <a:pt x="47329" y="23908"/>
                    </a:lnTo>
                    <a:cubicBezTo>
                      <a:pt x="61242" y="16993"/>
                      <a:pt x="75869" y="11621"/>
                      <a:pt x="90951" y="7906"/>
                    </a:cubicBezTo>
                    <a:cubicBezTo>
                      <a:pt x="105283" y="4239"/>
                      <a:pt x="119862" y="1591"/>
                      <a:pt x="134574" y="0"/>
                    </a:cubicBezTo>
                    <a:close/>
                    <a:moveTo>
                      <a:pt x="63295" y="83439"/>
                    </a:moveTo>
                    <a:cubicBezTo>
                      <a:pt x="69976" y="87278"/>
                      <a:pt x="77684" y="88945"/>
                      <a:pt x="85344" y="88202"/>
                    </a:cubicBezTo>
                    <a:cubicBezTo>
                      <a:pt x="95627" y="86982"/>
                      <a:pt x="105758" y="84677"/>
                      <a:pt x="115566" y="81344"/>
                    </a:cubicBezTo>
                    <a:lnTo>
                      <a:pt x="68047" y="53816"/>
                    </a:lnTo>
                    <a:cubicBezTo>
                      <a:pt x="50560" y="64961"/>
                      <a:pt x="48944" y="74867"/>
                      <a:pt x="63295" y="83439"/>
                    </a:cubicBezTo>
                    <a:close/>
                    <a:moveTo>
                      <a:pt x="230087" y="97346"/>
                    </a:moveTo>
                    <a:cubicBezTo>
                      <a:pt x="222845" y="93364"/>
                      <a:pt x="214500" y="91859"/>
                      <a:pt x="206327" y="93059"/>
                    </a:cubicBezTo>
                    <a:cubicBezTo>
                      <a:pt x="195084" y="94564"/>
                      <a:pt x="183993" y="97022"/>
                      <a:pt x="173159" y="100394"/>
                    </a:cubicBezTo>
                    <a:lnTo>
                      <a:pt x="220678" y="127730"/>
                    </a:lnTo>
                    <a:cubicBezTo>
                      <a:pt x="240541" y="115157"/>
                      <a:pt x="243867" y="104966"/>
                      <a:pt x="230087" y="9706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1445;p27">
                <a:extLst>
                  <a:ext uri="{FF2B5EF4-FFF2-40B4-BE49-F238E27FC236}">
                    <a16:creationId xmlns:a16="http://schemas.microsoft.com/office/drawing/2014/main" xmlns="" id="{B5BDB3E6-E7E6-4078-BE97-7DC5F3AA032F}"/>
                  </a:ext>
                </a:extLst>
              </p:cNvPr>
              <p:cNvSpPr/>
              <p:nvPr/>
            </p:nvSpPr>
            <p:spPr>
              <a:xfrm>
                <a:off x="6018639" y="5130926"/>
                <a:ext cx="19007" cy="25431"/>
              </a:xfrm>
              <a:custGeom>
                <a:avLst/>
                <a:gdLst/>
                <a:ahLst/>
                <a:cxnLst/>
                <a:rect l="l" t="t" r="r" b="b"/>
                <a:pathLst>
                  <a:path w="19007" h="25431" extrusionOk="0">
                    <a:moveTo>
                      <a:pt x="0" y="17145"/>
                    </a:moveTo>
                    <a:cubicBezTo>
                      <a:pt x="0" y="15907"/>
                      <a:pt x="0" y="0"/>
                      <a:pt x="0" y="0"/>
                    </a:cubicBezTo>
                    <a:lnTo>
                      <a:pt x="19008" y="12478"/>
                    </a:lnTo>
                    <a:lnTo>
                      <a:pt x="10644" y="2543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1446;p27">
                <a:extLst>
                  <a:ext uri="{FF2B5EF4-FFF2-40B4-BE49-F238E27FC236}">
                    <a16:creationId xmlns:a16="http://schemas.microsoft.com/office/drawing/2014/main" xmlns="" id="{06F3B103-22B7-4B67-8B6E-F172331EB419}"/>
                  </a:ext>
                </a:extLst>
              </p:cNvPr>
              <p:cNvSpPr/>
              <p:nvPr/>
            </p:nvSpPr>
            <p:spPr>
              <a:xfrm>
                <a:off x="6145799" y="5141785"/>
                <a:ext cx="42006" cy="19716"/>
              </a:xfrm>
              <a:custGeom>
                <a:avLst/>
                <a:gdLst/>
                <a:ahLst/>
                <a:cxnLst/>
                <a:rect l="l" t="t" r="r" b="b"/>
                <a:pathLst>
                  <a:path w="42006" h="19716" extrusionOk="0">
                    <a:moveTo>
                      <a:pt x="42007" y="17145"/>
                    </a:moveTo>
                    <a:lnTo>
                      <a:pt x="42007" y="0"/>
                    </a:lnTo>
                    <a:lnTo>
                      <a:pt x="0" y="3143"/>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1447;p27">
                <a:extLst>
                  <a:ext uri="{FF2B5EF4-FFF2-40B4-BE49-F238E27FC236}">
                    <a16:creationId xmlns:a16="http://schemas.microsoft.com/office/drawing/2014/main" xmlns="" id="{03502815-18AA-4440-9429-52844EBF719B}"/>
                  </a:ext>
                </a:extLst>
              </p:cNvPr>
              <p:cNvSpPr/>
              <p:nvPr/>
            </p:nvSpPr>
            <p:spPr>
              <a:xfrm>
                <a:off x="6159865" y="5078539"/>
                <a:ext cx="31552" cy="17335"/>
              </a:xfrm>
              <a:custGeom>
                <a:avLst/>
                <a:gdLst/>
                <a:ahLst/>
                <a:cxnLst/>
                <a:rect l="l" t="t" r="r" b="b"/>
                <a:pathLst>
                  <a:path w="31552" h="17335" extrusionOk="0">
                    <a:moveTo>
                      <a:pt x="31552" y="17336"/>
                    </a:moveTo>
                    <a:lnTo>
                      <a:pt x="31552" y="0"/>
                    </a:lnTo>
                    <a:lnTo>
                      <a:pt x="0" y="11430"/>
                    </a:lnTo>
                    <a:lnTo>
                      <a:pt x="31552"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1448;p27">
                <a:extLst>
                  <a:ext uri="{FF2B5EF4-FFF2-40B4-BE49-F238E27FC236}">
                    <a16:creationId xmlns:a16="http://schemas.microsoft.com/office/drawing/2014/main" xmlns="" id="{299DB655-D7DB-46B0-B3A5-0FBBDCEF42A0}"/>
                  </a:ext>
                </a:extLst>
              </p:cNvPr>
              <p:cNvSpPr/>
              <p:nvPr/>
            </p:nvSpPr>
            <p:spPr>
              <a:xfrm>
                <a:off x="6061026" y="5084921"/>
                <a:ext cx="47423" cy="33146"/>
              </a:xfrm>
              <a:custGeom>
                <a:avLst/>
                <a:gdLst/>
                <a:ahLst/>
                <a:cxnLst/>
                <a:rect l="l" t="t" r="r" b="b"/>
                <a:pathLst>
                  <a:path w="47423" h="33146" extrusionOk="0">
                    <a:moveTo>
                      <a:pt x="0" y="10096"/>
                    </a:moveTo>
                    <a:lnTo>
                      <a:pt x="10549" y="0"/>
                    </a:lnTo>
                    <a:lnTo>
                      <a:pt x="47424" y="25622"/>
                    </a:lnTo>
                    <a:lnTo>
                      <a:pt x="45143" y="33147"/>
                    </a:lnTo>
                    <a:cubicBezTo>
                      <a:pt x="45143" y="33147"/>
                      <a:pt x="17582" y="21431"/>
                      <a:pt x="16632" y="20764"/>
                    </a:cubicBezTo>
                    <a:cubicBezTo>
                      <a:pt x="15681" y="20098"/>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1449;p27">
                <a:extLst>
                  <a:ext uri="{FF2B5EF4-FFF2-40B4-BE49-F238E27FC236}">
                    <a16:creationId xmlns:a16="http://schemas.microsoft.com/office/drawing/2014/main" xmlns="" id="{AEEB3688-D8D3-4431-B116-F13B82478B34}"/>
                  </a:ext>
                </a:extLst>
              </p:cNvPr>
              <p:cNvSpPr/>
              <p:nvPr/>
            </p:nvSpPr>
            <p:spPr>
              <a:xfrm>
                <a:off x="5964467" y="5029771"/>
                <a:ext cx="59018" cy="38957"/>
              </a:xfrm>
              <a:custGeom>
                <a:avLst/>
                <a:gdLst/>
                <a:ahLst/>
                <a:cxnLst/>
                <a:rect l="l" t="t" r="r" b="b"/>
                <a:pathLst>
                  <a:path w="59018" h="38957" extrusionOk="0">
                    <a:moveTo>
                      <a:pt x="0" y="11144"/>
                    </a:moveTo>
                    <a:lnTo>
                      <a:pt x="48944" y="38957"/>
                    </a:lnTo>
                    <a:lnTo>
                      <a:pt x="59018" y="31623"/>
                    </a:lnTo>
                    <a:cubicBezTo>
                      <a:pt x="59018" y="31623"/>
                      <a:pt x="52841" y="24575"/>
                      <a:pt x="52366" y="23908"/>
                    </a:cubicBezTo>
                    <a:cubicBezTo>
                      <a:pt x="47975" y="18898"/>
                      <a:pt x="42853" y="14592"/>
                      <a:pt x="37160" y="11144"/>
                    </a:cubicBezTo>
                    <a:cubicBezTo>
                      <a:pt x="33453" y="10382"/>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1450;p27">
                <a:extLst>
                  <a:ext uri="{FF2B5EF4-FFF2-40B4-BE49-F238E27FC236}">
                    <a16:creationId xmlns:a16="http://schemas.microsoft.com/office/drawing/2014/main" xmlns="" id="{7F07D74A-D7E5-4863-BD5B-D9ED251137EA}"/>
                  </a:ext>
                </a:extLst>
              </p:cNvPr>
              <p:cNvSpPr/>
              <p:nvPr/>
            </p:nvSpPr>
            <p:spPr>
              <a:xfrm>
                <a:off x="6018639" y="4998624"/>
                <a:ext cx="27275" cy="24479"/>
              </a:xfrm>
              <a:custGeom>
                <a:avLst/>
                <a:gdLst/>
                <a:ahLst/>
                <a:cxnLst/>
                <a:rect l="l" t="t" r="r" b="b"/>
                <a:pathLst>
                  <a:path w="27275" h="24479" extrusionOk="0">
                    <a:moveTo>
                      <a:pt x="27276" y="24479"/>
                    </a:moveTo>
                    <a:lnTo>
                      <a:pt x="27276" y="7334"/>
                    </a:lnTo>
                    <a:lnTo>
                      <a:pt x="4847"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1451;p27">
                <a:extLst>
                  <a:ext uri="{FF2B5EF4-FFF2-40B4-BE49-F238E27FC236}">
                    <a16:creationId xmlns:a16="http://schemas.microsoft.com/office/drawing/2014/main" xmlns="" id="{9D9AAF71-AA30-480B-B33C-C3825BC161D3}"/>
                  </a:ext>
                </a:extLst>
              </p:cNvPr>
              <p:cNvSpPr/>
              <p:nvPr/>
            </p:nvSpPr>
            <p:spPr>
              <a:xfrm>
                <a:off x="5896420" y="4993576"/>
                <a:ext cx="26135" cy="19430"/>
              </a:xfrm>
              <a:custGeom>
                <a:avLst/>
                <a:gdLst/>
                <a:ahLst/>
                <a:cxnLst/>
                <a:rect l="l" t="t" r="r" b="b"/>
                <a:pathLst>
                  <a:path w="26135" h="19430"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1452;p27">
                <a:extLst>
                  <a:ext uri="{FF2B5EF4-FFF2-40B4-BE49-F238E27FC236}">
                    <a16:creationId xmlns:a16="http://schemas.microsoft.com/office/drawing/2014/main" xmlns="" id="{9A0F74C1-B502-4812-BCFF-0CA437748CC0}"/>
                  </a:ext>
                </a:extLst>
              </p:cNvPr>
              <p:cNvSpPr/>
              <p:nvPr/>
            </p:nvSpPr>
            <p:spPr>
              <a:xfrm>
                <a:off x="5897465" y="5051107"/>
                <a:ext cx="29841" cy="30480"/>
              </a:xfrm>
              <a:custGeom>
                <a:avLst/>
                <a:gdLst/>
                <a:ahLst/>
                <a:cxnLst/>
                <a:rect l="l" t="t" r="r" b="b"/>
                <a:pathLst>
                  <a:path w="29841" h="30480" extrusionOk="0">
                    <a:moveTo>
                      <a:pt x="0" y="17907"/>
                    </a:moveTo>
                    <a:lnTo>
                      <a:pt x="0" y="0"/>
                    </a:lnTo>
                    <a:lnTo>
                      <a:pt x="29842" y="0"/>
                    </a:lnTo>
                    <a:lnTo>
                      <a:pt x="22714" y="16193"/>
                    </a:lnTo>
                    <a:lnTo>
                      <a:pt x="9694" y="3048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1453;p27">
                <a:extLst>
                  <a:ext uri="{FF2B5EF4-FFF2-40B4-BE49-F238E27FC236}">
                    <a16:creationId xmlns:a16="http://schemas.microsoft.com/office/drawing/2014/main" xmlns="" id="{F44E3F91-28C3-45F0-82C2-33D4A47E8B95}"/>
                  </a:ext>
                </a:extLst>
              </p:cNvPr>
              <p:cNvSpPr/>
              <p:nvPr/>
            </p:nvSpPr>
            <p:spPr>
              <a:xfrm>
                <a:off x="5896325" y="4976145"/>
                <a:ext cx="295043" cy="185166"/>
              </a:xfrm>
              <a:custGeom>
                <a:avLst/>
                <a:gdLst/>
                <a:ahLst/>
                <a:cxnLst/>
                <a:rect l="l" t="t" r="r" b="b"/>
                <a:pathLst>
                  <a:path w="295043" h="185166" extrusionOk="0">
                    <a:moveTo>
                      <a:pt x="149590" y="29813"/>
                    </a:moveTo>
                    <a:cubicBezTo>
                      <a:pt x="145702" y="29804"/>
                      <a:pt x="141825" y="30128"/>
                      <a:pt x="137995" y="30766"/>
                    </a:cubicBezTo>
                    <a:cubicBezTo>
                      <a:pt x="132863" y="31528"/>
                      <a:pt x="126971" y="32576"/>
                      <a:pt x="120603" y="33909"/>
                    </a:cubicBezTo>
                    <a:cubicBezTo>
                      <a:pt x="114235" y="35243"/>
                      <a:pt x="107393" y="36957"/>
                      <a:pt x="100455" y="39053"/>
                    </a:cubicBezTo>
                    <a:cubicBezTo>
                      <a:pt x="93660" y="41100"/>
                      <a:pt x="87017" y="43653"/>
                      <a:pt x="80592" y="46672"/>
                    </a:cubicBezTo>
                    <a:lnTo>
                      <a:pt x="131437" y="76010"/>
                    </a:lnTo>
                    <a:lnTo>
                      <a:pt x="140941" y="72771"/>
                    </a:lnTo>
                    <a:cubicBezTo>
                      <a:pt x="153866" y="68485"/>
                      <a:pt x="166031" y="64865"/>
                      <a:pt x="177531" y="61817"/>
                    </a:cubicBezTo>
                    <a:cubicBezTo>
                      <a:pt x="188298" y="58969"/>
                      <a:pt x="199304" y="57150"/>
                      <a:pt x="210414" y="56388"/>
                    </a:cubicBezTo>
                    <a:cubicBezTo>
                      <a:pt x="220535" y="55779"/>
                      <a:pt x="230695" y="56483"/>
                      <a:pt x="240636" y="58484"/>
                    </a:cubicBezTo>
                    <a:cubicBezTo>
                      <a:pt x="250672" y="60693"/>
                      <a:pt x="260299" y="64494"/>
                      <a:pt x="269147" y="69723"/>
                    </a:cubicBezTo>
                    <a:cubicBezTo>
                      <a:pt x="277948" y="74124"/>
                      <a:pt x="285494" y="80677"/>
                      <a:pt x="291101" y="88773"/>
                    </a:cubicBezTo>
                    <a:cubicBezTo>
                      <a:pt x="294788" y="94707"/>
                      <a:pt x="295948" y="101880"/>
                      <a:pt x="294332" y="108680"/>
                    </a:cubicBezTo>
                    <a:cubicBezTo>
                      <a:pt x="292099" y="116148"/>
                      <a:pt x="287974" y="122911"/>
                      <a:pt x="282357" y="128302"/>
                    </a:cubicBezTo>
                    <a:cubicBezTo>
                      <a:pt x="275410" y="135331"/>
                      <a:pt x="267617" y="141475"/>
                      <a:pt x="259168" y="146590"/>
                    </a:cubicBezTo>
                    <a:lnTo>
                      <a:pt x="291481" y="165640"/>
                    </a:lnTo>
                    <a:lnTo>
                      <a:pt x="273899" y="175832"/>
                    </a:lnTo>
                    <a:lnTo>
                      <a:pt x="241301" y="156782"/>
                    </a:lnTo>
                    <a:cubicBezTo>
                      <a:pt x="225762" y="164420"/>
                      <a:pt x="209539" y="170545"/>
                      <a:pt x="192832" y="175070"/>
                    </a:cubicBezTo>
                    <a:cubicBezTo>
                      <a:pt x="175326" y="179984"/>
                      <a:pt x="157421" y="183366"/>
                      <a:pt x="139325" y="185166"/>
                    </a:cubicBezTo>
                    <a:lnTo>
                      <a:pt x="122314" y="154591"/>
                    </a:lnTo>
                    <a:cubicBezTo>
                      <a:pt x="127085" y="154467"/>
                      <a:pt x="131846" y="154086"/>
                      <a:pt x="136569" y="153448"/>
                    </a:cubicBezTo>
                    <a:cubicBezTo>
                      <a:pt x="142937" y="152686"/>
                      <a:pt x="150065" y="151447"/>
                      <a:pt x="157858" y="149828"/>
                    </a:cubicBezTo>
                    <a:cubicBezTo>
                      <a:pt x="165651" y="148209"/>
                      <a:pt x="174014" y="145923"/>
                      <a:pt x="182663" y="143446"/>
                    </a:cubicBezTo>
                    <a:cubicBezTo>
                      <a:pt x="191159" y="140894"/>
                      <a:pt x="199446" y="137713"/>
                      <a:pt x="207468" y="133921"/>
                    </a:cubicBezTo>
                    <a:lnTo>
                      <a:pt x="156907" y="105156"/>
                    </a:lnTo>
                    <a:lnTo>
                      <a:pt x="150255" y="107442"/>
                    </a:lnTo>
                    <a:lnTo>
                      <a:pt x="143412" y="109538"/>
                    </a:lnTo>
                    <a:cubicBezTo>
                      <a:pt x="130677" y="113729"/>
                      <a:pt x="118987" y="116967"/>
                      <a:pt x="108438" y="119063"/>
                    </a:cubicBezTo>
                    <a:cubicBezTo>
                      <a:pt x="98640" y="121339"/>
                      <a:pt x="88651" y="122682"/>
                      <a:pt x="78596" y="123063"/>
                    </a:cubicBezTo>
                    <a:cubicBezTo>
                      <a:pt x="69777" y="123425"/>
                      <a:pt x="60957" y="122596"/>
                      <a:pt x="52366" y="120587"/>
                    </a:cubicBezTo>
                    <a:cubicBezTo>
                      <a:pt x="43793" y="118663"/>
                      <a:pt x="35554" y="115453"/>
                      <a:pt x="27941" y="111062"/>
                    </a:cubicBezTo>
                    <a:cubicBezTo>
                      <a:pt x="19597" y="106680"/>
                      <a:pt x="12355" y="100460"/>
                      <a:pt x="6748" y="92869"/>
                    </a:cubicBezTo>
                    <a:cubicBezTo>
                      <a:pt x="2689" y="87163"/>
                      <a:pt x="675" y="80248"/>
                      <a:pt x="1045" y="73247"/>
                    </a:cubicBezTo>
                    <a:cubicBezTo>
                      <a:pt x="1815" y="65961"/>
                      <a:pt x="4723" y="59065"/>
                      <a:pt x="9409" y="53435"/>
                    </a:cubicBezTo>
                    <a:cubicBezTo>
                      <a:pt x="15254" y="46054"/>
                      <a:pt x="22210" y="39624"/>
                      <a:pt x="30032" y="34385"/>
                    </a:cubicBezTo>
                    <a:lnTo>
                      <a:pt x="0" y="17050"/>
                    </a:lnTo>
                    <a:lnTo>
                      <a:pt x="17677" y="6858"/>
                    </a:lnTo>
                    <a:lnTo>
                      <a:pt x="47329" y="24003"/>
                    </a:lnTo>
                    <a:cubicBezTo>
                      <a:pt x="61242" y="17050"/>
                      <a:pt x="75869" y="11659"/>
                      <a:pt x="90951" y="7906"/>
                    </a:cubicBezTo>
                    <a:cubicBezTo>
                      <a:pt x="105302" y="4324"/>
                      <a:pt x="119881" y="1686"/>
                      <a:pt x="134574" y="0"/>
                    </a:cubicBezTo>
                    <a:close/>
                    <a:moveTo>
                      <a:pt x="63295" y="83153"/>
                    </a:moveTo>
                    <a:cubicBezTo>
                      <a:pt x="69957" y="87030"/>
                      <a:pt x="77674" y="88697"/>
                      <a:pt x="85344" y="87916"/>
                    </a:cubicBezTo>
                    <a:cubicBezTo>
                      <a:pt x="95627" y="86735"/>
                      <a:pt x="105758" y="84468"/>
                      <a:pt x="115566" y="81153"/>
                    </a:cubicBezTo>
                    <a:lnTo>
                      <a:pt x="68047" y="53626"/>
                    </a:lnTo>
                    <a:cubicBezTo>
                      <a:pt x="50560" y="65056"/>
                      <a:pt x="48944" y="74962"/>
                      <a:pt x="63295" y="83153"/>
                    </a:cubicBezTo>
                    <a:close/>
                    <a:moveTo>
                      <a:pt x="230087" y="97155"/>
                    </a:moveTo>
                    <a:cubicBezTo>
                      <a:pt x="222854" y="93136"/>
                      <a:pt x="214500" y="91630"/>
                      <a:pt x="206327" y="92869"/>
                    </a:cubicBezTo>
                    <a:cubicBezTo>
                      <a:pt x="195075" y="94326"/>
                      <a:pt x="183974" y="96784"/>
                      <a:pt x="173159" y="100203"/>
                    </a:cubicBezTo>
                    <a:lnTo>
                      <a:pt x="220678" y="127540"/>
                    </a:lnTo>
                    <a:cubicBezTo>
                      <a:pt x="240541" y="115157"/>
                      <a:pt x="243867" y="105061"/>
                      <a:pt x="230087" y="97155"/>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 name="Google Shape;1454;p27">
              <a:extLst>
                <a:ext uri="{FF2B5EF4-FFF2-40B4-BE49-F238E27FC236}">
                  <a16:creationId xmlns:a16="http://schemas.microsoft.com/office/drawing/2014/main" xmlns="" id="{DFE1C1B7-EE3D-4780-B387-91B22B8F4936}"/>
                </a:ext>
              </a:extLst>
            </p:cNvPr>
            <p:cNvGrpSpPr/>
            <p:nvPr/>
          </p:nvGrpSpPr>
          <p:grpSpPr>
            <a:xfrm>
              <a:off x="3827627" y="3914647"/>
              <a:ext cx="883852" cy="621125"/>
              <a:chOff x="5637252" y="4656772"/>
              <a:chExt cx="883852" cy="621125"/>
            </a:xfrm>
          </p:grpSpPr>
          <p:sp>
            <p:nvSpPr>
              <p:cNvPr id="256" name="Google Shape;1455;p27">
                <a:extLst>
                  <a:ext uri="{FF2B5EF4-FFF2-40B4-BE49-F238E27FC236}">
                    <a16:creationId xmlns:a16="http://schemas.microsoft.com/office/drawing/2014/main" xmlns="" id="{D87F9FC4-073C-4F77-84B4-B7CFEFD22A89}"/>
                  </a:ext>
                </a:extLst>
              </p:cNvPr>
              <p:cNvSpPr/>
              <p:nvPr/>
            </p:nvSpPr>
            <p:spPr>
              <a:xfrm>
                <a:off x="5637252" y="4766405"/>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1456;p27">
                <a:extLst>
                  <a:ext uri="{FF2B5EF4-FFF2-40B4-BE49-F238E27FC236}">
                    <a16:creationId xmlns:a16="http://schemas.microsoft.com/office/drawing/2014/main" xmlns="" id="{FF2C4738-6DA3-4960-AD37-818EB39008AC}"/>
                  </a:ext>
                </a:extLst>
              </p:cNvPr>
              <p:cNvSpPr/>
              <p:nvPr/>
            </p:nvSpPr>
            <p:spPr>
              <a:xfrm>
                <a:off x="5637442" y="4909470"/>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1457;p27">
                <a:extLst>
                  <a:ext uri="{FF2B5EF4-FFF2-40B4-BE49-F238E27FC236}">
                    <a16:creationId xmlns:a16="http://schemas.microsoft.com/office/drawing/2014/main" xmlns="" id="{6002E0E6-643C-4B64-A0CD-6B15F7F40358}"/>
                  </a:ext>
                </a:extLst>
              </p:cNvPr>
              <p:cNvSpPr/>
              <p:nvPr/>
            </p:nvSpPr>
            <p:spPr>
              <a:xfrm>
                <a:off x="6454577" y="4912518"/>
                <a:ext cx="66526" cy="157067"/>
              </a:xfrm>
              <a:custGeom>
                <a:avLst/>
                <a:gdLst/>
                <a:ahLst/>
                <a:cxnLst/>
                <a:rect l="l" t="t"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1458;p27">
                <a:extLst>
                  <a:ext uri="{FF2B5EF4-FFF2-40B4-BE49-F238E27FC236}">
                    <a16:creationId xmlns:a16="http://schemas.microsoft.com/office/drawing/2014/main" xmlns="" id="{7B74E230-1BDD-48B0-A17F-337AB314D121}"/>
                  </a:ext>
                </a:extLst>
              </p:cNvPr>
              <p:cNvSpPr/>
              <p:nvPr/>
            </p:nvSpPr>
            <p:spPr>
              <a:xfrm>
                <a:off x="5637252" y="4656772"/>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1459;p27">
                <a:extLst>
                  <a:ext uri="{FF2B5EF4-FFF2-40B4-BE49-F238E27FC236}">
                    <a16:creationId xmlns:a16="http://schemas.microsoft.com/office/drawing/2014/main" xmlns="" id="{8BD29FDF-2A4A-49D8-89E4-93CF9CC274AE}"/>
                  </a:ext>
                </a:extLst>
              </p:cNvPr>
              <p:cNvSpPr/>
              <p:nvPr/>
            </p:nvSpPr>
            <p:spPr>
              <a:xfrm>
                <a:off x="5763347" y="4726400"/>
                <a:ext cx="632534" cy="366093"/>
              </a:xfrm>
              <a:custGeom>
                <a:avLst/>
                <a:gdLst/>
                <a:ahLst/>
                <a:cxnLst/>
                <a:rect l="l" t="t" r="r" b="b"/>
                <a:pathLst>
                  <a:path w="632534" h="366093" extrusionOk="0">
                    <a:moveTo>
                      <a:pt x="632021" y="194024"/>
                    </a:moveTo>
                    <a:cubicBezTo>
                      <a:pt x="627555" y="237172"/>
                      <a:pt x="596952" y="279749"/>
                      <a:pt x="540025" y="312515"/>
                    </a:cubicBezTo>
                    <a:cubicBezTo>
                      <a:pt x="416476" y="383953"/>
                      <a:pt x="216136" y="383953"/>
                      <a:pt x="92587" y="312515"/>
                    </a:cubicBezTo>
                    <a:cubicBezTo>
                      <a:pt x="35564" y="279559"/>
                      <a:pt x="4962" y="237172"/>
                      <a:pt x="590" y="194024"/>
                    </a:cubicBezTo>
                    <a:cubicBezTo>
                      <a:pt x="-4732" y="143637"/>
                      <a:pt x="25965" y="92107"/>
                      <a:pt x="92587" y="53721"/>
                    </a:cubicBezTo>
                    <a:cubicBezTo>
                      <a:pt x="216136" y="-17907"/>
                      <a:pt x="416380" y="-17907"/>
                      <a:pt x="540025" y="53721"/>
                    </a:cubicBezTo>
                    <a:cubicBezTo>
                      <a:pt x="606171" y="92107"/>
                      <a:pt x="636963" y="143637"/>
                      <a:pt x="632021"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1460;p27">
                <a:extLst>
                  <a:ext uri="{FF2B5EF4-FFF2-40B4-BE49-F238E27FC236}">
                    <a16:creationId xmlns:a16="http://schemas.microsoft.com/office/drawing/2014/main" xmlns="" id="{E9C84F46-4D1B-4007-962E-E8B9A1CC49D6}"/>
                  </a:ext>
                </a:extLst>
              </p:cNvPr>
              <p:cNvSpPr/>
              <p:nvPr/>
            </p:nvSpPr>
            <p:spPr>
              <a:xfrm>
                <a:off x="5763937" y="4748307"/>
                <a:ext cx="631431" cy="344185"/>
              </a:xfrm>
              <a:custGeom>
                <a:avLst/>
                <a:gdLst/>
                <a:ahLst/>
                <a:cxnLst/>
                <a:rect l="l" t="t" r="r" b="b"/>
                <a:pathLst>
                  <a:path w="631431" h="344185" extrusionOk="0">
                    <a:moveTo>
                      <a:pt x="631432" y="172117"/>
                    </a:moveTo>
                    <a:cubicBezTo>
                      <a:pt x="626965" y="215265"/>
                      <a:pt x="596363" y="257842"/>
                      <a:pt x="539435" y="290608"/>
                    </a:cubicBezTo>
                    <a:cubicBezTo>
                      <a:pt x="415886" y="362045"/>
                      <a:pt x="215546" y="362045"/>
                      <a:pt x="91997" y="290608"/>
                    </a:cubicBezTo>
                    <a:cubicBezTo>
                      <a:pt x="34974" y="257651"/>
                      <a:pt x="4372" y="215265"/>
                      <a:pt x="0" y="172117"/>
                    </a:cubicBezTo>
                    <a:cubicBezTo>
                      <a:pt x="4372" y="129064"/>
                      <a:pt x="34974" y="86392"/>
                      <a:pt x="91997" y="53721"/>
                    </a:cubicBezTo>
                    <a:cubicBezTo>
                      <a:pt x="215546" y="-17907"/>
                      <a:pt x="415791" y="-17907"/>
                      <a:pt x="539435" y="53721"/>
                    </a:cubicBezTo>
                    <a:cubicBezTo>
                      <a:pt x="595983" y="86677"/>
                      <a:pt x="626585"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1461;p27">
                <a:extLst>
                  <a:ext uri="{FF2B5EF4-FFF2-40B4-BE49-F238E27FC236}">
                    <a16:creationId xmlns:a16="http://schemas.microsoft.com/office/drawing/2014/main" xmlns="" id="{A021F2E3-E59F-4DAF-9566-9D88AE5ED3BD}"/>
                  </a:ext>
                </a:extLst>
              </p:cNvPr>
              <p:cNvSpPr/>
              <p:nvPr/>
            </p:nvSpPr>
            <p:spPr>
              <a:xfrm>
                <a:off x="5925121" y="4831270"/>
                <a:ext cx="295222" cy="184784"/>
              </a:xfrm>
              <a:custGeom>
                <a:avLst/>
                <a:gdLst/>
                <a:ahLst/>
                <a:cxnLst/>
                <a:rect l="l" t="t" r="r" b="b"/>
                <a:pathLst>
                  <a:path w="295222" h="184784" extrusionOk="0">
                    <a:moveTo>
                      <a:pt x="149495" y="29337"/>
                    </a:moveTo>
                    <a:cubicBezTo>
                      <a:pt x="145608" y="29280"/>
                      <a:pt x="141730" y="29566"/>
                      <a:pt x="137900" y="30194"/>
                    </a:cubicBezTo>
                    <a:cubicBezTo>
                      <a:pt x="132673" y="30956"/>
                      <a:pt x="126875" y="32004"/>
                      <a:pt x="120413" y="33338"/>
                    </a:cubicBezTo>
                    <a:cubicBezTo>
                      <a:pt x="113950" y="34671"/>
                      <a:pt x="107203" y="36481"/>
                      <a:pt x="100265" y="38576"/>
                    </a:cubicBezTo>
                    <a:cubicBezTo>
                      <a:pt x="93470" y="40595"/>
                      <a:pt x="86827" y="43110"/>
                      <a:pt x="80402" y="46101"/>
                    </a:cubicBezTo>
                    <a:lnTo>
                      <a:pt x="131247" y="75533"/>
                    </a:lnTo>
                    <a:lnTo>
                      <a:pt x="140751" y="72295"/>
                    </a:lnTo>
                    <a:cubicBezTo>
                      <a:pt x="153676" y="68008"/>
                      <a:pt x="165841" y="64294"/>
                      <a:pt x="177341" y="61341"/>
                    </a:cubicBezTo>
                    <a:cubicBezTo>
                      <a:pt x="188089" y="58407"/>
                      <a:pt x="199104" y="56588"/>
                      <a:pt x="210224" y="55912"/>
                    </a:cubicBezTo>
                    <a:cubicBezTo>
                      <a:pt x="220345" y="55226"/>
                      <a:pt x="230505" y="55893"/>
                      <a:pt x="240446" y="57912"/>
                    </a:cubicBezTo>
                    <a:cubicBezTo>
                      <a:pt x="250653" y="60122"/>
                      <a:pt x="260432" y="63941"/>
                      <a:pt x="269432" y="69247"/>
                    </a:cubicBezTo>
                    <a:cubicBezTo>
                      <a:pt x="278214" y="73638"/>
                      <a:pt x="285731" y="80191"/>
                      <a:pt x="291291" y="88297"/>
                    </a:cubicBezTo>
                    <a:cubicBezTo>
                      <a:pt x="294959" y="94240"/>
                      <a:pt x="296119" y="101403"/>
                      <a:pt x="294522" y="108204"/>
                    </a:cubicBezTo>
                    <a:cubicBezTo>
                      <a:pt x="292346" y="115672"/>
                      <a:pt x="288250" y="122444"/>
                      <a:pt x="282643" y="127826"/>
                    </a:cubicBezTo>
                    <a:cubicBezTo>
                      <a:pt x="275638" y="134855"/>
                      <a:pt x="267817" y="141027"/>
                      <a:pt x="259358" y="146209"/>
                    </a:cubicBezTo>
                    <a:lnTo>
                      <a:pt x="291671" y="165259"/>
                    </a:lnTo>
                    <a:lnTo>
                      <a:pt x="274089" y="175451"/>
                    </a:lnTo>
                    <a:lnTo>
                      <a:pt x="241491" y="156401"/>
                    </a:lnTo>
                    <a:cubicBezTo>
                      <a:pt x="225962" y="164068"/>
                      <a:pt x="209729" y="170231"/>
                      <a:pt x="193022" y="174784"/>
                    </a:cubicBezTo>
                    <a:cubicBezTo>
                      <a:pt x="175535" y="179622"/>
                      <a:pt x="157668" y="182966"/>
                      <a:pt x="139611" y="184785"/>
                    </a:cubicBezTo>
                    <a:lnTo>
                      <a:pt x="122504" y="154210"/>
                    </a:lnTo>
                    <a:cubicBezTo>
                      <a:pt x="127275" y="154086"/>
                      <a:pt x="132036" y="153705"/>
                      <a:pt x="136759" y="153067"/>
                    </a:cubicBezTo>
                    <a:cubicBezTo>
                      <a:pt x="143916" y="152257"/>
                      <a:pt x="151025" y="151047"/>
                      <a:pt x="158048" y="149447"/>
                    </a:cubicBezTo>
                    <a:cubicBezTo>
                      <a:pt x="165936" y="147733"/>
                      <a:pt x="174204" y="145637"/>
                      <a:pt x="182853" y="143065"/>
                    </a:cubicBezTo>
                    <a:cubicBezTo>
                      <a:pt x="191368" y="140494"/>
                      <a:pt x="199694" y="137312"/>
                      <a:pt x="207753" y="133540"/>
                    </a:cubicBezTo>
                    <a:lnTo>
                      <a:pt x="156622" y="104585"/>
                    </a:lnTo>
                    <a:lnTo>
                      <a:pt x="149970" y="106871"/>
                    </a:lnTo>
                    <a:lnTo>
                      <a:pt x="143127" y="108966"/>
                    </a:lnTo>
                    <a:cubicBezTo>
                      <a:pt x="130392" y="113157"/>
                      <a:pt x="118702" y="116491"/>
                      <a:pt x="108153" y="118491"/>
                    </a:cubicBezTo>
                    <a:cubicBezTo>
                      <a:pt x="98355" y="120767"/>
                      <a:pt x="88366" y="122111"/>
                      <a:pt x="78311" y="122491"/>
                    </a:cubicBezTo>
                    <a:cubicBezTo>
                      <a:pt x="69501" y="122806"/>
                      <a:pt x="60682" y="121977"/>
                      <a:pt x="52081" y="120015"/>
                    </a:cubicBezTo>
                    <a:cubicBezTo>
                      <a:pt x="43508" y="118072"/>
                      <a:pt x="35278" y="114862"/>
                      <a:pt x="27656" y="110490"/>
                    </a:cubicBezTo>
                    <a:cubicBezTo>
                      <a:pt x="19350" y="106137"/>
                      <a:pt x="12136" y="99946"/>
                      <a:pt x="6558" y="92393"/>
                    </a:cubicBezTo>
                    <a:cubicBezTo>
                      <a:pt x="2423" y="86687"/>
                      <a:pt x="371" y="79724"/>
                      <a:pt x="760" y="72676"/>
                    </a:cubicBezTo>
                    <a:cubicBezTo>
                      <a:pt x="1606" y="65437"/>
                      <a:pt x="4514" y="58598"/>
                      <a:pt x="9124" y="52959"/>
                    </a:cubicBezTo>
                    <a:cubicBezTo>
                      <a:pt x="14968" y="45577"/>
                      <a:pt x="21925" y="39148"/>
                      <a:pt x="29747" y="33909"/>
                    </a:cubicBezTo>
                    <a:lnTo>
                      <a:pt x="0" y="16954"/>
                    </a:lnTo>
                    <a:lnTo>
                      <a:pt x="17582" y="6763"/>
                    </a:lnTo>
                    <a:lnTo>
                      <a:pt x="47234" y="23908"/>
                    </a:lnTo>
                    <a:cubicBezTo>
                      <a:pt x="61166" y="17031"/>
                      <a:pt x="75783" y="11668"/>
                      <a:pt x="90856" y="7906"/>
                    </a:cubicBezTo>
                    <a:cubicBezTo>
                      <a:pt x="105188" y="4239"/>
                      <a:pt x="119767" y="1591"/>
                      <a:pt x="134479" y="0"/>
                    </a:cubicBezTo>
                    <a:close/>
                    <a:moveTo>
                      <a:pt x="63105" y="82677"/>
                    </a:moveTo>
                    <a:cubicBezTo>
                      <a:pt x="69786" y="86516"/>
                      <a:pt x="77494" y="88182"/>
                      <a:pt x="85154" y="87439"/>
                    </a:cubicBezTo>
                    <a:cubicBezTo>
                      <a:pt x="95447" y="86278"/>
                      <a:pt x="105587" y="83972"/>
                      <a:pt x="115376" y="80581"/>
                    </a:cubicBezTo>
                    <a:lnTo>
                      <a:pt x="67857" y="53054"/>
                    </a:lnTo>
                    <a:cubicBezTo>
                      <a:pt x="50370" y="64579"/>
                      <a:pt x="48849" y="74104"/>
                      <a:pt x="63105" y="82677"/>
                    </a:cubicBezTo>
                    <a:close/>
                    <a:moveTo>
                      <a:pt x="229992" y="96583"/>
                    </a:moveTo>
                    <a:cubicBezTo>
                      <a:pt x="222693" y="92659"/>
                      <a:pt x="214339" y="91164"/>
                      <a:pt x="206137" y="92297"/>
                    </a:cubicBezTo>
                    <a:cubicBezTo>
                      <a:pt x="194894" y="93802"/>
                      <a:pt x="183803" y="96260"/>
                      <a:pt x="172969" y="99631"/>
                    </a:cubicBezTo>
                    <a:lnTo>
                      <a:pt x="220488" y="126968"/>
                    </a:lnTo>
                    <a:cubicBezTo>
                      <a:pt x="240446" y="114681"/>
                      <a:pt x="243677" y="104489"/>
                      <a:pt x="229992" y="965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1462;p27">
                <a:extLst>
                  <a:ext uri="{FF2B5EF4-FFF2-40B4-BE49-F238E27FC236}">
                    <a16:creationId xmlns:a16="http://schemas.microsoft.com/office/drawing/2014/main" xmlns="" id="{EE560741-8E5F-48A6-B362-35807B7BC3E2}"/>
                  </a:ext>
                </a:extLst>
              </p:cNvPr>
              <p:cNvSpPr/>
              <p:nvPr/>
            </p:nvSpPr>
            <p:spPr>
              <a:xfrm>
                <a:off x="6047245" y="4968335"/>
                <a:ext cx="19007" cy="25527"/>
              </a:xfrm>
              <a:custGeom>
                <a:avLst/>
                <a:gdLst/>
                <a:ahLst/>
                <a:cxnLst/>
                <a:rect l="l" t="t" r="r" b="b"/>
                <a:pathLst>
                  <a:path w="19007" h="25527" extrusionOk="0">
                    <a:moveTo>
                      <a:pt x="0" y="17145"/>
                    </a:moveTo>
                    <a:cubicBezTo>
                      <a:pt x="0" y="15907"/>
                      <a:pt x="0" y="0"/>
                      <a:pt x="0" y="0"/>
                    </a:cubicBezTo>
                    <a:lnTo>
                      <a:pt x="19008" y="12478"/>
                    </a:lnTo>
                    <a:lnTo>
                      <a:pt x="10644"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1463;p27">
                <a:extLst>
                  <a:ext uri="{FF2B5EF4-FFF2-40B4-BE49-F238E27FC236}">
                    <a16:creationId xmlns:a16="http://schemas.microsoft.com/office/drawing/2014/main" xmlns="" id="{701017C1-E9B4-421E-8D3E-DEB455E5C903}"/>
                  </a:ext>
                </a:extLst>
              </p:cNvPr>
              <p:cNvSpPr/>
              <p:nvPr/>
            </p:nvSpPr>
            <p:spPr>
              <a:xfrm>
                <a:off x="6174406" y="4979193"/>
                <a:ext cx="42006" cy="19716"/>
              </a:xfrm>
              <a:custGeom>
                <a:avLst/>
                <a:gdLst/>
                <a:ahLst/>
                <a:cxnLst/>
                <a:rect l="l" t="t"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1464;p27">
                <a:extLst>
                  <a:ext uri="{FF2B5EF4-FFF2-40B4-BE49-F238E27FC236}">
                    <a16:creationId xmlns:a16="http://schemas.microsoft.com/office/drawing/2014/main" xmlns="" id="{9BE1005A-5CE3-4088-B8AC-A6A56CCAE6DE}"/>
                  </a:ext>
                </a:extLst>
              </p:cNvPr>
              <p:cNvSpPr/>
              <p:nvPr/>
            </p:nvSpPr>
            <p:spPr>
              <a:xfrm>
                <a:off x="6188566" y="4915947"/>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1465;p27">
                <a:extLst>
                  <a:ext uri="{FF2B5EF4-FFF2-40B4-BE49-F238E27FC236}">
                    <a16:creationId xmlns:a16="http://schemas.microsoft.com/office/drawing/2014/main" xmlns="" id="{72D2C6F8-2C29-42FE-9487-156D0FD3455B}"/>
                  </a:ext>
                </a:extLst>
              </p:cNvPr>
              <p:cNvSpPr/>
              <p:nvPr/>
            </p:nvSpPr>
            <p:spPr>
              <a:xfrm>
                <a:off x="6089632" y="4922329"/>
                <a:ext cx="47423" cy="33147"/>
              </a:xfrm>
              <a:custGeom>
                <a:avLst/>
                <a:gdLst/>
                <a:ahLst/>
                <a:cxnLst/>
                <a:rect l="l" t="t" r="r" b="b"/>
                <a:pathLst>
                  <a:path w="47423" h="33147" extrusionOk="0">
                    <a:moveTo>
                      <a:pt x="0" y="10096"/>
                    </a:moveTo>
                    <a:lnTo>
                      <a:pt x="10549" y="0"/>
                    </a:lnTo>
                    <a:lnTo>
                      <a:pt x="47424" y="25622"/>
                    </a:lnTo>
                    <a:lnTo>
                      <a:pt x="45143" y="33147"/>
                    </a:lnTo>
                    <a:cubicBezTo>
                      <a:pt x="45143" y="33147"/>
                      <a:pt x="17582" y="21527"/>
                      <a:pt x="16632" y="20764"/>
                    </a:cubicBezTo>
                    <a:cubicBezTo>
                      <a:pt x="15681" y="20003"/>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1466;p27">
                <a:extLst>
                  <a:ext uri="{FF2B5EF4-FFF2-40B4-BE49-F238E27FC236}">
                    <a16:creationId xmlns:a16="http://schemas.microsoft.com/office/drawing/2014/main" xmlns="" id="{B0AB010E-F69E-4E83-8396-1DFC5793A162}"/>
                  </a:ext>
                </a:extLst>
              </p:cNvPr>
              <p:cNvSpPr/>
              <p:nvPr/>
            </p:nvSpPr>
            <p:spPr>
              <a:xfrm>
                <a:off x="5993073" y="4867179"/>
                <a:ext cx="58543" cy="38957"/>
              </a:xfrm>
              <a:custGeom>
                <a:avLst/>
                <a:gdLst/>
                <a:ahLst/>
                <a:cxnLst/>
                <a:rect l="l" t="t" r="r" b="b"/>
                <a:pathLst>
                  <a:path w="58543" h="38957" extrusionOk="0">
                    <a:moveTo>
                      <a:pt x="0" y="11144"/>
                    </a:moveTo>
                    <a:lnTo>
                      <a:pt x="49040" y="38957"/>
                    </a:lnTo>
                    <a:lnTo>
                      <a:pt x="58543" y="31623"/>
                    </a:lnTo>
                    <a:cubicBezTo>
                      <a:pt x="58543" y="31623"/>
                      <a:pt x="52366" y="24575"/>
                      <a:pt x="51891" y="23908"/>
                    </a:cubicBezTo>
                    <a:cubicBezTo>
                      <a:pt x="47529" y="18878"/>
                      <a:pt x="42396" y="14564"/>
                      <a:pt x="36685" y="11144"/>
                    </a:cubicBezTo>
                    <a:cubicBezTo>
                      <a:pt x="33073" y="10478"/>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1467;p27">
                <a:extLst>
                  <a:ext uri="{FF2B5EF4-FFF2-40B4-BE49-F238E27FC236}">
                    <a16:creationId xmlns:a16="http://schemas.microsoft.com/office/drawing/2014/main" xmlns="" id="{D4588D57-BBDC-4D42-9AD4-8FA36E9C2B83}"/>
                  </a:ext>
                </a:extLst>
              </p:cNvPr>
              <p:cNvSpPr/>
              <p:nvPr/>
            </p:nvSpPr>
            <p:spPr>
              <a:xfrm>
                <a:off x="6047245" y="4836033"/>
                <a:ext cx="27370" cy="24574"/>
              </a:xfrm>
              <a:custGeom>
                <a:avLst/>
                <a:gdLst/>
                <a:ahLst/>
                <a:cxnLst/>
                <a:rect l="l" t="t" r="r" b="b"/>
                <a:pathLst>
                  <a:path w="27370" h="24574" extrusionOk="0">
                    <a:moveTo>
                      <a:pt x="27371" y="24574"/>
                    </a:moveTo>
                    <a:lnTo>
                      <a:pt x="27371" y="7334"/>
                    </a:lnTo>
                    <a:lnTo>
                      <a:pt x="4847" y="0"/>
                    </a:lnTo>
                    <a:lnTo>
                      <a:pt x="0" y="13526"/>
                    </a:lnTo>
                    <a:lnTo>
                      <a:pt x="1236" y="19621"/>
                    </a:lnTo>
                    <a:lnTo>
                      <a:pt x="27371" y="2457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1468;p27">
                <a:extLst>
                  <a:ext uri="{FF2B5EF4-FFF2-40B4-BE49-F238E27FC236}">
                    <a16:creationId xmlns:a16="http://schemas.microsoft.com/office/drawing/2014/main" xmlns="" id="{753907FA-C080-42CE-8875-06348A23607E}"/>
                  </a:ext>
                </a:extLst>
              </p:cNvPr>
              <p:cNvSpPr/>
              <p:nvPr/>
            </p:nvSpPr>
            <p:spPr>
              <a:xfrm>
                <a:off x="5925121" y="4830984"/>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1469;p27">
                <a:extLst>
                  <a:ext uri="{FF2B5EF4-FFF2-40B4-BE49-F238E27FC236}">
                    <a16:creationId xmlns:a16="http://schemas.microsoft.com/office/drawing/2014/main" xmlns="" id="{21E9DC77-EFBB-4F0A-9C38-D4AE6F9563B7}"/>
                  </a:ext>
                </a:extLst>
              </p:cNvPr>
              <p:cNvSpPr/>
              <p:nvPr/>
            </p:nvSpPr>
            <p:spPr>
              <a:xfrm>
                <a:off x="5926072" y="4888610"/>
                <a:ext cx="29841" cy="30194"/>
              </a:xfrm>
              <a:custGeom>
                <a:avLst/>
                <a:gdLst/>
                <a:ahLst/>
                <a:cxnLst/>
                <a:rect l="l" t="t" r="r" b="b"/>
                <a:pathLst>
                  <a:path w="29841" h="30194" extrusionOk="0">
                    <a:moveTo>
                      <a:pt x="0" y="17812"/>
                    </a:moveTo>
                    <a:lnTo>
                      <a:pt x="0" y="0"/>
                    </a:lnTo>
                    <a:lnTo>
                      <a:pt x="29842" y="0"/>
                    </a:lnTo>
                    <a:lnTo>
                      <a:pt x="22619" y="15907"/>
                    </a:lnTo>
                    <a:lnTo>
                      <a:pt x="9599" y="3019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1470;p27">
                <a:extLst>
                  <a:ext uri="{FF2B5EF4-FFF2-40B4-BE49-F238E27FC236}">
                    <a16:creationId xmlns:a16="http://schemas.microsoft.com/office/drawing/2014/main" xmlns="" id="{26F8ACA2-54EB-4DD8-9DDA-C6C47F2541D3}"/>
                  </a:ext>
                </a:extLst>
              </p:cNvPr>
              <p:cNvSpPr/>
              <p:nvPr/>
            </p:nvSpPr>
            <p:spPr>
              <a:xfrm>
                <a:off x="5924931" y="4813649"/>
                <a:ext cx="295418" cy="185261"/>
              </a:xfrm>
              <a:custGeom>
                <a:avLst/>
                <a:gdLst/>
                <a:ahLst/>
                <a:cxnLst/>
                <a:rect l="l" t="t" r="r" b="b"/>
                <a:pathLst>
                  <a:path w="295418" h="185261" extrusionOk="0">
                    <a:moveTo>
                      <a:pt x="149685" y="29718"/>
                    </a:moveTo>
                    <a:cubicBezTo>
                      <a:pt x="145798" y="29709"/>
                      <a:pt x="141920" y="30023"/>
                      <a:pt x="138090" y="30671"/>
                    </a:cubicBezTo>
                    <a:cubicBezTo>
                      <a:pt x="132863" y="31433"/>
                      <a:pt x="127066" y="32480"/>
                      <a:pt x="120603" y="33814"/>
                    </a:cubicBezTo>
                    <a:cubicBezTo>
                      <a:pt x="114140" y="35147"/>
                      <a:pt x="107393" y="36957"/>
                      <a:pt x="100455" y="38957"/>
                    </a:cubicBezTo>
                    <a:cubicBezTo>
                      <a:pt x="93660" y="41005"/>
                      <a:pt x="87017" y="43558"/>
                      <a:pt x="80592" y="46577"/>
                    </a:cubicBezTo>
                    <a:lnTo>
                      <a:pt x="131437" y="76010"/>
                    </a:lnTo>
                    <a:lnTo>
                      <a:pt x="140941" y="72771"/>
                    </a:lnTo>
                    <a:cubicBezTo>
                      <a:pt x="153866" y="68389"/>
                      <a:pt x="166031" y="64770"/>
                      <a:pt x="177531" y="61817"/>
                    </a:cubicBezTo>
                    <a:cubicBezTo>
                      <a:pt x="188280" y="58903"/>
                      <a:pt x="199294" y="57045"/>
                      <a:pt x="210414" y="56293"/>
                    </a:cubicBezTo>
                    <a:cubicBezTo>
                      <a:pt x="220535" y="55683"/>
                      <a:pt x="230695" y="56388"/>
                      <a:pt x="240636" y="58388"/>
                    </a:cubicBezTo>
                    <a:cubicBezTo>
                      <a:pt x="250852" y="60541"/>
                      <a:pt x="260651" y="64370"/>
                      <a:pt x="269622" y="69723"/>
                    </a:cubicBezTo>
                    <a:cubicBezTo>
                      <a:pt x="278423" y="74086"/>
                      <a:pt x="285950" y="80639"/>
                      <a:pt x="291481" y="88773"/>
                    </a:cubicBezTo>
                    <a:cubicBezTo>
                      <a:pt x="295159" y="94717"/>
                      <a:pt x="296319" y="101880"/>
                      <a:pt x="294712" y="108680"/>
                    </a:cubicBezTo>
                    <a:cubicBezTo>
                      <a:pt x="292517" y="116138"/>
                      <a:pt x="288421" y="122901"/>
                      <a:pt x="282833" y="128302"/>
                    </a:cubicBezTo>
                    <a:cubicBezTo>
                      <a:pt x="275828" y="135331"/>
                      <a:pt x="268007" y="141504"/>
                      <a:pt x="259548" y="146685"/>
                    </a:cubicBezTo>
                    <a:lnTo>
                      <a:pt x="291861" y="165735"/>
                    </a:lnTo>
                    <a:lnTo>
                      <a:pt x="274279" y="175927"/>
                    </a:lnTo>
                    <a:lnTo>
                      <a:pt x="241681" y="156877"/>
                    </a:lnTo>
                    <a:cubicBezTo>
                      <a:pt x="226133" y="164506"/>
                      <a:pt x="209901" y="170659"/>
                      <a:pt x="193212" y="175260"/>
                    </a:cubicBezTo>
                    <a:cubicBezTo>
                      <a:pt x="175725" y="180099"/>
                      <a:pt x="157858" y="183442"/>
                      <a:pt x="139801" y="185261"/>
                    </a:cubicBezTo>
                    <a:lnTo>
                      <a:pt x="122694" y="154686"/>
                    </a:lnTo>
                    <a:cubicBezTo>
                      <a:pt x="127465" y="154562"/>
                      <a:pt x="132226" y="154181"/>
                      <a:pt x="136950" y="153543"/>
                    </a:cubicBezTo>
                    <a:cubicBezTo>
                      <a:pt x="143317" y="152781"/>
                      <a:pt x="150445" y="151638"/>
                      <a:pt x="158238" y="149923"/>
                    </a:cubicBezTo>
                    <a:cubicBezTo>
                      <a:pt x="166031" y="148209"/>
                      <a:pt x="174395" y="146113"/>
                      <a:pt x="183043" y="143542"/>
                    </a:cubicBezTo>
                    <a:cubicBezTo>
                      <a:pt x="191558" y="140970"/>
                      <a:pt x="199884" y="137789"/>
                      <a:pt x="207943" y="134017"/>
                    </a:cubicBezTo>
                    <a:lnTo>
                      <a:pt x="156812" y="105061"/>
                    </a:lnTo>
                    <a:lnTo>
                      <a:pt x="150160" y="107347"/>
                    </a:lnTo>
                    <a:lnTo>
                      <a:pt x="143317" y="109442"/>
                    </a:lnTo>
                    <a:cubicBezTo>
                      <a:pt x="130582" y="113633"/>
                      <a:pt x="118892" y="116967"/>
                      <a:pt x="108343" y="118967"/>
                    </a:cubicBezTo>
                    <a:cubicBezTo>
                      <a:pt x="98545" y="121244"/>
                      <a:pt x="88556" y="122587"/>
                      <a:pt x="78501" y="122968"/>
                    </a:cubicBezTo>
                    <a:cubicBezTo>
                      <a:pt x="69691" y="123235"/>
                      <a:pt x="60881" y="122406"/>
                      <a:pt x="52271" y="120491"/>
                    </a:cubicBezTo>
                    <a:cubicBezTo>
                      <a:pt x="43717" y="118510"/>
                      <a:pt x="35487" y="115300"/>
                      <a:pt x="27846" y="110966"/>
                    </a:cubicBezTo>
                    <a:cubicBezTo>
                      <a:pt x="19511" y="106613"/>
                      <a:pt x="12288" y="100384"/>
                      <a:pt x="6748" y="92773"/>
                    </a:cubicBezTo>
                    <a:cubicBezTo>
                      <a:pt x="2613" y="87097"/>
                      <a:pt x="570" y="80163"/>
                      <a:pt x="950" y="73152"/>
                    </a:cubicBezTo>
                    <a:cubicBezTo>
                      <a:pt x="1777" y="65884"/>
                      <a:pt x="4685" y="58998"/>
                      <a:pt x="9314" y="53340"/>
                    </a:cubicBezTo>
                    <a:cubicBezTo>
                      <a:pt x="15159" y="45958"/>
                      <a:pt x="22115" y="39529"/>
                      <a:pt x="29937" y="34290"/>
                    </a:cubicBezTo>
                    <a:lnTo>
                      <a:pt x="0" y="16954"/>
                    </a:lnTo>
                    <a:lnTo>
                      <a:pt x="17582" y="6763"/>
                    </a:lnTo>
                    <a:lnTo>
                      <a:pt x="47234" y="23908"/>
                    </a:lnTo>
                    <a:cubicBezTo>
                      <a:pt x="61147" y="16993"/>
                      <a:pt x="75774" y="11621"/>
                      <a:pt x="90856" y="7906"/>
                    </a:cubicBezTo>
                    <a:cubicBezTo>
                      <a:pt x="105188" y="4239"/>
                      <a:pt x="119767" y="1591"/>
                      <a:pt x="134479" y="0"/>
                    </a:cubicBezTo>
                    <a:close/>
                    <a:moveTo>
                      <a:pt x="63295" y="83153"/>
                    </a:moveTo>
                    <a:cubicBezTo>
                      <a:pt x="69967" y="87001"/>
                      <a:pt x="77684" y="88640"/>
                      <a:pt x="85344" y="87821"/>
                    </a:cubicBezTo>
                    <a:cubicBezTo>
                      <a:pt x="95637" y="86696"/>
                      <a:pt x="105777" y="84430"/>
                      <a:pt x="115566" y="81058"/>
                    </a:cubicBezTo>
                    <a:lnTo>
                      <a:pt x="68047" y="53530"/>
                    </a:lnTo>
                    <a:cubicBezTo>
                      <a:pt x="50560" y="64961"/>
                      <a:pt x="48973" y="74838"/>
                      <a:pt x="63295" y="83153"/>
                    </a:cubicBezTo>
                    <a:close/>
                    <a:moveTo>
                      <a:pt x="230182" y="97060"/>
                    </a:moveTo>
                    <a:cubicBezTo>
                      <a:pt x="222902" y="93098"/>
                      <a:pt x="214529" y="91592"/>
                      <a:pt x="206327" y="92773"/>
                    </a:cubicBezTo>
                    <a:cubicBezTo>
                      <a:pt x="195075" y="94231"/>
                      <a:pt x="183974" y="96688"/>
                      <a:pt x="173159" y="100108"/>
                    </a:cubicBezTo>
                    <a:lnTo>
                      <a:pt x="220678" y="127445"/>
                    </a:lnTo>
                    <a:cubicBezTo>
                      <a:pt x="240636" y="115157"/>
                      <a:pt x="243867" y="104966"/>
                      <a:pt x="230182" y="97060"/>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 name="Google Shape;1471;p27">
              <a:extLst>
                <a:ext uri="{FF2B5EF4-FFF2-40B4-BE49-F238E27FC236}">
                  <a16:creationId xmlns:a16="http://schemas.microsoft.com/office/drawing/2014/main" xmlns="" id="{51486109-3F97-4805-B403-A3CD02CCDBBB}"/>
                </a:ext>
              </a:extLst>
            </p:cNvPr>
            <p:cNvGrpSpPr/>
            <p:nvPr/>
          </p:nvGrpSpPr>
          <p:grpSpPr>
            <a:xfrm>
              <a:off x="3818123" y="3752055"/>
              <a:ext cx="883852" cy="621125"/>
              <a:chOff x="5627748" y="4494180"/>
              <a:chExt cx="883852" cy="621125"/>
            </a:xfrm>
          </p:grpSpPr>
          <p:sp>
            <p:nvSpPr>
              <p:cNvPr id="240" name="Google Shape;1472;p27">
                <a:extLst>
                  <a:ext uri="{FF2B5EF4-FFF2-40B4-BE49-F238E27FC236}">
                    <a16:creationId xmlns:a16="http://schemas.microsoft.com/office/drawing/2014/main" xmlns="" id="{D59C7A02-A885-4AED-ABAF-98664F895CAC}"/>
                  </a:ext>
                </a:extLst>
              </p:cNvPr>
              <p:cNvSpPr/>
              <p:nvPr/>
            </p:nvSpPr>
            <p:spPr>
              <a:xfrm>
                <a:off x="5627748" y="4603813"/>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1473;p27">
                <a:extLst>
                  <a:ext uri="{FF2B5EF4-FFF2-40B4-BE49-F238E27FC236}">
                    <a16:creationId xmlns:a16="http://schemas.microsoft.com/office/drawing/2014/main" xmlns="" id="{87A85368-E740-4EBE-9D93-CC1766BAB189}"/>
                  </a:ext>
                </a:extLst>
              </p:cNvPr>
              <p:cNvSpPr/>
              <p:nvPr/>
            </p:nvSpPr>
            <p:spPr>
              <a:xfrm>
                <a:off x="5627938" y="4746878"/>
                <a:ext cx="87244" cy="116586"/>
              </a:xfrm>
              <a:custGeom>
                <a:avLst/>
                <a:gdLst/>
                <a:ahLst/>
                <a:cxnLst/>
                <a:rect l="l" t="t" r="r" b="b"/>
                <a:pathLst>
                  <a:path w="87244" h="116586" extrusionOk="0">
                    <a:moveTo>
                      <a:pt x="0" y="116586"/>
                    </a:moveTo>
                    <a:lnTo>
                      <a:pt x="0" y="0"/>
                    </a:lnTo>
                    <a:lnTo>
                      <a:pt x="87245" y="78010"/>
                    </a:lnTo>
                    <a:lnTo>
                      <a:pt x="0" y="116586"/>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1474;p27">
                <a:extLst>
                  <a:ext uri="{FF2B5EF4-FFF2-40B4-BE49-F238E27FC236}">
                    <a16:creationId xmlns:a16="http://schemas.microsoft.com/office/drawing/2014/main" xmlns="" id="{67A4B4E5-161B-4B4A-9B67-61F8462A315D}"/>
                  </a:ext>
                </a:extLst>
              </p:cNvPr>
              <p:cNvSpPr/>
              <p:nvPr/>
            </p:nvSpPr>
            <p:spPr>
              <a:xfrm>
                <a:off x="6445074" y="4749926"/>
                <a:ext cx="66526" cy="157162"/>
              </a:xfrm>
              <a:custGeom>
                <a:avLst/>
                <a:gdLst/>
                <a:ahLst/>
                <a:cxnLst/>
                <a:rect l="l" t="t" r="r" b="b"/>
                <a:pathLst>
                  <a:path w="66526" h="157162" extrusionOk="0">
                    <a:moveTo>
                      <a:pt x="66527" y="0"/>
                    </a:moveTo>
                    <a:lnTo>
                      <a:pt x="66527" y="109633"/>
                    </a:lnTo>
                    <a:lnTo>
                      <a:pt x="21859" y="157163"/>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1475;p27">
                <a:extLst>
                  <a:ext uri="{FF2B5EF4-FFF2-40B4-BE49-F238E27FC236}">
                    <a16:creationId xmlns:a16="http://schemas.microsoft.com/office/drawing/2014/main" xmlns="" id="{A039E81A-308C-41EA-8C09-C0E7392D5EE6}"/>
                  </a:ext>
                </a:extLst>
              </p:cNvPr>
              <p:cNvSpPr/>
              <p:nvPr/>
            </p:nvSpPr>
            <p:spPr>
              <a:xfrm>
                <a:off x="5627748" y="449418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1476;p27">
                <a:extLst>
                  <a:ext uri="{FF2B5EF4-FFF2-40B4-BE49-F238E27FC236}">
                    <a16:creationId xmlns:a16="http://schemas.microsoft.com/office/drawing/2014/main" xmlns="" id="{A902B456-16BF-4075-A75C-757BD7C6CEAD}"/>
                  </a:ext>
                </a:extLst>
              </p:cNvPr>
              <p:cNvSpPr/>
              <p:nvPr/>
            </p:nvSpPr>
            <p:spPr>
              <a:xfrm>
                <a:off x="5753825" y="4563879"/>
                <a:ext cx="632535" cy="366022"/>
              </a:xfrm>
              <a:custGeom>
                <a:avLst/>
                <a:gdLst/>
                <a:ahLst/>
                <a:cxnLst/>
                <a:rect l="l" t="t" r="r" b="b"/>
                <a:pathLst>
                  <a:path w="632535" h="366022" extrusionOk="0">
                    <a:moveTo>
                      <a:pt x="632040" y="194048"/>
                    </a:moveTo>
                    <a:cubicBezTo>
                      <a:pt x="627573" y="237101"/>
                      <a:pt x="596971" y="279773"/>
                      <a:pt x="539948" y="312444"/>
                    </a:cubicBezTo>
                    <a:cubicBezTo>
                      <a:pt x="416399" y="383882"/>
                      <a:pt x="216059" y="383882"/>
                      <a:pt x="92510" y="312444"/>
                    </a:cubicBezTo>
                    <a:cubicBezTo>
                      <a:pt x="35487" y="279487"/>
                      <a:pt x="4980" y="237101"/>
                      <a:pt x="608" y="194048"/>
                    </a:cubicBezTo>
                    <a:cubicBezTo>
                      <a:pt x="-4809" y="143566"/>
                      <a:pt x="25983" y="92131"/>
                      <a:pt x="92510" y="53650"/>
                    </a:cubicBezTo>
                    <a:cubicBezTo>
                      <a:pt x="216059" y="-17883"/>
                      <a:pt x="416399" y="-17883"/>
                      <a:pt x="539948" y="53650"/>
                    </a:cubicBezTo>
                    <a:cubicBezTo>
                      <a:pt x="606189" y="92131"/>
                      <a:pt x="636887" y="143566"/>
                      <a:pt x="632040"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1477;p27">
                <a:extLst>
                  <a:ext uri="{FF2B5EF4-FFF2-40B4-BE49-F238E27FC236}">
                    <a16:creationId xmlns:a16="http://schemas.microsoft.com/office/drawing/2014/main" xmlns="" id="{E998DB42-92ED-4922-B617-C342668F2297}"/>
                  </a:ext>
                </a:extLst>
              </p:cNvPr>
              <p:cNvSpPr/>
              <p:nvPr/>
            </p:nvSpPr>
            <p:spPr>
              <a:xfrm>
                <a:off x="5754433" y="4585787"/>
                <a:ext cx="631431" cy="344114"/>
              </a:xfrm>
              <a:custGeom>
                <a:avLst/>
                <a:gdLst/>
                <a:ahLst/>
                <a:cxnLst/>
                <a:rect l="l" t="t" r="r" b="b"/>
                <a:pathLst>
                  <a:path w="631431" h="344114" extrusionOk="0">
                    <a:moveTo>
                      <a:pt x="631432" y="172140"/>
                    </a:moveTo>
                    <a:cubicBezTo>
                      <a:pt x="626965" y="215194"/>
                      <a:pt x="596363" y="257865"/>
                      <a:pt x="539340" y="290536"/>
                    </a:cubicBezTo>
                    <a:cubicBezTo>
                      <a:pt x="415791" y="361974"/>
                      <a:pt x="215451" y="361974"/>
                      <a:pt x="91902" y="290536"/>
                    </a:cubicBezTo>
                    <a:cubicBezTo>
                      <a:pt x="34879" y="257580"/>
                      <a:pt x="4372" y="215194"/>
                      <a:pt x="0" y="172140"/>
                    </a:cubicBezTo>
                    <a:cubicBezTo>
                      <a:pt x="4372" y="128992"/>
                      <a:pt x="34974" y="86415"/>
                      <a:pt x="91902" y="53649"/>
                    </a:cubicBezTo>
                    <a:cubicBezTo>
                      <a:pt x="215451" y="-17883"/>
                      <a:pt x="415791" y="-17883"/>
                      <a:pt x="539340" y="53649"/>
                    </a:cubicBezTo>
                    <a:cubicBezTo>
                      <a:pt x="595983" y="86606"/>
                      <a:pt x="626585" y="129088"/>
                      <a:pt x="631432" y="172140"/>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1478;p27">
                <a:extLst>
                  <a:ext uri="{FF2B5EF4-FFF2-40B4-BE49-F238E27FC236}">
                    <a16:creationId xmlns:a16="http://schemas.microsoft.com/office/drawing/2014/main" xmlns="" id="{70E11E47-3302-47EC-A440-163125916985}"/>
                  </a:ext>
                </a:extLst>
              </p:cNvPr>
              <p:cNvSpPr/>
              <p:nvPr/>
            </p:nvSpPr>
            <p:spPr>
              <a:xfrm>
                <a:off x="5915333" y="4668297"/>
                <a:ext cx="294899" cy="185261"/>
              </a:xfrm>
              <a:custGeom>
                <a:avLst/>
                <a:gdLst/>
                <a:ahLst/>
                <a:cxnLst/>
                <a:rect l="l" t="t" r="r" b="b"/>
                <a:pathLst>
                  <a:path w="294899" h="185261" extrusionOk="0">
                    <a:moveTo>
                      <a:pt x="149685" y="29718"/>
                    </a:moveTo>
                    <a:cubicBezTo>
                      <a:pt x="145807" y="29718"/>
                      <a:pt x="141929" y="30004"/>
                      <a:pt x="138090" y="30575"/>
                    </a:cubicBezTo>
                    <a:cubicBezTo>
                      <a:pt x="132958" y="31337"/>
                      <a:pt x="127066" y="32385"/>
                      <a:pt x="120603" y="33719"/>
                    </a:cubicBezTo>
                    <a:cubicBezTo>
                      <a:pt x="114140" y="35052"/>
                      <a:pt x="107488" y="36862"/>
                      <a:pt x="100550" y="38958"/>
                    </a:cubicBezTo>
                    <a:cubicBezTo>
                      <a:pt x="93821" y="41015"/>
                      <a:pt x="87245" y="43567"/>
                      <a:pt x="80877" y="46577"/>
                    </a:cubicBezTo>
                    <a:lnTo>
                      <a:pt x="131722" y="76010"/>
                    </a:lnTo>
                    <a:lnTo>
                      <a:pt x="140751" y="72771"/>
                    </a:lnTo>
                    <a:cubicBezTo>
                      <a:pt x="153771" y="68485"/>
                      <a:pt x="165936" y="64866"/>
                      <a:pt x="177341" y="61817"/>
                    </a:cubicBezTo>
                    <a:cubicBezTo>
                      <a:pt x="188099" y="58931"/>
                      <a:pt x="199114" y="57122"/>
                      <a:pt x="210224" y="56388"/>
                    </a:cubicBezTo>
                    <a:cubicBezTo>
                      <a:pt x="220374" y="55693"/>
                      <a:pt x="230571" y="56369"/>
                      <a:pt x="240541" y="58388"/>
                    </a:cubicBezTo>
                    <a:cubicBezTo>
                      <a:pt x="250586" y="60636"/>
                      <a:pt x="260204" y="64465"/>
                      <a:pt x="269052" y="69723"/>
                    </a:cubicBezTo>
                    <a:cubicBezTo>
                      <a:pt x="277853" y="74086"/>
                      <a:pt x="285380" y="80639"/>
                      <a:pt x="290911" y="88773"/>
                    </a:cubicBezTo>
                    <a:cubicBezTo>
                      <a:pt x="294665" y="94679"/>
                      <a:pt x="295834" y="101880"/>
                      <a:pt x="294142" y="108680"/>
                    </a:cubicBezTo>
                    <a:cubicBezTo>
                      <a:pt x="292032" y="116177"/>
                      <a:pt x="287927" y="122958"/>
                      <a:pt x="282262" y="128302"/>
                    </a:cubicBezTo>
                    <a:cubicBezTo>
                      <a:pt x="275287" y="135331"/>
                      <a:pt x="267503" y="141504"/>
                      <a:pt x="259073" y="146685"/>
                    </a:cubicBezTo>
                    <a:lnTo>
                      <a:pt x="291386" y="165735"/>
                    </a:lnTo>
                    <a:lnTo>
                      <a:pt x="273804" y="175927"/>
                    </a:lnTo>
                    <a:lnTo>
                      <a:pt x="241206" y="156877"/>
                    </a:lnTo>
                    <a:cubicBezTo>
                      <a:pt x="225696" y="164592"/>
                      <a:pt x="209454" y="170745"/>
                      <a:pt x="192737" y="175260"/>
                    </a:cubicBezTo>
                    <a:cubicBezTo>
                      <a:pt x="175212" y="180099"/>
                      <a:pt x="157316" y="183442"/>
                      <a:pt x="139230" y="185261"/>
                    </a:cubicBezTo>
                    <a:lnTo>
                      <a:pt x="122219" y="154686"/>
                    </a:lnTo>
                    <a:cubicBezTo>
                      <a:pt x="125355" y="154686"/>
                      <a:pt x="130107" y="154686"/>
                      <a:pt x="136474" y="153638"/>
                    </a:cubicBezTo>
                    <a:cubicBezTo>
                      <a:pt x="142842" y="152591"/>
                      <a:pt x="149875" y="151638"/>
                      <a:pt x="157763" y="149924"/>
                    </a:cubicBezTo>
                    <a:cubicBezTo>
                      <a:pt x="165651" y="148209"/>
                      <a:pt x="173824" y="146114"/>
                      <a:pt x="182568" y="143542"/>
                    </a:cubicBezTo>
                    <a:cubicBezTo>
                      <a:pt x="191074" y="141037"/>
                      <a:pt x="199370" y="137846"/>
                      <a:pt x="207373" y="134017"/>
                    </a:cubicBezTo>
                    <a:lnTo>
                      <a:pt x="156907" y="104966"/>
                    </a:lnTo>
                    <a:lnTo>
                      <a:pt x="150255" y="107252"/>
                    </a:lnTo>
                    <a:lnTo>
                      <a:pt x="143317" y="109442"/>
                    </a:lnTo>
                    <a:cubicBezTo>
                      <a:pt x="130677" y="113633"/>
                      <a:pt x="118987" y="116872"/>
                      <a:pt x="108438" y="118967"/>
                    </a:cubicBezTo>
                    <a:cubicBezTo>
                      <a:pt x="98640" y="121244"/>
                      <a:pt x="88651" y="122577"/>
                      <a:pt x="78596" y="122968"/>
                    </a:cubicBezTo>
                    <a:cubicBezTo>
                      <a:pt x="69748" y="123282"/>
                      <a:pt x="60900" y="122454"/>
                      <a:pt x="52271" y="120491"/>
                    </a:cubicBezTo>
                    <a:cubicBezTo>
                      <a:pt x="43746" y="118510"/>
                      <a:pt x="35554" y="115300"/>
                      <a:pt x="27941" y="110966"/>
                    </a:cubicBezTo>
                    <a:cubicBezTo>
                      <a:pt x="19635" y="106528"/>
                      <a:pt x="12402" y="100317"/>
                      <a:pt x="6748" y="92774"/>
                    </a:cubicBezTo>
                    <a:cubicBezTo>
                      <a:pt x="2689" y="87068"/>
                      <a:pt x="684" y="80153"/>
                      <a:pt x="1045" y="73152"/>
                    </a:cubicBezTo>
                    <a:cubicBezTo>
                      <a:pt x="1815" y="65865"/>
                      <a:pt x="4723" y="58969"/>
                      <a:pt x="9409" y="53340"/>
                    </a:cubicBezTo>
                    <a:cubicBezTo>
                      <a:pt x="15244" y="45977"/>
                      <a:pt x="22163" y="39557"/>
                      <a:pt x="29937" y="34290"/>
                    </a:cubicBezTo>
                    <a:lnTo>
                      <a:pt x="0" y="16955"/>
                    </a:lnTo>
                    <a:lnTo>
                      <a:pt x="17677" y="6763"/>
                    </a:lnTo>
                    <a:lnTo>
                      <a:pt x="47329" y="24003"/>
                    </a:lnTo>
                    <a:cubicBezTo>
                      <a:pt x="61242" y="17050"/>
                      <a:pt x="75869" y="11659"/>
                      <a:pt x="90951" y="7906"/>
                    </a:cubicBezTo>
                    <a:cubicBezTo>
                      <a:pt x="105283" y="4220"/>
                      <a:pt x="119862" y="1581"/>
                      <a:pt x="134574" y="0"/>
                    </a:cubicBezTo>
                    <a:close/>
                    <a:moveTo>
                      <a:pt x="63390" y="83058"/>
                    </a:moveTo>
                    <a:cubicBezTo>
                      <a:pt x="70071" y="86897"/>
                      <a:pt x="77779" y="88563"/>
                      <a:pt x="85439" y="87821"/>
                    </a:cubicBezTo>
                    <a:cubicBezTo>
                      <a:pt x="95722" y="86639"/>
                      <a:pt x="105853" y="84372"/>
                      <a:pt x="115661" y="81058"/>
                    </a:cubicBezTo>
                    <a:lnTo>
                      <a:pt x="68142" y="53435"/>
                    </a:lnTo>
                    <a:cubicBezTo>
                      <a:pt x="50655" y="64961"/>
                      <a:pt x="49039" y="75152"/>
                      <a:pt x="63390" y="83058"/>
                    </a:cubicBezTo>
                    <a:close/>
                    <a:moveTo>
                      <a:pt x="230182" y="96965"/>
                    </a:moveTo>
                    <a:cubicBezTo>
                      <a:pt x="222930" y="93021"/>
                      <a:pt x="214586" y="91545"/>
                      <a:pt x="206422" y="92774"/>
                    </a:cubicBezTo>
                    <a:cubicBezTo>
                      <a:pt x="195170" y="94193"/>
                      <a:pt x="184069" y="96622"/>
                      <a:pt x="173254" y="100013"/>
                    </a:cubicBezTo>
                    <a:lnTo>
                      <a:pt x="220773" y="127445"/>
                    </a:lnTo>
                    <a:cubicBezTo>
                      <a:pt x="240636" y="115062"/>
                      <a:pt x="243867" y="104966"/>
                      <a:pt x="230182" y="9696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1479;p27">
                <a:extLst>
                  <a:ext uri="{FF2B5EF4-FFF2-40B4-BE49-F238E27FC236}">
                    <a16:creationId xmlns:a16="http://schemas.microsoft.com/office/drawing/2014/main" xmlns="" id="{0539130F-C050-45C9-9EF5-2F07DE766C65}"/>
                  </a:ext>
                </a:extLst>
              </p:cNvPr>
              <p:cNvSpPr/>
              <p:nvPr/>
            </p:nvSpPr>
            <p:spPr>
              <a:xfrm>
                <a:off x="6037741" y="4805743"/>
                <a:ext cx="19007" cy="25526"/>
              </a:xfrm>
              <a:custGeom>
                <a:avLst/>
                <a:gdLst/>
                <a:ahLst/>
                <a:cxnLst/>
                <a:rect l="l" t="t" r="r" b="b"/>
                <a:pathLst>
                  <a:path w="19007" h="25526" extrusionOk="0">
                    <a:moveTo>
                      <a:pt x="0" y="17145"/>
                    </a:moveTo>
                    <a:cubicBezTo>
                      <a:pt x="0"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1480;p27">
                <a:extLst>
                  <a:ext uri="{FF2B5EF4-FFF2-40B4-BE49-F238E27FC236}">
                    <a16:creationId xmlns:a16="http://schemas.microsoft.com/office/drawing/2014/main" xmlns="" id="{79480C6A-ED9C-4570-98B6-70AE754EA2BA}"/>
                  </a:ext>
                </a:extLst>
              </p:cNvPr>
              <p:cNvSpPr/>
              <p:nvPr/>
            </p:nvSpPr>
            <p:spPr>
              <a:xfrm>
                <a:off x="6164902" y="4816601"/>
                <a:ext cx="42006" cy="19716"/>
              </a:xfrm>
              <a:custGeom>
                <a:avLst/>
                <a:gdLst/>
                <a:ahLst/>
                <a:cxnLst/>
                <a:rect l="l" t="t"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1481;p27">
                <a:extLst>
                  <a:ext uri="{FF2B5EF4-FFF2-40B4-BE49-F238E27FC236}">
                    <a16:creationId xmlns:a16="http://schemas.microsoft.com/office/drawing/2014/main" xmlns="" id="{3EAFBEBC-0A20-4193-B300-E64CFDD9A546}"/>
                  </a:ext>
                </a:extLst>
              </p:cNvPr>
              <p:cNvSpPr/>
              <p:nvPr/>
            </p:nvSpPr>
            <p:spPr>
              <a:xfrm>
                <a:off x="6178968" y="4753356"/>
                <a:ext cx="31457" cy="17430"/>
              </a:xfrm>
              <a:custGeom>
                <a:avLst/>
                <a:gdLst/>
                <a:ahLst/>
                <a:cxnLst/>
                <a:rect l="l" t="t" r="r" b="b"/>
                <a:pathLst>
                  <a:path w="31457" h="17430" extrusionOk="0">
                    <a:moveTo>
                      <a:pt x="31458" y="17431"/>
                    </a:moveTo>
                    <a:lnTo>
                      <a:pt x="31458" y="0"/>
                    </a:lnTo>
                    <a:lnTo>
                      <a:pt x="0" y="11430"/>
                    </a:lnTo>
                    <a:lnTo>
                      <a:pt x="31458" y="17431"/>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1482;p27">
                <a:extLst>
                  <a:ext uri="{FF2B5EF4-FFF2-40B4-BE49-F238E27FC236}">
                    <a16:creationId xmlns:a16="http://schemas.microsoft.com/office/drawing/2014/main" xmlns="" id="{821A42BB-C52A-4FE8-83E5-B050DD8BCAB2}"/>
                  </a:ext>
                </a:extLst>
              </p:cNvPr>
              <p:cNvSpPr/>
              <p:nvPr/>
            </p:nvSpPr>
            <p:spPr>
              <a:xfrm>
                <a:off x="6080128" y="4759737"/>
                <a:ext cx="47423" cy="33147"/>
              </a:xfrm>
              <a:custGeom>
                <a:avLst/>
                <a:gdLst/>
                <a:ahLst/>
                <a:cxnLst/>
                <a:rect l="l" t="t" r="r" b="b"/>
                <a:pathLst>
                  <a:path w="47423" h="33147" extrusionOk="0">
                    <a:moveTo>
                      <a:pt x="0" y="10096"/>
                    </a:moveTo>
                    <a:lnTo>
                      <a:pt x="10454" y="0"/>
                    </a:lnTo>
                    <a:lnTo>
                      <a:pt x="47424" y="25622"/>
                    </a:lnTo>
                    <a:lnTo>
                      <a:pt x="45143" y="33147"/>
                    </a:lnTo>
                    <a:cubicBezTo>
                      <a:pt x="45143" y="33147"/>
                      <a:pt x="17582" y="21527"/>
                      <a:pt x="16632" y="20860"/>
                    </a:cubicBezTo>
                    <a:cubicBezTo>
                      <a:pt x="15681" y="20193"/>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1483;p27">
                <a:extLst>
                  <a:ext uri="{FF2B5EF4-FFF2-40B4-BE49-F238E27FC236}">
                    <a16:creationId xmlns:a16="http://schemas.microsoft.com/office/drawing/2014/main" xmlns="" id="{193619AA-C2CC-451D-9BDC-A29331FFB916}"/>
                  </a:ext>
                </a:extLst>
              </p:cNvPr>
              <p:cNvSpPr/>
              <p:nvPr/>
            </p:nvSpPr>
            <p:spPr>
              <a:xfrm>
                <a:off x="5983570" y="4704588"/>
                <a:ext cx="59018" cy="38957"/>
              </a:xfrm>
              <a:custGeom>
                <a:avLst/>
                <a:gdLst/>
                <a:ahLst/>
                <a:cxnLst/>
                <a:rect l="l" t="t" r="r" b="b"/>
                <a:pathLst>
                  <a:path w="59018" h="38957" extrusionOk="0">
                    <a:moveTo>
                      <a:pt x="0" y="11144"/>
                    </a:moveTo>
                    <a:lnTo>
                      <a:pt x="48945" y="38957"/>
                    </a:lnTo>
                    <a:lnTo>
                      <a:pt x="59019" y="31718"/>
                    </a:lnTo>
                    <a:cubicBezTo>
                      <a:pt x="59019" y="31718"/>
                      <a:pt x="52841" y="24574"/>
                      <a:pt x="52366" y="23908"/>
                    </a:cubicBezTo>
                    <a:cubicBezTo>
                      <a:pt x="47966" y="18878"/>
                      <a:pt x="42796" y="14573"/>
                      <a:pt x="37065" y="11144"/>
                    </a:cubicBezTo>
                    <a:cubicBezTo>
                      <a:pt x="33453" y="10477"/>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1484;p27">
                <a:extLst>
                  <a:ext uri="{FF2B5EF4-FFF2-40B4-BE49-F238E27FC236}">
                    <a16:creationId xmlns:a16="http://schemas.microsoft.com/office/drawing/2014/main" xmlns="" id="{55122210-3827-43EA-914F-5DE5AAB2564B}"/>
                  </a:ext>
                </a:extLst>
              </p:cNvPr>
              <p:cNvSpPr/>
              <p:nvPr/>
            </p:nvSpPr>
            <p:spPr>
              <a:xfrm>
                <a:off x="6037741" y="4673441"/>
                <a:ext cx="27275" cy="24574"/>
              </a:xfrm>
              <a:custGeom>
                <a:avLst/>
                <a:gdLst/>
                <a:ahLst/>
                <a:cxnLst/>
                <a:rect l="l" t="t" r="r" b="b"/>
                <a:pathLst>
                  <a:path w="27275" h="24574" extrusionOk="0">
                    <a:moveTo>
                      <a:pt x="27276" y="24575"/>
                    </a:moveTo>
                    <a:lnTo>
                      <a:pt x="27276" y="7334"/>
                    </a:lnTo>
                    <a:lnTo>
                      <a:pt x="4847" y="0"/>
                    </a:lnTo>
                    <a:lnTo>
                      <a:pt x="0" y="13526"/>
                    </a:lnTo>
                    <a:lnTo>
                      <a:pt x="1141" y="19717"/>
                    </a:lnTo>
                    <a:lnTo>
                      <a:pt x="27276" y="2457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1485;p27">
                <a:extLst>
                  <a:ext uri="{FF2B5EF4-FFF2-40B4-BE49-F238E27FC236}">
                    <a16:creationId xmlns:a16="http://schemas.microsoft.com/office/drawing/2014/main" xmlns="" id="{9F61ADBA-4B18-4DE1-9E00-0BEE82398D7A}"/>
                  </a:ext>
                </a:extLst>
              </p:cNvPr>
              <p:cNvSpPr/>
              <p:nvPr/>
            </p:nvSpPr>
            <p:spPr>
              <a:xfrm>
                <a:off x="5915523" y="4668392"/>
                <a:ext cx="26135" cy="19526"/>
              </a:xfrm>
              <a:custGeom>
                <a:avLst/>
                <a:gdLst/>
                <a:ahLst/>
                <a:cxnLst/>
                <a:rect l="l" t="t" r="r" b="b"/>
                <a:pathLst>
                  <a:path w="26135" h="19526" extrusionOk="0">
                    <a:moveTo>
                      <a:pt x="0" y="17145"/>
                    </a:moveTo>
                    <a:lnTo>
                      <a:pt x="0" y="0"/>
                    </a:lnTo>
                    <a:lnTo>
                      <a:pt x="26135" y="2858"/>
                    </a:lnTo>
                    <a:lnTo>
                      <a:pt x="17677" y="19526"/>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1486;p27">
                <a:extLst>
                  <a:ext uri="{FF2B5EF4-FFF2-40B4-BE49-F238E27FC236}">
                    <a16:creationId xmlns:a16="http://schemas.microsoft.com/office/drawing/2014/main" xmlns="" id="{84B51385-E892-4429-9405-7B62D7630677}"/>
                  </a:ext>
                </a:extLst>
              </p:cNvPr>
              <p:cNvSpPr/>
              <p:nvPr/>
            </p:nvSpPr>
            <p:spPr>
              <a:xfrm>
                <a:off x="5916473" y="4725638"/>
                <a:ext cx="29936" cy="30289"/>
              </a:xfrm>
              <a:custGeom>
                <a:avLst/>
                <a:gdLst/>
                <a:ahLst/>
                <a:cxnLst/>
                <a:rect l="l" t="t" r="r" b="b"/>
                <a:pathLst>
                  <a:path w="29936" h="30289" extrusionOk="0">
                    <a:moveTo>
                      <a:pt x="0" y="17812"/>
                    </a:moveTo>
                    <a:lnTo>
                      <a:pt x="0" y="0"/>
                    </a:lnTo>
                    <a:lnTo>
                      <a:pt x="29937" y="0"/>
                    </a:lnTo>
                    <a:lnTo>
                      <a:pt x="22619" y="16002"/>
                    </a:lnTo>
                    <a:lnTo>
                      <a:pt x="9694"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1487;p27">
                <a:extLst>
                  <a:ext uri="{FF2B5EF4-FFF2-40B4-BE49-F238E27FC236}">
                    <a16:creationId xmlns:a16="http://schemas.microsoft.com/office/drawing/2014/main" xmlns="" id="{F19E8367-DEBA-4922-83BB-503CDF26ECF8}"/>
                  </a:ext>
                </a:extLst>
              </p:cNvPr>
              <p:cNvSpPr/>
              <p:nvPr/>
            </p:nvSpPr>
            <p:spPr>
              <a:xfrm>
                <a:off x="5915428" y="4651533"/>
                <a:ext cx="294626" cy="184784"/>
              </a:xfrm>
              <a:custGeom>
                <a:avLst/>
                <a:gdLst/>
                <a:ahLst/>
                <a:cxnLst/>
                <a:rect l="l" t="t" r="r" b="b"/>
                <a:pathLst>
                  <a:path w="294626" h="184784" extrusionOk="0">
                    <a:moveTo>
                      <a:pt x="149590" y="29242"/>
                    </a:moveTo>
                    <a:cubicBezTo>
                      <a:pt x="145702" y="29232"/>
                      <a:pt x="141825" y="29546"/>
                      <a:pt x="137995" y="30194"/>
                    </a:cubicBezTo>
                    <a:cubicBezTo>
                      <a:pt x="132863" y="30956"/>
                      <a:pt x="126971" y="32004"/>
                      <a:pt x="120508" y="33338"/>
                    </a:cubicBezTo>
                    <a:cubicBezTo>
                      <a:pt x="114045" y="34671"/>
                      <a:pt x="107393" y="36481"/>
                      <a:pt x="100455" y="38576"/>
                    </a:cubicBezTo>
                    <a:cubicBezTo>
                      <a:pt x="93660" y="40595"/>
                      <a:pt x="87017" y="43110"/>
                      <a:pt x="80592" y="46101"/>
                    </a:cubicBezTo>
                    <a:lnTo>
                      <a:pt x="131437" y="75533"/>
                    </a:lnTo>
                    <a:lnTo>
                      <a:pt x="140466" y="72295"/>
                    </a:lnTo>
                    <a:cubicBezTo>
                      <a:pt x="153486" y="68008"/>
                      <a:pt x="165651" y="64294"/>
                      <a:pt x="177056" y="61341"/>
                    </a:cubicBezTo>
                    <a:cubicBezTo>
                      <a:pt x="187804" y="58417"/>
                      <a:pt x="198819" y="56597"/>
                      <a:pt x="209939" y="55912"/>
                    </a:cubicBezTo>
                    <a:cubicBezTo>
                      <a:pt x="220089" y="55216"/>
                      <a:pt x="230286" y="55893"/>
                      <a:pt x="240256" y="57912"/>
                    </a:cubicBezTo>
                    <a:cubicBezTo>
                      <a:pt x="250311" y="60122"/>
                      <a:pt x="259938" y="63951"/>
                      <a:pt x="268767" y="69247"/>
                    </a:cubicBezTo>
                    <a:cubicBezTo>
                      <a:pt x="277568" y="73609"/>
                      <a:pt x="285095" y="80162"/>
                      <a:pt x="290626" y="88297"/>
                    </a:cubicBezTo>
                    <a:cubicBezTo>
                      <a:pt x="294399" y="94202"/>
                      <a:pt x="295568" y="101403"/>
                      <a:pt x="293857" y="108204"/>
                    </a:cubicBezTo>
                    <a:cubicBezTo>
                      <a:pt x="291719" y="115691"/>
                      <a:pt x="287613" y="122472"/>
                      <a:pt x="281977" y="127825"/>
                    </a:cubicBezTo>
                    <a:cubicBezTo>
                      <a:pt x="275002" y="134855"/>
                      <a:pt x="267218" y="141027"/>
                      <a:pt x="258788" y="146209"/>
                    </a:cubicBezTo>
                    <a:lnTo>
                      <a:pt x="291101" y="165259"/>
                    </a:lnTo>
                    <a:lnTo>
                      <a:pt x="273519" y="175450"/>
                    </a:lnTo>
                    <a:lnTo>
                      <a:pt x="240921" y="156400"/>
                    </a:lnTo>
                    <a:cubicBezTo>
                      <a:pt x="225392" y="164068"/>
                      <a:pt x="209159" y="170231"/>
                      <a:pt x="192452" y="174784"/>
                    </a:cubicBezTo>
                    <a:cubicBezTo>
                      <a:pt x="174927" y="179622"/>
                      <a:pt x="157031" y="182966"/>
                      <a:pt x="138945" y="184785"/>
                    </a:cubicBezTo>
                    <a:lnTo>
                      <a:pt x="121934" y="154210"/>
                    </a:lnTo>
                    <a:cubicBezTo>
                      <a:pt x="126704" y="154086"/>
                      <a:pt x="131466" y="153705"/>
                      <a:pt x="136189" y="153067"/>
                    </a:cubicBezTo>
                    <a:cubicBezTo>
                      <a:pt x="143346" y="152248"/>
                      <a:pt x="150454" y="151038"/>
                      <a:pt x="157478" y="149447"/>
                    </a:cubicBezTo>
                    <a:cubicBezTo>
                      <a:pt x="165271" y="147733"/>
                      <a:pt x="173539" y="145637"/>
                      <a:pt x="182283" y="143065"/>
                    </a:cubicBezTo>
                    <a:cubicBezTo>
                      <a:pt x="190779" y="140513"/>
                      <a:pt x="199066" y="137331"/>
                      <a:pt x="207087" y="133540"/>
                    </a:cubicBezTo>
                    <a:lnTo>
                      <a:pt x="156812" y="104584"/>
                    </a:lnTo>
                    <a:lnTo>
                      <a:pt x="150160" y="106871"/>
                    </a:lnTo>
                    <a:lnTo>
                      <a:pt x="143222" y="108966"/>
                    </a:lnTo>
                    <a:cubicBezTo>
                      <a:pt x="130582" y="113157"/>
                      <a:pt x="118892" y="116491"/>
                      <a:pt x="108343" y="118491"/>
                    </a:cubicBezTo>
                    <a:cubicBezTo>
                      <a:pt x="98545" y="120767"/>
                      <a:pt x="88556" y="122101"/>
                      <a:pt x="78501" y="122491"/>
                    </a:cubicBezTo>
                    <a:cubicBezTo>
                      <a:pt x="69710" y="122949"/>
                      <a:pt x="60891" y="122282"/>
                      <a:pt x="52271" y="120491"/>
                    </a:cubicBezTo>
                    <a:cubicBezTo>
                      <a:pt x="43736" y="118548"/>
                      <a:pt x="35535" y="115338"/>
                      <a:pt x="27941" y="110966"/>
                    </a:cubicBezTo>
                    <a:cubicBezTo>
                      <a:pt x="19597" y="106585"/>
                      <a:pt x="12355" y="100365"/>
                      <a:pt x="6748" y="92773"/>
                    </a:cubicBezTo>
                    <a:cubicBezTo>
                      <a:pt x="2671" y="87078"/>
                      <a:pt x="656" y="80153"/>
                      <a:pt x="1045" y="73152"/>
                    </a:cubicBezTo>
                    <a:cubicBezTo>
                      <a:pt x="1825" y="65865"/>
                      <a:pt x="4733" y="58979"/>
                      <a:pt x="9409" y="53340"/>
                    </a:cubicBezTo>
                    <a:cubicBezTo>
                      <a:pt x="15244" y="45977"/>
                      <a:pt x="22163" y="39557"/>
                      <a:pt x="29937" y="34290"/>
                    </a:cubicBezTo>
                    <a:lnTo>
                      <a:pt x="0" y="16954"/>
                    </a:lnTo>
                    <a:lnTo>
                      <a:pt x="17677" y="6763"/>
                    </a:lnTo>
                    <a:lnTo>
                      <a:pt x="47329" y="23908"/>
                    </a:lnTo>
                    <a:cubicBezTo>
                      <a:pt x="61261" y="17031"/>
                      <a:pt x="75878" y="11668"/>
                      <a:pt x="90951" y="7906"/>
                    </a:cubicBezTo>
                    <a:cubicBezTo>
                      <a:pt x="105283" y="4220"/>
                      <a:pt x="119862" y="1581"/>
                      <a:pt x="134574" y="0"/>
                    </a:cubicBezTo>
                    <a:close/>
                    <a:moveTo>
                      <a:pt x="63295" y="82391"/>
                    </a:moveTo>
                    <a:cubicBezTo>
                      <a:pt x="69976" y="86230"/>
                      <a:pt x="77684" y="87897"/>
                      <a:pt x="85344" y="87154"/>
                    </a:cubicBezTo>
                    <a:cubicBezTo>
                      <a:pt x="95637" y="85973"/>
                      <a:pt x="105768" y="83677"/>
                      <a:pt x="115566" y="80296"/>
                    </a:cubicBezTo>
                    <a:lnTo>
                      <a:pt x="68047" y="52769"/>
                    </a:lnTo>
                    <a:cubicBezTo>
                      <a:pt x="50560" y="64484"/>
                      <a:pt x="48944" y="74390"/>
                      <a:pt x="63295" y="82391"/>
                    </a:cubicBezTo>
                    <a:close/>
                    <a:moveTo>
                      <a:pt x="230087" y="96298"/>
                    </a:moveTo>
                    <a:cubicBezTo>
                      <a:pt x="222826" y="92364"/>
                      <a:pt x="214501" y="90859"/>
                      <a:pt x="206327" y="92012"/>
                    </a:cubicBezTo>
                    <a:cubicBezTo>
                      <a:pt x="195084" y="93516"/>
                      <a:pt x="183993" y="95974"/>
                      <a:pt x="173159" y="99346"/>
                    </a:cubicBezTo>
                    <a:lnTo>
                      <a:pt x="220678" y="126682"/>
                    </a:lnTo>
                    <a:cubicBezTo>
                      <a:pt x="240541" y="114681"/>
                      <a:pt x="243772" y="104489"/>
                      <a:pt x="230087" y="96583"/>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 name="Google Shape;1488;p27">
              <a:extLst>
                <a:ext uri="{FF2B5EF4-FFF2-40B4-BE49-F238E27FC236}">
                  <a16:creationId xmlns:a16="http://schemas.microsoft.com/office/drawing/2014/main" xmlns="" id="{2299939D-EF28-4500-BEDD-639B69A676D4}"/>
                </a:ext>
              </a:extLst>
            </p:cNvPr>
            <p:cNvGrpSpPr/>
            <p:nvPr/>
          </p:nvGrpSpPr>
          <p:grpSpPr>
            <a:xfrm>
              <a:off x="2205711" y="4330032"/>
              <a:ext cx="883852" cy="621125"/>
              <a:chOff x="4015336" y="5072157"/>
              <a:chExt cx="883852" cy="621125"/>
            </a:xfrm>
          </p:grpSpPr>
          <p:sp>
            <p:nvSpPr>
              <p:cNvPr id="224" name="Google Shape;1489;p27">
                <a:extLst>
                  <a:ext uri="{FF2B5EF4-FFF2-40B4-BE49-F238E27FC236}">
                    <a16:creationId xmlns:a16="http://schemas.microsoft.com/office/drawing/2014/main" xmlns="" id="{E01D4CDA-1948-45AF-85E8-7BD8DC409C0E}"/>
                  </a:ext>
                </a:extLst>
              </p:cNvPr>
              <p:cNvSpPr/>
              <p:nvPr/>
            </p:nvSpPr>
            <p:spPr>
              <a:xfrm>
                <a:off x="4015336" y="518179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1490;p27">
                <a:extLst>
                  <a:ext uri="{FF2B5EF4-FFF2-40B4-BE49-F238E27FC236}">
                    <a16:creationId xmlns:a16="http://schemas.microsoft.com/office/drawing/2014/main" xmlns="" id="{1DAC52E7-D8D5-43AA-B706-0A16BE74DEE9}"/>
                  </a:ext>
                </a:extLst>
              </p:cNvPr>
              <p:cNvSpPr/>
              <p:nvPr/>
            </p:nvSpPr>
            <p:spPr>
              <a:xfrm>
                <a:off x="4015526" y="5324856"/>
                <a:ext cx="87244" cy="116490"/>
              </a:xfrm>
              <a:custGeom>
                <a:avLst/>
                <a:gdLst/>
                <a:ahLst/>
                <a:cxnLst/>
                <a:rect l="l" t="t" r="r" b="b"/>
                <a:pathLst>
                  <a:path w="87244" h="116490" extrusionOk="0">
                    <a:moveTo>
                      <a:pt x="0" y="116491"/>
                    </a:moveTo>
                    <a:lnTo>
                      <a:pt x="0" y="0"/>
                    </a:lnTo>
                    <a:lnTo>
                      <a:pt x="87245"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1491;p27">
                <a:extLst>
                  <a:ext uri="{FF2B5EF4-FFF2-40B4-BE49-F238E27FC236}">
                    <a16:creationId xmlns:a16="http://schemas.microsoft.com/office/drawing/2014/main" xmlns="" id="{15481C0B-9083-4B26-B327-B757DFACBB2C}"/>
                  </a:ext>
                </a:extLst>
              </p:cNvPr>
              <p:cNvSpPr/>
              <p:nvPr/>
            </p:nvSpPr>
            <p:spPr>
              <a:xfrm>
                <a:off x="4832661" y="5327903"/>
                <a:ext cx="66526" cy="157067"/>
              </a:xfrm>
              <a:custGeom>
                <a:avLst/>
                <a:gdLst/>
                <a:ahLst/>
                <a:cxnLst/>
                <a:rect l="l" t="t"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1492;p27">
                <a:extLst>
                  <a:ext uri="{FF2B5EF4-FFF2-40B4-BE49-F238E27FC236}">
                    <a16:creationId xmlns:a16="http://schemas.microsoft.com/office/drawing/2014/main" xmlns="" id="{1AC484B1-1950-4BFF-8399-63BE051BB51A}"/>
                  </a:ext>
                </a:extLst>
              </p:cNvPr>
              <p:cNvSpPr/>
              <p:nvPr/>
            </p:nvSpPr>
            <p:spPr>
              <a:xfrm>
                <a:off x="4015336" y="5072157"/>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1493;p27">
                <a:extLst>
                  <a:ext uri="{FF2B5EF4-FFF2-40B4-BE49-F238E27FC236}">
                    <a16:creationId xmlns:a16="http://schemas.microsoft.com/office/drawing/2014/main" xmlns="" id="{6AA6BEF9-4B56-473A-8485-7062DE72269C}"/>
                  </a:ext>
                </a:extLst>
              </p:cNvPr>
              <p:cNvSpPr/>
              <p:nvPr/>
            </p:nvSpPr>
            <p:spPr>
              <a:xfrm>
                <a:off x="4141033" y="5141785"/>
                <a:ext cx="632610" cy="366093"/>
              </a:xfrm>
              <a:custGeom>
                <a:avLst/>
                <a:gdLst/>
                <a:ahLst/>
                <a:cxnLst/>
                <a:rect l="l" t="t" r="r" b="b"/>
                <a:pathLst>
                  <a:path w="632610" h="366093" extrusionOk="0">
                    <a:moveTo>
                      <a:pt x="632040" y="194024"/>
                    </a:moveTo>
                    <a:cubicBezTo>
                      <a:pt x="627573" y="237173"/>
                      <a:pt x="596971" y="279749"/>
                      <a:pt x="539948" y="312515"/>
                    </a:cubicBezTo>
                    <a:cubicBezTo>
                      <a:pt x="416399" y="383953"/>
                      <a:pt x="216059" y="383953"/>
                      <a:pt x="92510" y="312515"/>
                    </a:cubicBezTo>
                    <a:cubicBezTo>
                      <a:pt x="35487" y="279559"/>
                      <a:pt x="4980" y="237173"/>
                      <a:pt x="608" y="194024"/>
                    </a:cubicBezTo>
                    <a:cubicBezTo>
                      <a:pt x="-4809" y="143637"/>
                      <a:pt x="25983" y="92107"/>
                      <a:pt x="92510" y="53721"/>
                    </a:cubicBezTo>
                    <a:cubicBezTo>
                      <a:pt x="216059" y="-17907"/>
                      <a:pt x="416399" y="-17907"/>
                      <a:pt x="539948" y="53721"/>
                    </a:cubicBezTo>
                    <a:cubicBezTo>
                      <a:pt x="606569" y="92107"/>
                      <a:pt x="637267" y="143637"/>
                      <a:pt x="632040"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1494;p27">
                <a:extLst>
                  <a:ext uri="{FF2B5EF4-FFF2-40B4-BE49-F238E27FC236}">
                    <a16:creationId xmlns:a16="http://schemas.microsoft.com/office/drawing/2014/main" xmlns="" id="{0D1DED1C-138C-4A6C-8A68-F817F6483C04}"/>
                  </a:ext>
                </a:extLst>
              </p:cNvPr>
              <p:cNvSpPr/>
              <p:nvPr/>
            </p:nvSpPr>
            <p:spPr>
              <a:xfrm>
                <a:off x="4141641" y="5163692"/>
                <a:ext cx="631431" cy="344185"/>
              </a:xfrm>
              <a:custGeom>
                <a:avLst/>
                <a:gdLst/>
                <a:ahLst/>
                <a:cxnLst/>
                <a:rect l="l" t="t" r="r" b="b"/>
                <a:pathLst>
                  <a:path w="631431" h="344185" extrusionOk="0">
                    <a:moveTo>
                      <a:pt x="631432" y="172117"/>
                    </a:moveTo>
                    <a:cubicBezTo>
                      <a:pt x="626965" y="215265"/>
                      <a:pt x="596363" y="257842"/>
                      <a:pt x="539340" y="290608"/>
                    </a:cubicBezTo>
                    <a:cubicBezTo>
                      <a:pt x="415791" y="362045"/>
                      <a:pt x="215451" y="362045"/>
                      <a:pt x="91902" y="290608"/>
                    </a:cubicBezTo>
                    <a:cubicBezTo>
                      <a:pt x="34879" y="257651"/>
                      <a:pt x="4372" y="215265"/>
                      <a:pt x="0" y="172117"/>
                    </a:cubicBezTo>
                    <a:cubicBezTo>
                      <a:pt x="4372" y="129064"/>
                      <a:pt x="34974" y="86392"/>
                      <a:pt x="91902" y="53721"/>
                    </a:cubicBezTo>
                    <a:cubicBezTo>
                      <a:pt x="215451" y="-17907"/>
                      <a:pt x="415791" y="-17907"/>
                      <a:pt x="539340" y="53721"/>
                    </a:cubicBezTo>
                    <a:cubicBezTo>
                      <a:pt x="596363" y="86678"/>
                      <a:pt x="626965"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1495;p27">
                <a:extLst>
                  <a:ext uri="{FF2B5EF4-FFF2-40B4-BE49-F238E27FC236}">
                    <a16:creationId xmlns:a16="http://schemas.microsoft.com/office/drawing/2014/main" xmlns="" id="{72191FDF-5816-4FA0-A52F-A6278D6CCADC}"/>
                  </a:ext>
                </a:extLst>
              </p:cNvPr>
              <p:cNvSpPr/>
              <p:nvPr/>
            </p:nvSpPr>
            <p:spPr>
              <a:xfrm>
                <a:off x="4303110" y="5245703"/>
                <a:ext cx="294907" cy="185737"/>
              </a:xfrm>
              <a:custGeom>
                <a:avLst/>
                <a:gdLst/>
                <a:ahLst/>
                <a:cxnLst/>
                <a:rect l="l" t="t" r="r" b="b"/>
                <a:pathLst>
                  <a:path w="294907" h="185737" extrusionOk="0">
                    <a:moveTo>
                      <a:pt x="149495" y="30194"/>
                    </a:moveTo>
                    <a:cubicBezTo>
                      <a:pt x="145610" y="30184"/>
                      <a:pt x="141732" y="30509"/>
                      <a:pt x="137900" y="31147"/>
                    </a:cubicBezTo>
                    <a:cubicBezTo>
                      <a:pt x="132768" y="31909"/>
                      <a:pt x="126876" y="32956"/>
                      <a:pt x="120413" y="34290"/>
                    </a:cubicBezTo>
                    <a:cubicBezTo>
                      <a:pt x="113950" y="35623"/>
                      <a:pt x="107298" y="37433"/>
                      <a:pt x="100360" y="39529"/>
                    </a:cubicBezTo>
                    <a:cubicBezTo>
                      <a:pt x="93565" y="41548"/>
                      <a:pt x="86926" y="44062"/>
                      <a:pt x="80497" y="47054"/>
                    </a:cubicBezTo>
                    <a:lnTo>
                      <a:pt x="131342" y="76486"/>
                    </a:lnTo>
                    <a:lnTo>
                      <a:pt x="140846" y="73247"/>
                    </a:lnTo>
                    <a:cubicBezTo>
                      <a:pt x="153771" y="68961"/>
                      <a:pt x="165936" y="65246"/>
                      <a:pt x="177341" y="62293"/>
                    </a:cubicBezTo>
                    <a:cubicBezTo>
                      <a:pt x="188089" y="59369"/>
                      <a:pt x="199107" y="57550"/>
                      <a:pt x="210224" y="56864"/>
                    </a:cubicBezTo>
                    <a:cubicBezTo>
                      <a:pt x="220373" y="56169"/>
                      <a:pt x="230569" y="56845"/>
                      <a:pt x="240541" y="58864"/>
                    </a:cubicBezTo>
                    <a:cubicBezTo>
                      <a:pt x="250594" y="61074"/>
                      <a:pt x="260223" y="64894"/>
                      <a:pt x="269052" y="70199"/>
                    </a:cubicBezTo>
                    <a:cubicBezTo>
                      <a:pt x="277853" y="74600"/>
                      <a:pt x="285403" y="81153"/>
                      <a:pt x="291006" y="89249"/>
                    </a:cubicBezTo>
                    <a:cubicBezTo>
                      <a:pt x="294700" y="95183"/>
                      <a:pt x="295831" y="102365"/>
                      <a:pt x="294142" y="109156"/>
                    </a:cubicBezTo>
                    <a:cubicBezTo>
                      <a:pt x="292005" y="116643"/>
                      <a:pt x="287902" y="123425"/>
                      <a:pt x="282263" y="128778"/>
                    </a:cubicBezTo>
                    <a:cubicBezTo>
                      <a:pt x="275290" y="135807"/>
                      <a:pt x="267506" y="141979"/>
                      <a:pt x="259073" y="147161"/>
                    </a:cubicBezTo>
                    <a:lnTo>
                      <a:pt x="291386" y="166211"/>
                    </a:lnTo>
                    <a:lnTo>
                      <a:pt x="273804" y="176403"/>
                    </a:lnTo>
                    <a:lnTo>
                      <a:pt x="241206" y="157353"/>
                    </a:lnTo>
                    <a:cubicBezTo>
                      <a:pt x="225675" y="165020"/>
                      <a:pt x="209444" y="171183"/>
                      <a:pt x="192737" y="175736"/>
                    </a:cubicBezTo>
                    <a:cubicBezTo>
                      <a:pt x="175214" y="180575"/>
                      <a:pt x="157315" y="183918"/>
                      <a:pt x="139230" y="185738"/>
                    </a:cubicBezTo>
                    <a:lnTo>
                      <a:pt x="122219" y="154972"/>
                    </a:lnTo>
                    <a:cubicBezTo>
                      <a:pt x="126988" y="154848"/>
                      <a:pt x="131746" y="154467"/>
                      <a:pt x="136474" y="153829"/>
                    </a:cubicBezTo>
                    <a:cubicBezTo>
                      <a:pt x="143631" y="153010"/>
                      <a:pt x="150737" y="151800"/>
                      <a:pt x="157763" y="150209"/>
                    </a:cubicBezTo>
                    <a:cubicBezTo>
                      <a:pt x="165556" y="148495"/>
                      <a:pt x="173824" y="146399"/>
                      <a:pt x="182568" y="143827"/>
                    </a:cubicBezTo>
                    <a:cubicBezTo>
                      <a:pt x="191061" y="141275"/>
                      <a:pt x="199352" y="138093"/>
                      <a:pt x="207373" y="134302"/>
                    </a:cubicBezTo>
                    <a:lnTo>
                      <a:pt x="156908" y="105061"/>
                    </a:lnTo>
                    <a:lnTo>
                      <a:pt x="150255" y="107347"/>
                    </a:lnTo>
                    <a:lnTo>
                      <a:pt x="143317" y="109442"/>
                    </a:lnTo>
                    <a:cubicBezTo>
                      <a:pt x="130677" y="113633"/>
                      <a:pt x="118987" y="116967"/>
                      <a:pt x="108438" y="118967"/>
                    </a:cubicBezTo>
                    <a:cubicBezTo>
                      <a:pt x="98639" y="121244"/>
                      <a:pt x="88648" y="122577"/>
                      <a:pt x="78596" y="122968"/>
                    </a:cubicBezTo>
                    <a:cubicBezTo>
                      <a:pt x="69751" y="123282"/>
                      <a:pt x="60903" y="122453"/>
                      <a:pt x="52271" y="120491"/>
                    </a:cubicBezTo>
                    <a:cubicBezTo>
                      <a:pt x="43734" y="118548"/>
                      <a:pt x="35533" y="115338"/>
                      <a:pt x="27941" y="110966"/>
                    </a:cubicBezTo>
                    <a:cubicBezTo>
                      <a:pt x="19598" y="106585"/>
                      <a:pt x="12352" y="100365"/>
                      <a:pt x="6748" y="92773"/>
                    </a:cubicBezTo>
                    <a:cubicBezTo>
                      <a:pt x="2672" y="87078"/>
                      <a:pt x="660" y="80153"/>
                      <a:pt x="1045" y="73152"/>
                    </a:cubicBezTo>
                    <a:cubicBezTo>
                      <a:pt x="1828" y="65865"/>
                      <a:pt x="4737" y="58979"/>
                      <a:pt x="9409" y="53340"/>
                    </a:cubicBezTo>
                    <a:cubicBezTo>
                      <a:pt x="15242" y="45977"/>
                      <a:pt x="22166" y="39557"/>
                      <a:pt x="29937" y="34290"/>
                    </a:cubicBezTo>
                    <a:lnTo>
                      <a:pt x="0" y="16954"/>
                    </a:lnTo>
                    <a:lnTo>
                      <a:pt x="17677" y="6763"/>
                    </a:lnTo>
                    <a:lnTo>
                      <a:pt x="47329" y="23908"/>
                    </a:lnTo>
                    <a:cubicBezTo>
                      <a:pt x="61259" y="17031"/>
                      <a:pt x="75883" y="11668"/>
                      <a:pt x="90951" y="7906"/>
                    </a:cubicBezTo>
                    <a:cubicBezTo>
                      <a:pt x="105285" y="4229"/>
                      <a:pt x="119863" y="1591"/>
                      <a:pt x="134574" y="0"/>
                    </a:cubicBezTo>
                    <a:close/>
                    <a:moveTo>
                      <a:pt x="63200" y="83629"/>
                    </a:moveTo>
                    <a:cubicBezTo>
                      <a:pt x="69880" y="87468"/>
                      <a:pt x="77584" y="89135"/>
                      <a:pt x="85249" y="88392"/>
                    </a:cubicBezTo>
                    <a:cubicBezTo>
                      <a:pt x="95542" y="87211"/>
                      <a:pt x="105675" y="84915"/>
                      <a:pt x="115471" y="81534"/>
                    </a:cubicBezTo>
                    <a:lnTo>
                      <a:pt x="67952" y="54007"/>
                    </a:lnTo>
                    <a:cubicBezTo>
                      <a:pt x="50465" y="65437"/>
                      <a:pt x="48945" y="75343"/>
                      <a:pt x="63200" y="83629"/>
                    </a:cubicBezTo>
                    <a:close/>
                    <a:moveTo>
                      <a:pt x="229992" y="97822"/>
                    </a:moveTo>
                    <a:cubicBezTo>
                      <a:pt x="222731" y="93888"/>
                      <a:pt x="214405" y="92383"/>
                      <a:pt x="206232" y="93535"/>
                    </a:cubicBezTo>
                    <a:cubicBezTo>
                      <a:pt x="194990" y="95040"/>
                      <a:pt x="183894" y="97498"/>
                      <a:pt x="173064" y="100870"/>
                    </a:cubicBezTo>
                    <a:lnTo>
                      <a:pt x="220583" y="128206"/>
                    </a:lnTo>
                    <a:cubicBezTo>
                      <a:pt x="240446" y="115633"/>
                      <a:pt x="243677" y="105442"/>
                      <a:pt x="229992" y="9782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1496;p27">
                <a:extLst>
                  <a:ext uri="{FF2B5EF4-FFF2-40B4-BE49-F238E27FC236}">
                    <a16:creationId xmlns:a16="http://schemas.microsoft.com/office/drawing/2014/main" xmlns="" id="{B77C7CAA-809F-4FDC-874B-80441F9EA712}"/>
                  </a:ext>
                </a:extLst>
              </p:cNvPr>
              <p:cNvSpPr/>
              <p:nvPr/>
            </p:nvSpPr>
            <p:spPr>
              <a:xfrm>
                <a:off x="4425329" y="5383530"/>
                <a:ext cx="19007" cy="25431"/>
              </a:xfrm>
              <a:custGeom>
                <a:avLst/>
                <a:gdLst/>
                <a:ahLst/>
                <a:cxnLst/>
                <a:rect l="l" t="t" r="r" b="b"/>
                <a:pathLst>
                  <a:path w="19007" h="25431" extrusionOk="0">
                    <a:moveTo>
                      <a:pt x="0" y="17145"/>
                    </a:moveTo>
                    <a:cubicBezTo>
                      <a:pt x="0" y="15907"/>
                      <a:pt x="0" y="0"/>
                      <a:pt x="0" y="0"/>
                    </a:cubicBezTo>
                    <a:lnTo>
                      <a:pt x="19008" y="12478"/>
                    </a:lnTo>
                    <a:lnTo>
                      <a:pt x="10549" y="2543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1497;p27">
                <a:extLst>
                  <a:ext uri="{FF2B5EF4-FFF2-40B4-BE49-F238E27FC236}">
                    <a16:creationId xmlns:a16="http://schemas.microsoft.com/office/drawing/2014/main" xmlns="" id="{BD018445-99A2-4A5C-B22E-EFE1C275647D}"/>
                  </a:ext>
                </a:extLst>
              </p:cNvPr>
              <p:cNvSpPr/>
              <p:nvPr/>
            </p:nvSpPr>
            <p:spPr>
              <a:xfrm>
                <a:off x="4552490" y="5394578"/>
                <a:ext cx="42006" cy="19716"/>
              </a:xfrm>
              <a:custGeom>
                <a:avLst/>
                <a:gdLst/>
                <a:ahLst/>
                <a:cxnLst/>
                <a:rect l="l" t="t" r="r" b="b"/>
                <a:pathLst>
                  <a:path w="42006" h="19716" extrusionOk="0">
                    <a:moveTo>
                      <a:pt x="42007" y="17145"/>
                    </a:moveTo>
                    <a:lnTo>
                      <a:pt x="42007" y="0"/>
                    </a:lnTo>
                    <a:lnTo>
                      <a:pt x="0" y="3239"/>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1498;p27">
                <a:extLst>
                  <a:ext uri="{FF2B5EF4-FFF2-40B4-BE49-F238E27FC236}">
                    <a16:creationId xmlns:a16="http://schemas.microsoft.com/office/drawing/2014/main" xmlns="" id="{9B554647-D30A-431D-972C-31CDE5F3C060}"/>
                  </a:ext>
                </a:extLst>
              </p:cNvPr>
              <p:cNvSpPr/>
              <p:nvPr/>
            </p:nvSpPr>
            <p:spPr>
              <a:xfrm>
                <a:off x="4566555" y="5331333"/>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1499;p27">
                <a:extLst>
                  <a:ext uri="{FF2B5EF4-FFF2-40B4-BE49-F238E27FC236}">
                    <a16:creationId xmlns:a16="http://schemas.microsoft.com/office/drawing/2014/main" xmlns="" id="{EDDD71D5-5352-4E1B-AAE1-D26C974058FB}"/>
                  </a:ext>
                </a:extLst>
              </p:cNvPr>
              <p:cNvSpPr/>
              <p:nvPr/>
            </p:nvSpPr>
            <p:spPr>
              <a:xfrm>
                <a:off x="4467716" y="5337714"/>
                <a:ext cx="47423" cy="33146"/>
              </a:xfrm>
              <a:custGeom>
                <a:avLst/>
                <a:gdLst/>
                <a:ahLst/>
                <a:cxnLst/>
                <a:rect l="l" t="t" r="r" b="b"/>
                <a:pathLst>
                  <a:path w="47423" h="33146" extrusionOk="0">
                    <a:moveTo>
                      <a:pt x="0" y="10096"/>
                    </a:moveTo>
                    <a:lnTo>
                      <a:pt x="10454" y="0"/>
                    </a:lnTo>
                    <a:lnTo>
                      <a:pt x="47424" y="25622"/>
                    </a:lnTo>
                    <a:lnTo>
                      <a:pt x="45143" y="33147"/>
                    </a:lnTo>
                    <a:cubicBezTo>
                      <a:pt x="45143" y="33147"/>
                      <a:pt x="17582" y="21526"/>
                      <a:pt x="16632" y="20764"/>
                    </a:cubicBezTo>
                    <a:cubicBezTo>
                      <a:pt x="15681" y="20002"/>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1500;p27">
                <a:extLst>
                  <a:ext uri="{FF2B5EF4-FFF2-40B4-BE49-F238E27FC236}">
                    <a16:creationId xmlns:a16="http://schemas.microsoft.com/office/drawing/2014/main" xmlns="" id="{7333F504-57AD-4A0F-B805-08ECC11F8D98}"/>
                  </a:ext>
                </a:extLst>
              </p:cNvPr>
              <p:cNvSpPr/>
              <p:nvPr/>
            </p:nvSpPr>
            <p:spPr>
              <a:xfrm>
                <a:off x="4371062" y="5282565"/>
                <a:ext cx="59018" cy="38957"/>
              </a:xfrm>
              <a:custGeom>
                <a:avLst/>
                <a:gdLst/>
                <a:ahLst/>
                <a:cxnLst/>
                <a:rect l="l" t="t" r="r" b="b"/>
                <a:pathLst>
                  <a:path w="59018" h="38957" extrusionOk="0">
                    <a:moveTo>
                      <a:pt x="0" y="11144"/>
                    </a:moveTo>
                    <a:lnTo>
                      <a:pt x="48945" y="38957"/>
                    </a:lnTo>
                    <a:lnTo>
                      <a:pt x="59019" y="31623"/>
                    </a:lnTo>
                    <a:cubicBezTo>
                      <a:pt x="59019" y="31623"/>
                      <a:pt x="52841" y="24574"/>
                      <a:pt x="52366" y="23908"/>
                    </a:cubicBezTo>
                    <a:cubicBezTo>
                      <a:pt x="47978" y="18898"/>
                      <a:pt x="42850" y="14592"/>
                      <a:pt x="37160" y="11144"/>
                    </a:cubicBezTo>
                    <a:cubicBezTo>
                      <a:pt x="33453" y="10382"/>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1501;p27">
                <a:extLst>
                  <a:ext uri="{FF2B5EF4-FFF2-40B4-BE49-F238E27FC236}">
                    <a16:creationId xmlns:a16="http://schemas.microsoft.com/office/drawing/2014/main" xmlns="" id="{E72FB9BA-FD97-4391-9003-A71C0560AB6D}"/>
                  </a:ext>
                </a:extLst>
              </p:cNvPr>
              <p:cNvSpPr/>
              <p:nvPr/>
            </p:nvSpPr>
            <p:spPr>
              <a:xfrm>
                <a:off x="4425329" y="5251418"/>
                <a:ext cx="27275" cy="24479"/>
              </a:xfrm>
              <a:custGeom>
                <a:avLst/>
                <a:gdLst/>
                <a:ahLst/>
                <a:cxnLst/>
                <a:rect l="l" t="t" r="r" b="b"/>
                <a:pathLst>
                  <a:path w="27275" h="24479" extrusionOk="0">
                    <a:moveTo>
                      <a:pt x="27276" y="24479"/>
                    </a:moveTo>
                    <a:lnTo>
                      <a:pt x="27276" y="7334"/>
                    </a:lnTo>
                    <a:lnTo>
                      <a:pt x="4847" y="0"/>
                    </a:lnTo>
                    <a:lnTo>
                      <a:pt x="0" y="13526"/>
                    </a:lnTo>
                    <a:lnTo>
                      <a:pt x="1140" y="19622"/>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1502;p27">
                <a:extLst>
                  <a:ext uri="{FF2B5EF4-FFF2-40B4-BE49-F238E27FC236}">
                    <a16:creationId xmlns:a16="http://schemas.microsoft.com/office/drawing/2014/main" xmlns="" id="{6E5E7469-818B-4F82-B13E-7876426CE28F}"/>
                  </a:ext>
                </a:extLst>
              </p:cNvPr>
              <p:cNvSpPr/>
              <p:nvPr/>
            </p:nvSpPr>
            <p:spPr>
              <a:xfrm>
                <a:off x="4303110" y="5246369"/>
                <a:ext cx="26135" cy="19431"/>
              </a:xfrm>
              <a:custGeom>
                <a:avLst/>
                <a:gdLst/>
                <a:ahLst/>
                <a:cxnLst/>
                <a:rect l="l" t="t" r="r" b="b"/>
                <a:pathLst>
                  <a:path w="26135" h="19431"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1503;p27">
                <a:extLst>
                  <a:ext uri="{FF2B5EF4-FFF2-40B4-BE49-F238E27FC236}">
                    <a16:creationId xmlns:a16="http://schemas.microsoft.com/office/drawing/2014/main" xmlns="" id="{F9A0B458-3744-4EAE-B1D8-63E6AA321316}"/>
                  </a:ext>
                </a:extLst>
              </p:cNvPr>
              <p:cNvSpPr/>
              <p:nvPr/>
            </p:nvSpPr>
            <p:spPr>
              <a:xfrm>
                <a:off x="4304536" y="5303900"/>
                <a:ext cx="29461" cy="30099"/>
              </a:xfrm>
              <a:custGeom>
                <a:avLst/>
                <a:gdLst/>
                <a:ahLst/>
                <a:cxnLst/>
                <a:rect l="l" t="t" r="r" b="b"/>
                <a:pathLst>
                  <a:path w="29461" h="30099" extrusionOk="0">
                    <a:moveTo>
                      <a:pt x="0" y="17907"/>
                    </a:moveTo>
                    <a:lnTo>
                      <a:pt x="0" y="0"/>
                    </a:lnTo>
                    <a:lnTo>
                      <a:pt x="29462" y="0"/>
                    </a:lnTo>
                    <a:lnTo>
                      <a:pt x="22144" y="16002"/>
                    </a:lnTo>
                    <a:lnTo>
                      <a:pt x="9504" y="3009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1504;p27">
                <a:extLst>
                  <a:ext uri="{FF2B5EF4-FFF2-40B4-BE49-F238E27FC236}">
                    <a16:creationId xmlns:a16="http://schemas.microsoft.com/office/drawing/2014/main" xmlns="" id="{5B0E667E-2827-49E5-8579-3CFE479B0C4A}"/>
                  </a:ext>
                </a:extLst>
              </p:cNvPr>
              <p:cNvSpPr/>
              <p:nvPr/>
            </p:nvSpPr>
            <p:spPr>
              <a:xfrm>
                <a:off x="4303110" y="5229225"/>
                <a:ext cx="294907" cy="185356"/>
              </a:xfrm>
              <a:custGeom>
                <a:avLst/>
                <a:gdLst/>
                <a:ahLst/>
                <a:cxnLst/>
                <a:rect l="l" t="t" r="r" b="b"/>
                <a:pathLst>
                  <a:path w="294907" h="185356" extrusionOk="0">
                    <a:moveTo>
                      <a:pt x="149495" y="29528"/>
                    </a:moveTo>
                    <a:cubicBezTo>
                      <a:pt x="145610" y="29518"/>
                      <a:pt x="141732" y="29842"/>
                      <a:pt x="137900" y="30480"/>
                    </a:cubicBezTo>
                    <a:cubicBezTo>
                      <a:pt x="132768" y="31242"/>
                      <a:pt x="126876" y="32290"/>
                      <a:pt x="120413" y="33623"/>
                    </a:cubicBezTo>
                    <a:cubicBezTo>
                      <a:pt x="113950" y="34957"/>
                      <a:pt x="107298" y="36671"/>
                      <a:pt x="100360" y="38767"/>
                    </a:cubicBezTo>
                    <a:cubicBezTo>
                      <a:pt x="93563" y="40815"/>
                      <a:pt x="86924" y="43367"/>
                      <a:pt x="80497" y="46387"/>
                    </a:cubicBezTo>
                    <a:lnTo>
                      <a:pt x="131342" y="76200"/>
                    </a:lnTo>
                    <a:lnTo>
                      <a:pt x="140846" y="73057"/>
                    </a:lnTo>
                    <a:cubicBezTo>
                      <a:pt x="153771" y="68675"/>
                      <a:pt x="165936" y="65056"/>
                      <a:pt x="177341" y="62008"/>
                    </a:cubicBezTo>
                    <a:cubicBezTo>
                      <a:pt x="188108" y="59169"/>
                      <a:pt x="199118" y="57350"/>
                      <a:pt x="210224" y="56579"/>
                    </a:cubicBezTo>
                    <a:cubicBezTo>
                      <a:pt x="220378" y="55969"/>
                      <a:pt x="230568" y="56674"/>
                      <a:pt x="240541" y="58674"/>
                    </a:cubicBezTo>
                    <a:cubicBezTo>
                      <a:pt x="250578" y="60884"/>
                      <a:pt x="260200" y="64684"/>
                      <a:pt x="269052" y="69913"/>
                    </a:cubicBezTo>
                    <a:cubicBezTo>
                      <a:pt x="277850" y="74314"/>
                      <a:pt x="285401" y="80867"/>
                      <a:pt x="291006" y="88963"/>
                    </a:cubicBezTo>
                    <a:cubicBezTo>
                      <a:pt x="294700" y="94898"/>
                      <a:pt x="295831" y="102080"/>
                      <a:pt x="294142" y="108871"/>
                    </a:cubicBezTo>
                    <a:cubicBezTo>
                      <a:pt x="291984" y="116348"/>
                      <a:pt x="287884" y="123120"/>
                      <a:pt x="282263" y="128492"/>
                    </a:cubicBezTo>
                    <a:cubicBezTo>
                      <a:pt x="275312" y="135522"/>
                      <a:pt x="267523" y="141665"/>
                      <a:pt x="259073" y="146780"/>
                    </a:cubicBezTo>
                    <a:lnTo>
                      <a:pt x="291386" y="165830"/>
                    </a:lnTo>
                    <a:lnTo>
                      <a:pt x="273804" y="176022"/>
                    </a:lnTo>
                    <a:lnTo>
                      <a:pt x="241206" y="156972"/>
                    </a:lnTo>
                    <a:cubicBezTo>
                      <a:pt x="225671" y="164611"/>
                      <a:pt x="209441" y="170736"/>
                      <a:pt x="192737" y="175260"/>
                    </a:cubicBezTo>
                    <a:cubicBezTo>
                      <a:pt x="175227" y="180175"/>
                      <a:pt x="157324" y="183556"/>
                      <a:pt x="139230" y="185356"/>
                    </a:cubicBezTo>
                    <a:lnTo>
                      <a:pt x="122219" y="154781"/>
                    </a:lnTo>
                    <a:cubicBezTo>
                      <a:pt x="126988" y="154657"/>
                      <a:pt x="131746" y="154276"/>
                      <a:pt x="136474" y="153638"/>
                    </a:cubicBezTo>
                    <a:cubicBezTo>
                      <a:pt x="142842" y="152876"/>
                      <a:pt x="149875" y="151733"/>
                      <a:pt x="157763" y="150019"/>
                    </a:cubicBezTo>
                    <a:cubicBezTo>
                      <a:pt x="165651" y="148304"/>
                      <a:pt x="173824" y="146113"/>
                      <a:pt x="182568" y="143637"/>
                    </a:cubicBezTo>
                    <a:cubicBezTo>
                      <a:pt x="191076" y="141122"/>
                      <a:pt x="199369" y="137941"/>
                      <a:pt x="207373" y="134112"/>
                    </a:cubicBezTo>
                    <a:lnTo>
                      <a:pt x="156908" y="104775"/>
                    </a:lnTo>
                    <a:lnTo>
                      <a:pt x="150255" y="107061"/>
                    </a:lnTo>
                    <a:lnTo>
                      <a:pt x="143317" y="109156"/>
                    </a:lnTo>
                    <a:cubicBezTo>
                      <a:pt x="130677" y="113347"/>
                      <a:pt x="118987" y="116586"/>
                      <a:pt x="108438" y="118681"/>
                    </a:cubicBezTo>
                    <a:cubicBezTo>
                      <a:pt x="98639" y="120958"/>
                      <a:pt x="88648" y="122291"/>
                      <a:pt x="78596" y="122682"/>
                    </a:cubicBezTo>
                    <a:cubicBezTo>
                      <a:pt x="69756" y="123025"/>
                      <a:pt x="60908" y="122225"/>
                      <a:pt x="52271" y="120301"/>
                    </a:cubicBezTo>
                    <a:cubicBezTo>
                      <a:pt x="43746" y="118310"/>
                      <a:pt x="35552" y="115110"/>
                      <a:pt x="27941" y="110776"/>
                    </a:cubicBezTo>
                    <a:cubicBezTo>
                      <a:pt x="19598" y="106394"/>
                      <a:pt x="12352" y="100174"/>
                      <a:pt x="6748" y="92583"/>
                    </a:cubicBezTo>
                    <a:cubicBezTo>
                      <a:pt x="2686" y="86878"/>
                      <a:pt x="675" y="79962"/>
                      <a:pt x="1045" y="72962"/>
                    </a:cubicBezTo>
                    <a:cubicBezTo>
                      <a:pt x="1811" y="65675"/>
                      <a:pt x="4722" y="58779"/>
                      <a:pt x="9409" y="53149"/>
                    </a:cubicBezTo>
                    <a:cubicBezTo>
                      <a:pt x="15242" y="45787"/>
                      <a:pt x="22166" y="39367"/>
                      <a:pt x="29937" y="34099"/>
                    </a:cubicBezTo>
                    <a:lnTo>
                      <a:pt x="0" y="16764"/>
                    </a:lnTo>
                    <a:lnTo>
                      <a:pt x="17677" y="6572"/>
                    </a:lnTo>
                    <a:lnTo>
                      <a:pt x="47329" y="23717"/>
                    </a:lnTo>
                    <a:cubicBezTo>
                      <a:pt x="61238" y="16764"/>
                      <a:pt x="75867" y="11373"/>
                      <a:pt x="90951" y="7620"/>
                    </a:cubicBezTo>
                    <a:cubicBezTo>
                      <a:pt x="105280" y="4134"/>
                      <a:pt x="119820" y="1591"/>
                      <a:pt x="134479" y="0"/>
                    </a:cubicBezTo>
                    <a:close/>
                    <a:moveTo>
                      <a:pt x="63200" y="82868"/>
                    </a:moveTo>
                    <a:cubicBezTo>
                      <a:pt x="69863" y="86744"/>
                      <a:pt x="77582" y="88420"/>
                      <a:pt x="85249" y="87630"/>
                    </a:cubicBezTo>
                    <a:cubicBezTo>
                      <a:pt x="95532" y="86449"/>
                      <a:pt x="105662" y="84182"/>
                      <a:pt x="115471" y="80867"/>
                    </a:cubicBezTo>
                    <a:lnTo>
                      <a:pt x="67952" y="53340"/>
                    </a:lnTo>
                    <a:cubicBezTo>
                      <a:pt x="50465" y="64770"/>
                      <a:pt x="48945" y="74676"/>
                      <a:pt x="63200" y="82868"/>
                    </a:cubicBezTo>
                    <a:close/>
                    <a:moveTo>
                      <a:pt x="229992" y="96869"/>
                    </a:moveTo>
                    <a:cubicBezTo>
                      <a:pt x="222761" y="92850"/>
                      <a:pt x="214407" y="91345"/>
                      <a:pt x="206232" y="92583"/>
                    </a:cubicBezTo>
                    <a:cubicBezTo>
                      <a:pt x="194982" y="94040"/>
                      <a:pt x="183883" y="96498"/>
                      <a:pt x="173064" y="99917"/>
                    </a:cubicBezTo>
                    <a:lnTo>
                      <a:pt x="220583" y="127254"/>
                    </a:lnTo>
                    <a:cubicBezTo>
                      <a:pt x="240541" y="114871"/>
                      <a:pt x="243677" y="104747"/>
                      <a:pt x="229992" y="9686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Google Shape;1505;p27">
              <a:extLst>
                <a:ext uri="{FF2B5EF4-FFF2-40B4-BE49-F238E27FC236}">
                  <a16:creationId xmlns:a16="http://schemas.microsoft.com/office/drawing/2014/main" xmlns="" id="{AA2D6F9D-E7F7-4AD8-AF34-3A7EC2A9E68A}"/>
                </a:ext>
              </a:extLst>
            </p:cNvPr>
            <p:cNvGrpSpPr/>
            <p:nvPr/>
          </p:nvGrpSpPr>
          <p:grpSpPr>
            <a:xfrm>
              <a:off x="5533746" y="4396707"/>
              <a:ext cx="883852" cy="621030"/>
              <a:chOff x="7343371" y="5138832"/>
              <a:chExt cx="883852" cy="621030"/>
            </a:xfrm>
          </p:grpSpPr>
          <p:sp>
            <p:nvSpPr>
              <p:cNvPr id="208" name="Google Shape;1506;p27">
                <a:extLst>
                  <a:ext uri="{FF2B5EF4-FFF2-40B4-BE49-F238E27FC236}">
                    <a16:creationId xmlns:a16="http://schemas.microsoft.com/office/drawing/2014/main" xmlns="" id="{AC5D7920-865E-48BB-9F2E-1076BA7E6A42}"/>
                  </a:ext>
                </a:extLst>
              </p:cNvPr>
              <p:cNvSpPr/>
              <p:nvPr/>
            </p:nvSpPr>
            <p:spPr>
              <a:xfrm>
                <a:off x="7343371" y="5248370"/>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1507;p27">
                <a:extLst>
                  <a:ext uri="{FF2B5EF4-FFF2-40B4-BE49-F238E27FC236}">
                    <a16:creationId xmlns:a16="http://schemas.microsoft.com/office/drawing/2014/main" xmlns="" id="{610372DF-58D6-451B-B7AA-F92C1A7E9B7C}"/>
                  </a:ext>
                </a:extLst>
              </p:cNvPr>
              <p:cNvSpPr/>
              <p:nvPr/>
            </p:nvSpPr>
            <p:spPr>
              <a:xfrm>
                <a:off x="7343561" y="5391531"/>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1508;p27">
                <a:extLst>
                  <a:ext uri="{FF2B5EF4-FFF2-40B4-BE49-F238E27FC236}">
                    <a16:creationId xmlns:a16="http://schemas.microsoft.com/office/drawing/2014/main" xmlns="" id="{0EC440E2-2593-4039-AD28-9244459B0CB1}"/>
                  </a:ext>
                </a:extLst>
              </p:cNvPr>
              <p:cNvSpPr/>
              <p:nvPr/>
            </p:nvSpPr>
            <p:spPr>
              <a:xfrm>
                <a:off x="8160792" y="5394578"/>
                <a:ext cx="66431" cy="157067"/>
              </a:xfrm>
              <a:custGeom>
                <a:avLst/>
                <a:gdLst/>
                <a:ahLst/>
                <a:cxnLst/>
                <a:rect l="l" t="t" r="r" b="b"/>
                <a:pathLst>
                  <a:path w="66431" h="157067" extrusionOk="0">
                    <a:moveTo>
                      <a:pt x="66431" y="0"/>
                    </a:moveTo>
                    <a:lnTo>
                      <a:pt x="66431" y="109538"/>
                    </a:lnTo>
                    <a:lnTo>
                      <a:pt x="21859" y="157067"/>
                    </a:lnTo>
                    <a:lnTo>
                      <a:pt x="0" y="31623"/>
                    </a:lnTo>
                    <a:lnTo>
                      <a:pt x="66431"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1509;p27">
                <a:extLst>
                  <a:ext uri="{FF2B5EF4-FFF2-40B4-BE49-F238E27FC236}">
                    <a16:creationId xmlns:a16="http://schemas.microsoft.com/office/drawing/2014/main" xmlns="" id="{25B28359-2174-4C61-9D4E-3AA69491EAC1}"/>
                  </a:ext>
                </a:extLst>
              </p:cNvPr>
              <p:cNvSpPr/>
              <p:nvPr/>
            </p:nvSpPr>
            <p:spPr>
              <a:xfrm>
                <a:off x="7343371" y="5138832"/>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1510;p27">
                <a:extLst>
                  <a:ext uri="{FF2B5EF4-FFF2-40B4-BE49-F238E27FC236}">
                    <a16:creationId xmlns:a16="http://schemas.microsoft.com/office/drawing/2014/main" xmlns="" id="{53ADEA49-1CCB-4B03-93A2-7D534F43B5F8}"/>
                  </a:ext>
                </a:extLst>
              </p:cNvPr>
              <p:cNvSpPr/>
              <p:nvPr/>
            </p:nvSpPr>
            <p:spPr>
              <a:xfrm>
                <a:off x="7469087" y="5208436"/>
                <a:ext cx="632615" cy="366117"/>
              </a:xfrm>
              <a:custGeom>
                <a:avLst/>
                <a:gdLst/>
                <a:ahLst/>
                <a:cxnLst/>
                <a:rect l="l" t="t" r="r" b="b"/>
                <a:pathLst>
                  <a:path w="632615" h="366117" extrusionOk="0">
                    <a:moveTo>
                      <a:pt x="632116" y="194048"/>
                    </a:moveTo>
                    <a:cubicBezTo>
                      <a:pt x="627555" y="237101"/>
                      <a:pt x="596952" y="279773"/>
                      <a:pt x="540025" y="312539"/>
                    </a:cubicBezTo>
                    <a:cubicBezTo>
                      <a:pt x="416475" y="383977"/>
                      <a:pt x="216136" y="383977"/>
                      <a:pt x="92586" y="312539"/>
                    </a:cubicBezTo>
                    <a:cubicBezTo>
                      <a:pt x="35564" y="279487"/>
                      <a:pt x="4961" y="237101"/>
                      <a:pt x="590" y="194048"/>
                    </a:cubicBezTo>
                    <a:cubicBezTo>
                      <a:pt x="-4732" y="143661"/>
                      <a:pt x="25965" y="92130"/>
                      <a:pt x="92586" y="53650"/>
                    </a:cubicBezTo>
                    <a:cubicBezTo>
                      <a:pt x="216136" y="-17883"/>
                      <a:pt x="416475" y="-17883"/>
                      <a:pt x="540025" y="53650"/>
                    </a:cubicBezTo>
                    <a:cubicBezTo>
                      <a:pt x="606551" y="92130"/>
                      <a:pt x="636963" y="143661"/>
                      <a:pt x="632116"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1511;p27">
                <a:extLst>
                  <a:ext uri="{FF2B5EF4-FFF2-40B4-BE49-F238E27FC236}">
                    <a16:creationId xmlns:a16="http://schemas.microsoft.com/office/drawing/2014/main" xmlns="" id="{27E6A297-9774-464B-8DF6-AE661FE0DD15}"/>
                  </a:ext>
                </a:extLst>
              </p:cNvPr>
              <p:cNvSpPr/>
              <p:nvPr/>
            </p:nvSpPr>
            <p:spPr>
              <a:xfrm>
                <a:off x="7469677" y="5230344"/>
                <a:ext cx="631526" cy="344209"/>
              </a:xfrm>
              <a:custGeom>
                <a:avLst/>
                <a:gdLst/>
                <a:ahLst/>
                <a:cxnLst/>
                <a:rect l="l" t="t" r="r" b="b"/>
                <a:pathLst>
                  <a:path w="631526" h="344209" extrusionOk="0">
                    <a:moveTo>
                      <a:pt x="631526" y="172141"/>
                    </a:moveTo>
                    <a:cubicBezTo>
                      <a:pt x="626965" y="215194"/>
                      <a:pt x="596363" y="257866"/>
                      <a:pt x="539435" y="290632"/>
                    </a:cubicBezTo>
                    <a:cubicBezTo>
                      <a:pt x="415886" y="362069"/>
                      <a:pt x="215546" y="362069"/>
                      <a:pt x="91997" y="290632"/>
                    </a:cubicBezTo>
                    <a:cubicBezTo>
                      <a:pt x="34974" y="257580"/>
                      <a:pt x="4372" y="215194"/>
                      <a:pt x="0" y="172141"/>
                    </a:cubicBezTo>
                    <a:cubicBezTo>
                      <a:pt x="4372" y="129088"/>
                      <a:pt x="35069" y="86416"/>
                      <a:pt x="91997" y="53650"/>
                    </a:cubicBezTo>
                    <a:cubicBezTo>
                      <a:pt x="215546" y="-17883"/>
                      <a:pt x="415886" y="-17883"/>
                      <a:pt x="539435" y="53650"/>
                    </a:cubicBezTo>
                    <a:cubicBezTo>
                      <a:pt x="596363" y="86701"/>
                      <a:pt x="626870" y="129088"/>
                      <a:pt x="631526"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1512;p27">
                <a:extLst>
                  <a:ext uri="{FF2B5EF4-FFF2-40B4-BE49-F238E27FC236}">
                    <a16:creationId xmlns:a16="http://schemas.microsoft.com/office/drawing/2014/main" xmlns="" id="{D377054F-CE11-4607-BAB2-F08A2E67EFC8}"/>
                  </a:ext>
                </a:extLst>
              </p:cNvPr>
              <p:cNvSpPr/>
              <p:nvPr/>
            </p:nvSpPr>
            <p:spPr>
              <a:xfrm>
                <a:off x="7630861" y="5313140"/>
                <a:ext cx="295642" cy="184784"/>
              </a:xfrm>
              <a:custGeom>
                <a:avLst/>
                <a:gdLst/>
                <a:ahLst/>
                <a:cxnLst/>
                <a:rect l="l" t="t" r="r" b="b"/>
                <a:pathLst>
                  <a:path w="295642" h="184784" extrusionOk="0">
                    <a:moveTo>
                      <a:pt x="149875" y="29432"/>
                    </a:moveTo>
                    <a:cubicBezTo>
                      <a:pt x="145988" y="29423"/>
                      <a:pt x="142110" y="29737"/>
                      <a:pt x="138280" y="30385"/>
                    </a:cubicBezTo>
                    <a:cubicBezTo>
                      <a:pt x="133053" y="31147"/>
                      <a:pt x="127256" y="32195"/>
                      <a:pt x="120793" y="33528"/>
                    </a:cubicBezTo>
                    <a:cubicBezTo>
                      <a:pt x="114331" y="34862"/>
                      <a:pt x="107583" y="36576"/>
                      <a:pt x="100645" y="38671"/>
                    </a:cubicBezTo>
                    <a:cubicBezTo>
                      <a:pt x="93878" y="40719"/>
                      <a:pt x="87273" y="43272"/>
                      <a:pt x="80877" y="46292"/>
                    </a:cubicBezTo>
                    <a:lnTo>
                      <a:pt x="131628" y="75629"/>
                    </a:lnTo>
                    <a:lnTo>
                      <a:pt x="141131" y="72485"/>
                    </a:lnTo>
                    <a:cubicBezTo>
                      <a:pt x="154056" y="68104"/>
                      <a:pt x="166221" y="64484"/>
                      <a:pt x="177721" y="61436"/>
                    </a:cubicBezTo>
                    <a:cubicBezTo>
                      <a:pt x="188489" y="58598"/>
                      <a:pt x="199494" y="56779"/>
                      <a:pt x="210604" y="56007"/>
                    </a:cubicBezTo>
                    <a:cubicBezTo>
                      <a:pt x="220726" y="55397"/>
                      <a:pt x="230885" y="56102"/>
                      <a:pt x="240826" y="58103"/>
                    </a:cubicBezTo>
                    <a:cubicBezTo>
                      <a:pt x="251023" y="60274"/>
                      <a:pt x="260812" y="64065"/>
                      <a:pt x="269813" y="69342"/>
                    </a:cubicBezTo>
                    <a:cubicBezTo>
                      <a:pt x="278584" y="73743"/>
                      <a:pt x="286112" y="80296"/>
                      <a:pt x="291671" y="88392"/>
                    </a:cubicBezTo>
                    <a:cubicBezTo>
                      <a:pt x="295397" y="94317"/>
                      <a:pt x="296566" y="101498"/>
                      <a:pt x="294902" y="108299"/>
                    </a:cubicBezTo>
                    <a:cubicBezTo>
                      <a:pt x="292745" y="115776"/>
                      <a:pt x="288649" y="122549"/>
                      <a:pt x="283023" y="127921"/>
                    </a:cubicBezTo>
                    <a:cubicBezTo>
                      <a:pt x="276076" y="134950"/>
                      <a:pt x="268282" y="141094"/>
                      <a:pt x="259833" y="146209"/>
                    </a:cubicBezTo>
                    <a:lnTo>
                      <a:pt x="292146" y="165259"/>
                    </a:lnTo>
                    <a:lnTo>
                      <a:pt x="274469" y="175451"/>
                    </a:lnTo>
                    <a:lnTo>
                      <a:pt x="241871" y="156401"/>
                    </a:lnTo>
                    <a:cubicBezTo>
                      <a:pt x="226352" y="164068"/>
                      <a:pt x="210119" y="170193"/>
                      <a:pt x="193402" y="174688"/>
                    </a:cubicBezTo>
                    <a:cubicBezTo>
                      <a:pt x="175924" y="179603"/>
                      <a:pt x="158058" y="182975"/>
                      <a:pt x="139991" y="184785"/>
                    </a:cubicBezTo>
                    <a:lnTo>
                      <a:pt x="122599" y="154210"/>
                    </a:lnTo>
                    <a:cubicBezTo>
                      <a:pt x="127332" y="154086"/>
                      <a:pt x="132065" y="153705"/>
                      <a:pt x="136760" y="153067"/>
                    </a:cubicBezTo>
                    <a:cubicBezTo>
                      <a:pt x="143127" y="152305"/>
                      <a:pt x="150255" y="151162"/>
                      <a:pt x="158048" y="149447"/>
                    </a:cubicBezTo>
                    <a:cubicBezTo>
                      <a:pt x="165841" y="147733"/>
                      <a:pt x="174204" y="145542"/>
                      <a:pt x="182948" y="143065"/>
                    </a:cubicBezTo>
                    <a:cubicBezTo>
                      <a:pt x="191444" y="140522"/>
                      <a:pt x="199741" y="137341"/>
                      <a:pt x="207753" y="133540"/>
                    </a:cubicBezTo>
                    <a:lnTo>
                      <a:pt x="157193" y="104394"/>
                    </a:lnTo>
                    <a:lnTo>
                      <a:pt x="150635" y="106680"/>
                    </a:lnTo>
                    <a:lnTo>
                      <a:pt x="143697" y="108776"/>
                    </a:lnTo>
                    <a:cubicBezTo>
                      <a:pt x="130962" y="112967"/>
                      <a:pt x="119368" y="116205"/>
                      <a:pt x="108723" y="118301"/>
                    </a:cubicBezTo>
                    <a:cubicBezTo>
                      <a:pt x="98953" y="120577"/>
                      <a:pt x="88994" y="121911"/>
                      <a:pt x="78976" y="122301"/>
                    </a:cubicBezTo>
                    <a:cubicBezTo>
                      <a:pt x="70128" y="122663"/>
                      <a:pt x="61280" y="121825"/>
                      <a:pt x="52651" y="119825"/>
                    </a:cubicBezTo>
                    <a:cubicBezTo>
                      <a:pt x="44079" y="117891"/>
                      <a:pt x="35848" y="114671"/>
                      <a:pt x="28226" y="110300"/>
                    </a:cubicBezTo>
                    <a:cubicBezTo>
                      <a:pt x="19891" y="105947"/>
                      <a:pt x="12669" y="99717"/>
                      <a:pt x="7128" y="92107"/>
                    </a:cubicBezTo>
                    <a:cubicBezTo>
                      <a:pt x="3022" y="86420"/>
                      <a:pt x="1007" y="79486"/>
                      <a:pt x="1426" y="72485"/>
                    </a:cubicBezTo>
                    <a:cubicBezTo>
                      <a:pt x="2148" y="65189"/>
                      <a:pt x="5065" y="58274"/>
                      <a:pt x="9789" y="52673"/>
                    </a:cubicBezTo>
                    <a:cubicBezTo>
                      <a:pt x="15596" y="45291"/>
                      <a:pt x="22524" y="38862"/>
                      <a:pt x="30317" y="33623"/>
                    </a:cubicBezTo>
                    <a:lnTo>
                      <a:pt x="0" y="17050"/>
                    </a:lnTo>
                    <a:lnTo>
                      <a:pt x="17582" y="6858"/>
                    </a:lnTo>
                    <a:lnTo>
                      <a:pt x="47234" y="24003"/>
                    </a:lnTo>
                    <a:cubicBezTo>
                      <a:pt x="61157" y="17088"/>
                      <a:pt x="75783" y="11687"/>
                      <a:pt x="90856" y="7906"/>
                    </a:cubicBezTo>
                    <a:cubicBezTo>
                      <a:pt x="105207" y="4324"/>
                      <a:pt x="119786" y="1686"/>
                      <a:pt x="134479" y="0"/>
                    </a:cubicBezTo>
                    <a:close/>
                    <a:moveTo>
                      <a:pt x="63485" y="82772"/>
                    </a:moveTo>
                    <a:cubicBezTo>
                      <a:pt x="70157" y="86639"/>
                      <a:pt x="77864" y="88306"/>
                      <a:pt x="85534" y="87535"/>
                    </a:cubicBezTo>
                    <a:cubicBezTo>
                      <a:pt x="95817" y="86373"/>
                      <a:pt x="105948" y="84106"/>
                      <a:pt x="115756" y="80772"/>
                    </a:cubicBezTo>
                    <a:lnTo>
                      <a:pt x="68237" y="53245"/>
                    </a:lnTo>
                    <a:cubicBezTo>
                      <a:pt x="50750" y="64675"/>
                      <a:pt x="49230" y="74581"/>
                      <a:pt x="63485" y="82772"/>
                    </a:cubicBezTo>
                    <a:close/>
                    <a:moveTo>
                      <a:pt x="230372" y="97060"/>
                    </a:moveTo>
                    <a:cubicBezTo>
                      <a:pt x="223101" y="93059"/>
                      <a:pt x="214719" y="91554"/>
                      <a:pt x="206517" y="92773"/>
                    </a:cubicBezTo>
                    <a:cubicBezTo>
                      <a:pt x="195265" y="94240"/>
                      <a:pt x="184174" y="96698"/>
                      <a:pt x="173349" y="100108"/>
                    </a:cubicBezTo>
                    <a:lnTo>
                      <a:pt x="220868" y="127445"/>
                    </a:lnTo>
                    <a:cubicBezTo>
                      <a:pt x="240892" y="114871"/>
                      <a:pt x="244057" y="104747"/>
                      <a:pt x="230372" y="9706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1513;p27">
                <a:extLst>
                  <a:ext uri="{FF2B5EF4-FFF2-40B4-BE49-F238E27FC236}">
                    <a16:creationId xmlns:a16="http://schemas.microsoft.com/office/drawing/2014/main" xmlns="" id="{9BEB2D7C-1B31-4B77-801F-8679E45B008C}"/>
                  </a:ext>
                </a:extLst>
              </p:cNvPr>
              <p:cNvSpPr/>
              <p:nvPr/>
            </p:nvSpPr>
            <p:spPr>
              <a:xfrm>
                <a:off x="7753460" y="5450109"/>
                <a:ext cx="19007" cy="25526"/>
              </a:xfrm>
              <a:custGeom>
                <a:avLst/>
                <a:gdLst/>
                <a:ahLst/>
                <a:cxnLst/>
                <a:rect l="l" t="t" r="r" b="b"/>
                <a:pathLst>
                  <a:path w="19007" h="25526" extrusionOk="0">
                    <a:moveTo>
                      <a:pt x="0" y="17240"/>
                    </a:moveTo>
                    <a:cubicBezTo>
                      <a:pt x="475"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1514;p27">
                <a:extLst>
                  <a:ext uri="{FF2B5EF4-FFF2-40B4-BE49-F238E27FC236}">
                    <a16:creationId xmlns:a16="http://schemas.microsoft.com/office/drawing/2014/main" xmlns="" id="{D419FDC6-8A46-499D-8C4C-47A8BBD6E64A}"/>
                  </a:ext>
                </a:extLst>
              </p:cNvPr>
              <p:cNvSpPr/>
              <p:nvPr/>
            </p:nvSpPr>
            <p:spPr>
              <a:xfrm>
                <a:off x="7880525" y="5461158"/>
                <a:ext cx="42101" cy="19811"/>
              </a:xfrm>
              <a:custGeom>
                <a:avLst/>
                <a:gdLst/>
                <a:ahLst/>
                <a:cxnLst/>
                <a:rect l="l" t="t" r="r" b="b"/>
                <a:pathLst>
                  <a:path w="42101" h="19811" extrusionOk="0">
                    <a:moveTo>
                      <a:pt x="42102" y="17240"/>
                    </a:moveTo>
                    <a:lnTo>
                      <a:pt x="42102" y="0"/>
                    </a:lnTo>
                    <a:lnTo>
                      <a:pt x="0" y="3238"/>
                    </a:lnTo>
                    <a:lnTo>
                      <a:pt x="24140" y="19812"/>
                    </a:lnTo>
                    <a:lnTo>
                      <a:pt x="42102" y="17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1515;p27">
                <a:extLst>
                  <a:ext uri="{FF2B5EF4-FFF2-40B4-BE49-F238E27FC236}">
                    <a16:creationId xmlns:a16="http://schemas.microsoft.com/office/drawing/2014/main" xmlns="" id="{E3E4A58C-A092-4BBD-AB17-0E3DF3CC983A}"/>
                  </a:ext>
                </a:extLst>
              </p:cNvPr>
              <p:cNvSpPr/>
              <p:nvPr/>
            </p:nvSpPr>
            <p:spPr>
              <a:xfrm>
                <a:off x="7894686" y="5398008"/>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1516;p27">
                <a:extLst>
                  <a:ext uri="{FF2B5EF4-FFF2-40B4-BE49-F238E27FC236}">
                    <a16:creationId xmlns:a16="http://schemas.microsoft.com/office/drawing/2014/main" xmlns="" id="{D506C068-6838-4723-87FA-1FB81A9E2FC0}"/>
                  </a:ext>
                </a:extLst>
              </p:cNvPr>
              <p:cNvSpPr/>
              <p:nvPr/>
            </p:nvSpPr>
            <p:spPr>
              <a:xfrm>
                <a:off x="7795847" y="5404389"/>
                <a:ext cx="47328" cy="33051"/>
              </a:xfrm>
              <a:custGeom>
                <a:avLst/>
                <a:gdLst/>
                <a:ahLst/>
                <a:cxnLst/>
                <a:rect l="l" t="t" r="r" b="b"/>
                <a:pathLst>
                  <a:path w="47328" h="33051" extrusionOk="0">
                    <a:moveTo>
                      <a:pt x="0" y="10001"/>
                    </a:moveTo>
                    <a:lnTo>
                      <a:pt x="10454" y="0"/>
                    </a:lnTo>
                    <a:lnTo>
                      <a:pt x="47329" y="25527"/>
                    </a:lnTo>
                    <a:lnTo>
                      <a:pt x="45048" y="33051"/>
                    </a:lnTo>
                    <a:cubicBezTo>
                      <a:pt x="45048" y="33051"/>
                      <a:pt x="17487" y="21431"/>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1517;p27">
                <a:extLst>
                  <a:ext uri="{FF2B5EF4-FFF2-40B4-BE49-F238E27FC236}">
                    <a16:creationId xmlns:a16="http://schemas.microsoft.com/office/drawing/2014/main" xmlns="" id="{D0F45D9A-EB6E-4E91-9725-038C21868D19}"/>
                  </a:ext>
                </a:extLst>
              </p:cNvPr>
              <p:cNvSpPr/>
              <p:nvPr/>
            </p:nvSpPr>
            <p:spPr>
              <a:xfrm>
                <a:off x="7699193" y="5349240"/>
                <a:ext cx="58543" cy="38861"/>
              </a:xfrm>
              <a:custGeom>
                <a:avLst/>
                <a:gdLst/>
                <a:ahLst/>
                <a:cxnLst/>
                <a:rect l="l" t="t" r="r" b="b"/>
                <a:pathLst>
                  <a:path w="58543" h="38861" extrusionOk="0">
                    <a:moveTo>
                      <a:pt x="0" y="11049"/>
                    </a:moveTo>
                    <a:lnTo>
                      <a:pt x="49040" y="38862"/>
                    </a:lnTo>
                    <a:lnTo>
                      <a:pt x="58543" y="31623"/>
                    </a:lnTo>
                    <a:cubicBezTo>
                      <a:pt x="58543" y="31623"/>
                      <a:pt x="52461" y="24574"/>
                      <a:pt x="51986" y="23908"/>
                    </a:cubicBezTo>
                    <a:cubicBezTo>
                      <a:pt x="47614" y="18821"/>
                      <a:pt x="42444" y="14478"/>
                      <a:pt x="36684" y="11049"/>
                    </a:cubicBezTo>
                    <a:cubicBezTo>
                      <a:pt x="33073" y="10382"/>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1518;p27">
                <a:extLst>
                  <a:ext uri="{FF2B5EF4-FFF2-40B4-BE49-F238E27FC236}">
                    <a16:creationId xmlns:a16="http://schemas.microsoft.com/office/drawing/2014/main" xmlns="" id="{16794646-7C2F-4435-B241-368BAD4F1682}"/>
                  </a:ext>
                </a:extLst>
              </p:cNvPr>
              <p:cNvSpPr/>
              <p:nvPr/>
            </p:nvSpPr>
            <p:spPr>
              <a:xfrm>
                <a:off x="7753460" y="5318093"/>
                <a:ext cx="27275" cy="24479"/>
              </a:xfrm>
              <a:custGeom>
                <a:avLst/>
                <a:gdLst/>
                <a:ahLst/>
                <a:cxnLst/>
                <a:rect l="l" t="t" r="r" b="b"/>
                <a:pathLst>
                  <a:path w="27275" h="24479" extrusionOk="0">
                    <a:moveTo>
                      <a:pt x="27276" y="24479"/>
                    </a:moveTo>
                    <a:lnTo>
                      <a:pt x="27276" y="7334"/>
                    </a:lnTo>
                    <a:lnTo>
                      <a:pt x="4752" y="0"/>
                    </a:lnTo>
                    <a:lnTo>
                      <a:pt x="0" y="13430"/>
                    </a:lnTo>
                    <a:lnTo>
                      <a:pt x="1140" y="19622"/>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1519;p27">
                <a:extLst>
                  <a:ext uri="{FF2B5EF4-FFF2-40B4-BE49-F238E27FC236}">
                    <a16:creationId xmlns:a16="http://schemas.microsoft.com/office/drawing/2014/main" xmlns="" id="{E27B78D2-561D-4228-83B4-D8C2DF8C7DF8}"/>
                  </a:ext>
                </a:extLst>
              </p:cNvPr>
              <p:cNvSpPr/>
              <p:nvPr/>
            </p:nvSpPr>
            <p:spPr>
              <a:xfrm>
                <a:off x="7631241" y="5313044"/>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1520;p27">
                <a:extLst>
                  <a:ext uri="{FF2B5EF4-FFF2-40B4-BE49-F238E27FC236}">
                    <a16:creationId xmlns:a16="http://schemas.microsoft.com/office/drawing/2014/main" xmlns="" id="{F1F770C1-BF4E-4906-8F65-10CBBD5AEF74}"/>
                  </a:ext>
                </a:extLst>
              </p:cNvPr>
              <p:cNvSpPr/>
              <p:nvPr/>
            </p:nvSpPr>
            <p:spPr>
              <a:xfrm>
                <a:off x="7632192" y="5370575"/>
                <a:ext cx="29936" cy="30289"/>
              </a:xfrm>
              <a:custGeom>
                <a:avLst/>
                <a:gdLst/>
                <a:ahLst/>
                <a:cxnLst/>
                <a:rect l="l" t="t" r="r" b="b"/>
                <a:pathLst>
                  <a:path w="29936" h="30289" extrusionOk="0">
                    <a:moveTo>
                      <a:pt x="0" y="17907"/>
                    </a:moveTo>
                    <a:lnTo>
                      <a:pt x="0" y="0"/>
                    </a:lnTo>
                    <a:lnTo>
                      <a:pt x="29937" y="0"/>
                    </a:lnTo>
                    <a:lnTo>
                      <a:pt x="22619" y="16002"/>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1521;p27">
                <a:extLst>
                  <a:ext uri="{FF2B5EF4-FFF2-40B4-BE49-F238E27FC236}">
                    <a16:creationId xmlns:a16="http://schemas.microsoft.com/office/drawing/2014/main" xmlns="" id="{DC9B6893-3FD9-4C9F-83E5-1582D91B61B4}"/>
                  </a:ext>
                </a:extLst>
              </p:cNvPr>
              <p:cNvSpPr/>
              <p:nvPr/>
            </p:nvSpPr>
            <p:spPr>
              <a:xfrm>
                <a:off x="7630861" y="5295995"/>
                <a:ext cx="295637" cy="184880"/>
              </a:xfrm>
              <a:custGeom>
                <a:avLst/>
                <a:gdLst/>
                <a:ahLst/>
                <a:cxnLst/>
                <a:rect l="l" t="t" r="r" b="b"/>
                <a:pathLst>
                  <a:path w="295637" h="184880" extrusionOk="0">
                    <a:moveTo>
                      <a:pt x="149875" y="29432"/>
                    </a:moveTo>
                    <a:cubicBezTo>
                      <a:pt x="145988" y="29423"/>
                      <a:pt x="142110" y="29737"/>
                      <a:pt x="138280" y="30385"/>
                    </a:cubicBezTo>
                    <a:cubicBezTo>
                      <a:pt x="133053" y="31051"/>
                      <a:pt x="127256" y="32099"/>
                      <a:pt x="120793" y="33528"/>
                    </a:cubicBezTo>
                    <a:cubicBezTo>
                      <a:pt x="114331" y="34957"/>
                      <a:pt x="107583" y="36576"/>
                      <a:pt x="100645" y="38671"/>
                    </a:cubicBezTo>
                    <a:cubicBezTo>
                      <a:pt x="93897" y="40729"/>
                      <a:pt x="87292" y="43243"/>
                      <a:pt x="80877" y="46196"/>
                    </a:cubicBezTo>
                    <a:lnTo>
                      <a:pt x="131628" y="75629"/>
                    </a:lnTo>
                    <a:lnTo>
                      <a:pt x="141131" y="72390"/>
                    </a:lnTo>
                    <a:cubicBezTo>
                      <a:pt x="154056" y="68104"/>
                      <a:pt x="166221" y="64484"/>
                      <a:pt x="177721" y="61436"/>
                    </a:cubicBezTo>
                    <a:cubicBezTo>
                      <a:pt x="188489" y="58588"/>
                      <a:pt x="199494" y="56779"/>
                      <a:pt x="210604" y="56007"/>
                    </a:cubicBezTo>
                    <a:cubicBezTo>
                      <a:pt x="220726" y="55369"/>
                      <a:pt x="230875" y="56036"/>
                      <a:pt x="240826" y="58007"/>
                    </a:cubicBezTo>
                    <a:cubicBezTo>
                      <a:pt x="251033" y="60217"/>
                      <a:pt x="260812" y="64037"/>
                      <a:pt x="269813" y="69342"/>
                    </a:cubicBezTo>
                    <a:cubicBezTo>
                      <a:pt x="278584" y="73743"/>
                      <a:pt x="286112" y="80296"/>
                      <a:pt x="291671" y="88392"/>
                    </a:cubicBezTo>
                    <a:cubicBezTo>
                      <a:pt x="295397" y="94278"/>
                      <a:pt x="296556" y="101432"/>
                      <a:pt x="294902" y="108204"/>
                    </a:cubicBezTo>
                    <a:cubicBezTo>
                      <a:pt x="292793" y="115700"/>
                      <a:pt x="288687" y="122482"/>
                      <a:pt x="283023" y="127825"/>
                    </a:cubicBezTo>
                    <a:cubicBezTo>
                      <a:pt x="276076" y="134883"/>
                      <a:pt x="268282" y="141056"/>
                      <a:pt x="259833" y="146209"/>
                    </a:cubicBezTo>
                    <a:lnTo>
                      <a:pt x="292146" y="165259"/>
                    </a:lnTo>
                    <a:lnTo>
                      <a:pt x="274469" y="175546"/>
                    </a:lnTo>
                    <a:lnTo>
                      <a:pt x="241871" y="156496"/>
                    </a:lnTo>
                    <a:cubicBezTo>
                      <a:pt x="226371" y="164239"/>
                      <a:pt x="210138" y="170402"/>
                      <a:pt x="193402" y="174879"/>
                    </a:cubicBezTo>
                    <a:cubicBezTo>
                      <a:pt x="175915" y="179718"/>
                      <a:pt x="158048" y="183061"/>
                      <a:pt x="139991" y="184880"/>
                    </a:cubicBezTo>
                    <a:lnTo>
                      <a:pt x="122979" y="154305"/>
                    </a:lnTo>
                    <a:cubicBezTo>
                      <a:pt x="126115" y="154305"/>
                      <a:pt x="130772" y="154305"/>
                      <a:pt x="137140" y="153257"/>
                    </a:cubicBezTo>
                    <a:cubicBezTo>
                      <a:pt x="143507" y="152209"/>
                      <a:pt x="150635" y="151257"/>
                      <a:pt x="158428" y="149542"/>
                    </a:cubicBezTo>
                    <a:cubicBezTo>
                      <a:pt x="166221" y="147828"/>
                      <a:pt x="174585" y="145732"/>
                      <a:pt x="183328" y="143161"/>
                    </a:cubicBezTo>
                    <a:cubicBezTo>
                      <a:pt x="191824" y="140618"/>
                      <a:pt x="200121" y="137436"/>
                      <a:pt x="208133" y="133636"/>
                    </a:cubicBezTo>
                    <a:lnTo>
                      <a:pt x="157193" y="104680"/>
                    </a:lnTo>
                    <a:lnTo>
                      <a:pt x="150635" y="106966"/>
                    </a:lnTo>
                    <a:lnTo>
                      <a:pt x="143697" y="109156"/>
                    </a:lnTo>
                    <a:cubicBezTo>
                      <a:pt x="130962" y="113347"/>
                      <a:pt x="119368" y="116586"/>
                      <a:pt x="108723" y="118681"/>
                    </a:cubicBezTo>
                    <a:cubicBezTo>
                      <a:pt x="98953" y="120958"/>
                      <a:pt x="88994" y="122291"/>
                      <a:pt x="78976" y="122682"/>
                    </a:cubicBezTo>
                    <a:cubicBezTo>
                      <a:pt x="70128" y="122996"/>
                      <a:pt x="61280" y="122168"/>
                      <a:pt x="52651" y="120205"/>
                    </a:cubicBezTo>
                    <a:cubicBezTo>
                      <a:pt x="44098" y="118224"/>
                      <a:pt x="35867" y="115014"/>
                      <a:pt x="28226" y="110680"/>
                    </a:cubicBezTo>
                    <a:cubicBezTo>
                      <a:pt x="19910" y="106299"/>
                      <a:pt x="12697" y="100079"/>
                      <a:pt x="7128" y="92488"/>
                    </a:cubicBezTo>
                    <a:cubicBezTo>
                      <a:pt x="3032" y="86801"/>
                      <a:pt x="1017" y="79867"/>
                      <a:pt x="1426" y="72866"/>
                    </a:cubicBezTo>
                    <a:cubicBezTo>
                      <a:pt x="2148" y="65570"/>
                      <a:pt x="5065" y="58655"/>
                      <a:pt x="9789" y="53054"/>
                    </a:cubicBezTo>
                    <a:cubicBezTo>
                      <a:pt x="15567" y="45644"/>
                      <a:pt x="22505" y="39214"/>
                      <a:pt x="30317" y="34004"/>
                    </a:cubicBezTo>
                    <a:lnTo>
                      <a:pt x="0" y="17050"/>
                    </a:lnTo>
                    <a:lnTo>
                      <a:pt x="17582" y="6763"/>
                    </a:lnTo>
                    <a:lnTo>
                      <a:pt x="47234" y="24003"/>
                    </a:lnTo>
                    <a:cubicBezTo>
                      <a:pt x="61157" y="17088"/>
                      <a:pt x="75783" y="11687"/>
                      <a:pt x="90856" y="7906"/>
                    </a:cubicBezTo>
                    <a:cubicBezTo>
                      <a:pt x="105197" y="4286"/>
                      <a:pt x="119776" y="1638"/>
                      <a:pt x="134479" y="0"/>
                    </a:cubicBezTo>
                    <a:close/>
                    <a:moveTo>
                      <a:pt x="63485" y="82772"/>
                    </a:moveTo>
                    <a:cubicBezTo>
                      <a:pt x="70157" y="86639"/>
                      <a:pt x="77864" y="88306"/>
                      <a:pt x="85534" y="87535"/>
                    </a:cubicBezTo>
                    <a:cubicBezTo>
                      <a:pt x="95817" y="86373"/>
                      <a:pt x="105948" y="84106"/>
                      <a:pt x="115756" y="80772"/>
                    </a:cubicBezTo>
                    <a:lnTo>
                      <a:pt x="68237" y="53245"/>
                    </a:lnTo>
                    <a:cubicBezTo>
                      <a:pt x="50750" y="64675"/>
                      <a:pt x="49230" y="74485"/>
                      <a:pt x="63485" y="82772"/>
                    </a:cubicBezTo>
                    <a:close/>
                    <a:moveTo>
                      <a:pt x="230372" y="96679"/>
                    </a:moveTo>
                    <a:cubicBezTo>
                      <a:pt x="223092" y="92716"/>
                      <a:pt x="214710" y="91240"/>
                      <a:pt x="206517" y="92488"/>
                    </a:cubicBezTo>
                    <a:cubicBezTo>
                      <a:pt x="195265" y="93954"/>
                      <a:pt x="184174" y="96412"/>
                      <a:pt x="173349" y="99822"/>
                    </a:cubicBezTo>
                    <a:lnTo>
                      <a:pt x="220868" y="127159"/>
                    </a:lnTo>
                    <a:cubicBezTo>
                      <a:pt x="240826" y="114776"/>
                      <a:pt x="244057" y="104680"/>
                      <a:pt x="230372" y="9667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 name="Google Shape;1522;p27">
              <a:extLst>
                <a:ext uri="{FF2B5EF4-FFF2-40B4-BE49-F238E27FC236}">
                  <a16:creationId xmlns:a16="http://schemas.microsoft.com/office/drawing/2014/main" xmlns="" id="{B9DF51E5-3EDC-41E1-93CF-8DAFFA03FC6D}"/>
                </a:ext>
              </a:extLst>
            </p:cNvPr>
            <p:cNvGrpSpPr/>
            <p:nvPr/>
          </p:nvGrpSpPr>
          <p:grpSpPr>
            <a:xfrm>
              <a:off x="5533746" y="4253261"/>
              <a:ext cx="883852" cy="621029"/>
              <a:chOff x="7343371" y="4995386"/>
              <a:chExt cx="883852" cy="621029"/>
            </a:xfrm>
          </p:grpSpPr>
          <p:sp>
            <p:nvSpPr>
              <p:cNvPr id="192" name="Google Shape;1523;p27">
                <a:extLst>
                  <a:ext uri="{FF2B5EF4-FFF2-40B4-BE49-F238E27FC236}">
                    <a16:creationId xmlns:a16="http://schemas.microsoft.com/office/drawing/2014/main" xmlns="" id="{2FC4F11C-02E2-45CA-83EF-7B78C265EFC7}"/>
                  </a:ext>
                </a:extLst>
              </p:cNvPr>
              <p:cNvSpPr/>
              <p:nvPr/>
            </p:nvSpPr>
            <p:spPr>
              <a:xfrm>
                <a:off x="7343371" y="5104923"/>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524;p27">
                <a:extLst>
                  <a:ext uri="{FF2B5EF4-FFF2-40B4-BE49-F238E27FC236}">
                    <a16:creationId xmlns:a16="http://schemas.microsoft.com/office/drawing/2014/main" xmlns="" id="{B583E91C-9A7E-48B5-AE96-5E2AB19C417B}"/>
                  </a:ext>
                </a:extLst>
              </p:cNvPr>
              <p:cNvSpPr/>
              <p:nvPr/>
            </p:nvSpPr>
            <p:spPr>
              <a:xfrm>
                <a:off x="7343561" y="5248084"/>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525;p27">
                <a:extLst>
                  <a:ext uri="{FF2B5EF4-FFF2-40B4-BE49-F238E27FC236}">
                    <a16:creationId xmlns:a16="http://schemas.microsoft.com/office/drawing/2014/main" xmlns="" id="{442844D8-979F-45F1-ACCB-C993ADB03091}"/>
                  </a:ext>
                </a:extLst>
              </p:cNvPr>
              <p:cNvSpPr/>
              <p:nvPr/>
            </p:nvSpPr>
            <p:spPr>
              <a:xfrm>
                <a:off x="8160792" y="5251132"/>
                <a:ext cx="66431" cy="157067"/>
              </a:xfrm>
              <a:custGeom>
                <a:avLst/>
                <a:gdLst/>
                <a:ahLst/>
                <a:cxnLst/>
                <a:rect l="l" t="t" r="r" b="b"/>
                <a:pathLst>
                  <a:path w="66431" h="157067" extrusionOk="0">
                    <a:moveTo>
                      <a:pt x="66431" y="0"/>
                    </a:moveTo>
                    <a:lnTo>
                      <a:pt x="66431" y="109538"/>
                    </a:lnTo>
                    <a:lnTo>
                      <a:pt x="21859" y="157067"/>
                    </a:lnTo>
                    <a:lnTo>
                      <a:pt x="0" y="31623"/>
                    </a:lnTo>
                    <a:lnTo>
                      <a:pt x="66431"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526;p27">
                <a:extLst>
                  <a:ext uri="{FF2B5EF4-FFF2-40B4-BE49-F238E27FC236}">
                    <a16:creationId xmlns:a16="http://schemas.microsoft.com/office/drawing/2014/main" xmlns="" id="{BFDA3CB0-E6A1-4D66-BA9C-EB7A89D744EC}"/>
                  </a:ext>
                </a:extLst>
              </p:cNvPr>
              <p:cNvSpPr/>
              <p:nvPr/>
            </p:nvSpPr>
            <p:spPr>
              <a:xfrm>
                <a:off x="7343371" y="4995386"/>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527;p27">
                <a:extLst>
                  <a:ext uri="{FF2B5EF4-FFF2-40B4-BE49-F238E27FC236}">
                    <a16:creationId xmlns:a16="http://schemas.microsoft.com/office/drawing/2014/main" xmlns="" id="{F93BC0C1-9F66-40D9-8D64-66111A75D65A}"/>
                  </a:ext>
                </a:extLst>
              </p:cNvPr>
              <p:cNvSpPr/>
              <p:nvPr/>
            </p:nvSpPr>
            <p:spPr>
              <a:xfrm>
                <a:off x="7469087" y="5064990"/>
                <a:ext cx="632615" cy="366117"/>
              </a:xfrm>
              <a:custGeom>
                <a:avLst/>
                <a:gdLst/>
                <a:ahLst/>
                <a:cxnLst/>
                <a:rect l="l" t="t" r="r" b="b"/>
                <a:pathLst>
                  <a:path w="632615" h="366117" extrusionOk="0">
                    <a:moveTo>
                      <a:pt x="632116" y="194048"/>
                    </a:moveTo>
                    <a:cubicBezTo>
                      <a:pt x="627555" y="237101"/>
                      <a:pt x="596952" y="279773"/>
                      <a:pt x="540025" y="312539"/>
                    </a:cubicBezTo>
                    <a:cubicBezTo>
                      <a:pt x="416475" y="383977"/>
                      <a:pt x="216136" y="383977"/>
                      <a:pt x="92586" y="312539"/>
                    </a:cubicBezTo>
                    <a:cubicBezTo>
                      <a:pt x="35564" y="279487"/>
                      <a:pt x="4961" y="237101"/>
                      <a:pt x="590" y="194048"/>
                    </a:cubicBezTo>
                    <a:cubicBezTo>
                      <a:pt x="-4732" y="143661"/>
                      <a:pt x="25965" y="92130"/>
                      <a:pt x="92586" y="53650"/>
                    </a:cubicBezTo>
                    <a:cubicBezTo>
                      <a:pt x="216136" y="-17883"/>
                      <a:pt x="416475" y="-17883"/>
                      <a:pt x="540025" y="53650"/>
                    </a:cubicBezTo>
                    <a:cubicBezTo>
                      <a:pt x="606551" y="92130"/>
                      <a:pt x="636963" y="143661"/>
                      <a:pt x="632116"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528;p27">
                <a:extLst>
                  <a:ext uri="{FF2B5EF4-FFF2-40B4-BE49-F238E27FC236}">
                    <a16:creationId xmlns:a16="http://schemas.microsoft.com/office/drawing/2014/main" xmlns="" id="{0F8588AB-63AF-4C6B-A4A1-F4D4F0C1E034}"/>
                  </a:ext>
                </a:extLst>
              </p:cNvPr>
              <p:cNvSpPr/>
              <p:nvPr/>
            </p:nvSpPr>
            <p:spPr>
              <a:xfrm>
                <a:off x="7469677" y="5086897"/>
                <a:ext cx="631526" cy="344209"/>
              </a:xfrm>
              <a:custGeom>
                <a:avLst/>
                <a:gdLst/>
                <a:ahLst/>
                <a:cxnLst/>
                <a:rect l="l" t="t" r="r" b="b"/>
                <a:pathLst>
                  <a:path w="631526" h="344209" extrusionOk="0">
                    <a:moveTo>
                      <a:pt x="631526" y="172141"/>
                    </a:moveTo>
                    <a:cubicBezTo>
                      <a:pt x="626965" y="215194"/>
                      <a:pt x="596363" y="257866"/>
                      <a:pt x="539435" y="290632"/>
                    </a:cubicBezTo>
                    <a:cubicBezTo>
                      <a:pt x="415886" y="362069"/>
                      <a:pt x="215546" y="362069"/>
                      <a:pt x="91997" y="290632"/>
                    </a:cubicBezTo>
                    <a:cubicBezTo>
                      <a:pt x="34974" y="257580"/>
                      <a:pt x="4372" y="215194"/>
                      <a:pt x="0" y="172141"/>
                    </a:cubicBezTo>
                    <a:cubicBezTo>
                      <a:pt x="4372" y="129087"/>
                      <a:pt x="35069" y="86416"/>
                      <a:pt x="91997" y="53650"/>
                    </a:cubicBezTo>
                    <a:cubicBezTo>
                      <a:pt x="215546" y="-17883"/>
                      <a:pt x="415886" y="-17883"/>
                      <a:pt x="539435" y="53650"/>
                    </a:cubicBezTo>
                    <a:cubicBezTo>
                      <a:pt x="596363" y="86701"/>
                      <a:pt x="626870" y="129087"/>
                      <a:pt x="631526"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529;p27">
                <a:extLst>
                  <a:ext uri="{FF2B5EF4-FFF2-40B4-BE49-F238E27FC236}">
                    <a16:creationId xmlns:a16="http://schemas.microsoft.com/office/drawing/2014/main" xmlns="" id="{AD70FA78-A08F-427D-9222-FA72D22F636F}"/>
                  </a:ext>
                </a:extLst>
              </p:cNvPr>
              <p:cNvSpPr/>
              <p:nvPr/>
            </p:nvSpPr>
            <p:spPr>
              <a:xfrm>
                <a:off x="7630861" y="5169693"/>
                <a:ext cx="295642" cy="184784"/>
              </a:xfrm>
              <a:custGeom>
                <a:avLst/>
                <a:gdLst/>
                <a:ahLst/>
                <a:cxnLst/>
                <a:rect l="l" t="t" r="r" b="b"/>
                <a:pathLst>
                  <a:path w="295642" h="184784" extrusionOk="0">
                    <a:moveTo>
                      <a:pt x="149875" y="29432"/>
                    </a:moveTo>
                    <a:cubicBezTo>
                      <a:pt x="145988" y="29423"/>
                      <a:pt x="142110" y="29737"/>
                      <a:pt x="138280" y="30385"/>
                    </a:cubicBezTo>
                    <a:cubicBezTo>
                      <a:pt x="133053" y="31147"/>
                      <a:pt x="127256" y="32195"/>
                      <a:pt x="120793" y="33528"/>
                    </a:cubicBezTo>
                    <a:cubicBezTo>
                      <a:pt x="114331" y="34862"/>
                      <a:pt x="107583" y="36576"/>
                      <a:pt x="100645" y="38671"/>
                    </a:cubicBezTo>
                    <a:cubicBezTo>
                      <a:pt x="93878" y="40719"/>
                      <a:pt x="87273" y="43272"/>
                      <a:pt x="80877" y="46291"/>
                    </a:cubicBezTo>
                    <a:lnTo>
                      <a:pt x="131628" y="75629"/>
                    </a:lnTo>
                    <a:lnTo>
                      <a:pt x="141131" y="72390"/>
                    </a:lnTo>
                    <a:cubicBezTo>
                      <a:pt x="154056" y="68104"/>
                      <a:pt x="166221" y="64484"/>
                      <a:pt x="177721" y="61436"/>
                    </a:cubicBezTo>
                    <a:cubicBezTo>
                      <a:pt x="188489" y="58598"/>
                      <a:pt x="199494" y="56779"/>
                      <a:pt x="210604" y="56007"/>
                    </a:cubicBezTo>
                    <a:cubicBezTo>
                      <a:pt x="220726" y="55397"/>
                      <a:pt x="230885" y="56102"/>
                      <a:pt x="240826" y="58103"/>
                    </a:cubicBezTo>
                    <a:cubicBezTo>
                      <a:pt x="251023" y="60274"/>
                      <a:pt x="260812" y="64065"/>
                      <a:pt x="269813" y="69342"/>
                    </a:cubicBezTo>
                    <a:cubicBezTo>
                      <a:pt x="278584" y="73743"/>
                      <a:pt x="286112" y="80296"/>
                      <a:pt x="291671" y="88392"/>
                    </a:cubicBezTo>
                    <a:cubicBezTo>
                      <a:pt x="295397" y="94317"/>
                      <a:pt x="296566" y="101498"/>
                      <a:pt x="294902" y="108299"/>
                    </a:cubicBezTo>
                    <a:cubicBezTo>
                      <a:pt x="292745" y="115776"/>
                      <a:pt x="288649" y="122549"/>
                      <a:pt x="283023" y="127921"/>
                    </a:cubicBezTo>
                    <a:cubicBezTo>
                      <a:pt x="276076" y="134950"/>
                      <a:pt x="268282" y="141094"/>
                      <a:pt x="259833" y="146209"/>
                    </a:cubicBezTo>
                    <a:lnTo>
                      <a:pt x="292146" y="165259"/>
                    </a:lnTo>
                    <a:lnTo>
                      <a:pt x="274469" y="175451"/>
                    </a:lnTo>
                    <a:lnTo>
                      <a:pt x="241871" y="156401"/>
                    </a:lnTo>
                    <a:cubicBezTo>
                      <a:pt x="226352" y="164068"/>
                      <a:pt x="210119" y="170193"/>
                      <a:pt x="193402" y="174688"/>
                    </a:cubicBezTo>
                    <a:cubicBezTo>
                      <a:pt x="175924" y="179603"/>
                      <a:pt x="158058" y="182975"/>
                      <a:pt x="139991" y="184785"/>
                    </a:cubicBezTo>
                    <a:lnTo>
                      <a:pt x="122599" y="154781"/>
                    </a:lnTo>
                    <a:cubicBezTo>
                      <a:pt x="127332" y="154657"/>
                      <a:pt x="132065" y="154276"/>
                      <a:pt x="136760" y="153638"/>
                    </a:cubicBezTo>
                    <a:cubicBezTo>
                      <a:pt x="143127" y="152876"/>
                      <a:pt x="150255" y="151638"/>
                      <a:pt x="158048" y="150019"/>
                    </a:cubicBezTo>
                    <a:cubicBezTo>
                      <a:pt x="165841" y="148399"/>
                      <a:pt x="174204" y="146113"/>
                      <a:pt x="182948" y="143637"/>
                    </a:cubicBezTo>
                    <a:cubicBezTo>
                      <a:pt x="191425" y="141056"/>
                      <a:pt x="199722" y="137865"/>
                      <a:pt x="207753" y="134112"/>
                    </a:cubicBezTo>
                    <a:lnTo>
                      <a:pt x="157193" y="104965"/>
                    </a:lnTo>
                    <a:lnTo>
                      <a:pt x="150635" y="107252"/>
                    </a:lnTo>
                    <a:lnTo>
                      <a:pt x="143697" y="109347"/>
                    </a:lnTo>
                    <a:cubicBezTo>
                      <a:pt x="130962" y="113538"/>
                      <a:pt x="119368" y="116777"/>
                      <a:pt x="108723" y="118872"/>
                    </a:cubicBezTo>
                    <a:cubicBezTo>
                      <a:pt x="98953" y="121148"/>
                      <a:pt x="88994" y="122482"/>
                      <a:pt x="78976" y="122872"/>
                    </a:cubicBezTo>
                    <a:cubicBezTo>
                      <a:pt x="70128" y="123234"/>
                      <a:pt x="61280" y="122396"/>
                      <a:pt x="52651" y="120396"/>
                    </a:cubicBezTo>
                    <a:cubicBezTo>
                      <a:pt x="44079" y="118463"/>
                      <a:pt x="35848" y="115243"/>
                      <a:pt x="28226" y="110871"/>
                    </a:cubicBezTo>
                    <a:cubicBezTo>
                      <a:pt x="19891" y="106518"/>
                      <a:pt x="12669" y="100289"/>
                      <a:pt x="7128" y="92678"/>
                    </a:cubicBezTo>
                    <a:cubicBezTo>
                      <a:pt x="3022" y="86992"/>
                      <a:pt x="1007" y="80058"/>
                      <a:pt x="1426" y="73057"/>
                    </a:cubicBezTo>
                    <a:cubicBezTo>
                      <a:pt x="2148" y="65761"/>
                      <a:pt x="5065" y="58846"/>
                      <a:pt x="9789" y="53245"/>
                    </a:cubicBezTo>
                    <a:cubicBezTo>
                      <a:pt x="15596" y="45863"/>
                      <a:pt x="22524" y="39434"/>
                      <a:pt x="30317" y="34195"/>
                    </a:cubicBezTo>
                    <a:lnTo>
                      <a:pt x="0" y="17050"/>
                    </a:lnTo>
                    <a:lnTo>
                      <a:pt x="17582" y="6858"/>
                    </a:lnTo>
                    <a:lnTo>
                      <a:pt x="47234" y="24003"/>
                    </a:lnTo>
                    <a:cubicBezTo>
                      <a:pt x="61157" y="17088"/>
                      <a:pt x="75783" y="11687"/>
                      <a:pt x="90856" y="7906"/>
                    </a:cubicBezTo>
                    <a:cubicBezTo>
                      <a:pt x="105207" y="4324"/>
                      <a:pt x="119786" y="1686"/>
                      <a:pt x="134479" y="0"/>
                    </a:cubicBezTo>
                    <a:close/>
                    <a:moveTo>
                      <a:pt x="63485" y="82772"/>
                    </a:moveTo>
                    <a:cubicBezTo>
                      <a:pt x="70157" y="86639"/>
                      <a:pt x="77864" y="88306"/>
                      <a:pt x="85534" y="87535"/>
                    </a:cubicBezTo>
                    <a:cubicBezTo>
                      <a:pt x="95817" y="86373"/>
                      <a:pt x="105948" y="84106"/>
                      <a:pt x="115756" y="80772"/>
                    </a:cubicBezTo>
                    <a:lnTo>
                      <a:pt x="68237" y="53245"/>
                    </a:lnTo>
                    <a:cubicBezTo>
                      <a:pt x="50750" y="64675"/>
                      <a:pt x="49230" y="74581"/>
                      <a:pt x="63485" y="82772"/>
                    </a:cubicBezTo>
                    <a:close/>
                    <a:moveTo>
                      <a:pt x="230372" y="96774"/>
                    </a:moveTo>
                    <a:cubicBezTo>
                      <a:pt x="223101" y="92773"/>
                      <a:pt x="214719" y="91269"/>
                      <a:pt x="206517" y="92488"/>
                    </a:cubicBezTo>
                    <a:cubicBezTo>
                      <a:pt x="195265" y="93955"/>
                      <a:pt x="184174" y="96412"/>
                      <a:pt x="173349" y="99822"/>
                    </a:cubicBezTo>
                    <a:lnTo>
                      <a:pt x="220868" y="127159"/>
                    </a:lnTo>
                    <a:cubicBezTo>
                      <a:pt x="240892" y="114776"/>
                      <a:pt x="244057" y="104651"/>
                      <a:pt x="230372" y="9677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530;p27">
                <a:extLst>
                  <a:ext uri="{FF2B5EF4-FFF2-40B4-BE49-F238E27FC236}">
                    <a16:creationId xmlns:a16="http://schemas.microsoft.com/office/drawing/2014/main" xmlns="" id="{75FE12B4-9333-40F4-A9FB-2FA2042C81DA}"/>
                  </a:ext>
                </a:extLst>
              </p:cNvPr>
              <p:cNvSpPr/>
              <p:nvPr/>
            </p:nvSpPr>
            <p:spPr>
              <a:xfrm>
                <a:off x="7753460" y="5307234"/>
                <a:ext cx="19007" cy="25526"/>
              </a:xfrm>
              <a:custGeom>
                <a:avLst/>
                <a:gdLst/>
                <a:ahLst/>
                <a:cxnLst/>
                <a:rect l="l" t="t" r="r" b="b"/>
                <a:pathLst>
                  <a:path w="19007" h="25526" extrusionOk="0">
                    <a:moveTo>
                      <a:pt x="0" y="17240"/>
                    </a:moveTo>
                    <a:cubicBezTo>
                      <a:pt x="475"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1531;p27">
                <a:extLst>
                  <a:ext uri="{FF2B5EF4-FFF2-40B4-BE49-F238E27FC236}">
                    <a16:creationId xmlns:a16="http://schemas.microsoft.com/office/drawing/2014/main" xmlns="" id="{E0F91BE7-E2F1-4197-A0EF-C6AB7407BAB4}"/>
                  </a:ext>
                </a:extLst>
              </p:cNvPr>
              <p:cNvSpPr/>
              <p:nvPr/>
            </p:nvSpPr>
            <p:spPr>
              <a:xfrm>
                <a:off x="7880525" y="5317712"/>
                <a:ext cx="42101" cy="19716"/>
              </a:xfrm>
              <a:custGeom>
                <a:avLst/>
                <a:gdLst/>
                <a:ahLst/>
                <a:cxnLst/>
                <a:rect l="l" t="t" r="r" b="b"/>
                <a:pathLst>
                  <a:path w="42101" h="19716" extrusionOk="0">
                    <a:moveTo>
                      <a:pt x="42102" y="17240"/>
                    </a:moveTo>
                    <a:lnTo>
                      <a:pt x="42102" y="0"/>
                    </a:lnTo>
                    <a:lnTo>
                      <a:pt x="0" y="3238"/>
                    </a:lnTo>
                    <a:lnTo>
                      <a:pt x="24140" y="19717"/>
                    </a:lnTo>
                    <a:lnTo>
                      <a:pt x="42102" y="17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1532;p27">
                <a:extLst>
                  <a:ext uri="{FF2B5EF4-FFF2-40B4-BE49-F238E27FC236}">
                    <a16:creationId xmlns:a16="http://schemas.microsoft.com/office/drawing/2014/main" xmlns="" id="{3D891EA8-C985-42D0-9E07-04403821D163}"/>
                  </a:ext>
                </a:extLst>
              </p:cNvPr>
              <p:cNvSpPr/>
              <p:nvPr/>
            </p:nvSpPr>
            <p:spPr>
              <a:xfrm>
                <a:off x="7894686" y="5254561"/>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1533;p27">
                <a:extLst>
                  <a:ext uri="{FF2B5EF4-FFF2-40B4-BE49-F238E27FC236}">
                    <a16:creationId xmlns:a16="http://schemas.microsoft.com/office/drawing/2014/main" xmlns="" id="{EED444BA-8FEF-492C-808B-EAD88895E140}"/>
                  </a:ext>
                </a:extLst>
              </p:cNvPr>
              <p:cNvSpPr/>
              <p:nvPr/>
            </p:nvSpPr>
            <p:spPr>
              <a:xfrm>
                <a:off x="7795847" y="5260943"/>
                <a:ext cx="47328" cy="33051"/>
              </a:xfrm>
              <a:custGeom>
                <a:avLst/>
                <a:gdLst/>
                <a:ahLst/>
                <a:cxnLst/>
                <a:rect l="l" t="t" r="r" b="b"/>
                <a:pathLst>
                  <a:path w="47328" h="33051" extrusionOk="0">
                    <a:moveTo>
                      <a:pt x="0" y="10001"/>
                    </a:moveTo>
                    <a:lnTo>
                      <a:pt x="10454" y="0"/>
                    </a:lnTo>
                    <a:lnTo>
                      <a:pt x="47329" y="25527"/>
                    </a:lnTo>
                    <a:lnTo>
                      <a:pt x="45048" y="33052"/>
                    </a:lnTo>
                    <a:cubicBezTo>
                      <a:pt x="45048" y="33052"/>
                      <a:pt x="17487" y="21431"/>
                      <a:pt x="16537" y="2076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1534;p27">
                <a:extLst>
                  <a:ext uri="{FF2B5EF4-FFF2-40B4-BE49-F238E27FC236}">
                    <a16:creationId xmlns:a16="http://schemas.microsoft.com/office/drawing/2014/main" xmlns="" id="{99977C93-1684-4A47-B840-A306AABB012F}"/>
                  </a:ext>
                </a:extLst>
              </p:cNvPr>
              <p:cNvSpPr/>
              <p:nvPr/>
            </p:nvSpPr>
            <p:spPr>
              <a:xfrm>
                <a:off x="7699193" y="5205793"/>
                <a:ext cx="58543" cy="38861"/>
              </a:xfrm>
              <a:custGeom>
                <a:avLst/>
                <a:gdLst/>
                <a:ahLst/>
                <a:cxnLst/>
                <a:rect l="l" t="t" r="r" b="b"/>
                <a:pathLst>
                  <a:path w="58543" h="38861" extrusionOk="0">
                    <a:moveTo>
                      <a:pt x="0" y="11049"/>
                    </a:moveTo>
                    <a:lnTo>
                      <a:pt x="49040" y="38862"/>
                    </a:lnTo>
                    <a:lnTo>
                      <a:pt x="58543" y="31623"/>
                    </a:lnTo>
                    <a:cubicBezTo>
                      <a:pt x="58543" y="31623"/>
                      <a:pt x="52461" y="24574"/>
                      <a:pt x="51986" y="23813"/>
                    </a:cubicBezTo>
                    <a:cubicBezTo>
                      <a:pt x="47585" y="18783"/>
                      <a:pt x="42425" y="14478"/>
                      <a:pt x="36684" y="11049"/>
                    </a:cubicBezTo>
                    <a:cubicBezTo>
                      <a:pt x="33073" y="10382"/>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1535;p27">
                <a:extLst>
                  <a:ext uri="{FF2B5EF4-FFF2-40B4-BE49-F238E27FC236}">
                    <a16:creationId xmlns:a16="http://schemas.microsoft.com/office/drawing/2014/main" xmlns="" id="{94331114-C2D4-4455-990B-80120C87D603}"/>
                  </a:ext>
                </a:extLst>
              </p:cNvPr>
              <p:cNvSpPr/>
              <p:nvPr/>
            </p:nvSpPr>
            <p:spPr>
              <a:xfrm>
                <a:off x="7753460" y="5174646"/>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1536;p27">
                <a:extLst>
                  <a:ext uri="{FF2B5EF4-FFF2-40B4-BE49-F238E27FC236}">
                    <a16:creationId xmlns:a16="http://schemas.microsoft.com/office/drawing/2014/main" xmlns="" id="{7D49A234-58CC-449C-AEE7-D92890559F0C}"/>
                  </a:ext>
                </a:extLst>
              </p:cNvPr>
              <p:cNvSpPr/>
              <p:nvPr/>
            </p:nvSpPr>
            <p:spPr>
              <a:xfrm>
                <a:off x="7631241" y="5169598"/>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1537;p27">
                <a:extLst>
                  <a:ext uri="{FF2B5EF4-FFF2-40B4-BE49-F238E27FC236}">
                    <a16:creationId xmlns:a16="http://schemas.microsoft.com/office/drawing/2014/main" xmlns="" id="{0B26F891-C646-4035-BC4E-F3E58DB17A66}"/>
                  </a:ext>
                </a:extLst>
              </p:cNvPr>
              <p:cNvSpPr/>
              <p:nvPr/>
            </p:nvSpPr>
            <p:spPr>
              <a:xfrm>
                <a:off x="7632192" y="5227129"/>
                <a:ext cx="29936" cy="30289"/>
              </a:xfrm>
              <a:custGeom>
                <a:avLst/>
                <a:gdLst/>
                <a:ahLst/>
                <a:cxnLst/>
                <a:rect l="l" t="t" r="r" b="b"/>
                <a:pathLst>
                  <a:path w="29936" h="30289" extrusionOk="0">
                    <a:moveTo>
                      <a:pt x="0" y="17907"/>
                    </a:moveTo>
                    <a:lnTo>
                      <a:pt x="0" y="0"/>
                    </a:lnTo>
                    <a:lnTo>
                      <a:pt x="29937" y="0"/>
                    </a:lnTo>
                    <a:lnTo>
                      <a:pt x="22619" y="16002"/>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1538;p27">
                <a:extLst>
                  <a:ext uri="{FF2B5EF4-FFF2-40B4-BE49-F238E27FC236}">
                    <a16:creationId xmlns:a16="http://schemas.microsoft.com/office/drawing/2014/main" xmlns="" id="{5BF1A11B-2E59-4AA9-8EC0-E951E3088EE2}"/>
                  </a:ext>
                </a:extLst>
              </p:cNvPr>
              <p:cNvSpPr/>
              <p:nvPr/>
            </p:nvSpPr>
            <p:spPr>
              <a:xfrm>
                <a:off x="7630861" y="5152548"/>
                <a:ext cx="295637" cy="184403"/>
              </a:xfrm>
              <a:custGeom>
                <a:avLst/>
                <a:gdLst/>
                <a:ahLst/>
                <a:cxnLst/>
                <a:rect l="l" t="t" r="r" b="b"/>
                <a:pathLst>
                  <a:path w="295637" h="184403" extrusionOk="0">
                    <a:moveTo>
                      <a:pt x="149875" y="29051"/>
                    </a:moveTo>
                    <a:cubicBezTo>
                      <a:pt x="145988" y="29042"/>
                      <a:pt x="142110" y="29356"/>
                      <a:pt x="138280" y="30004"/>
                    </a:cubicBezTo>
                    <a:cubicBezTo>
                      <a:pt x="133053" y="30671"/>
                      <a:pt x="127256" y="31718"/>
                      <a:pt x="120793" y="33147"/>
                    </a:cubicBezTo>
                    <a:cubicBezTo>
                      <a:pt x="114331" y="34576"/>
                      <a:pt x="107583" y="36195"/>
                      <a:pt x="100645" y="38290"/>
                    </a:cubicBezTo>
                    <a:cubicBezTo>
                      <a:pt x="93878" y="40310"/>
                      <a:pt x="87273" y="42824"/>
                      <a:pt x="80877" y="45815"/>
                    </a:cubicBezTo>
                    <a:lnTo>
                      <a:pt x="131628" y="75247"/>
                    </a:lnTo>
                    <a:lnTo>
                      <a:pt x="141131" y="72009"/>
                    </a:lnTo>
                    <a:cubicBezTo>
                      <a:pt x="154056" y="67723"/>
                      <a:pt x="166221" y="64103"/>
                      <a:pt x="177721" y="61055"/>
                    </a:cubicBezTo>
                    <a:cubicBezTo>
                      <a:pt x="188489" y="58207"/>
                      <a:pt x="199494" y="56397"/>
                      <a:pt x="210604" y="55626"/>
                    </a:cubicBezTo>
                    <a:cubicBezTo>
                      <a:pt x="220726" y="54988"/>
                      <a:pt x="230875" y="55654"/>
                      <a:pt x="240826" y="57626"/>
                    </a:cubicBezTo>
                    <a:cubicBezTo>
                      <a:pt x="251033" y="59836"/>
                      <a:pt x="260812" y="63655"/>
                      <a:pt x="269813" y="68961"/>
                    </a:cubicBezTo>
                    <a:cubicBezTo>
                      <a:pt x="278584" y="73362"/>
                      <a:pt x="286112" y="79915"/>
                      <a:pt x="291671" y="88011"/>
                    </a:cubicBezTo>
                    <a:cubicBezTo>
                      <a:pt x="295397" y="93897"/>
                      <a:pt x="296556" y="101051"/>
                      <a:pt x="294902" y="107823"/>
                    </a:cubicBezTo>
                    <a:cubicBezTo>
                      <a:pt x="292793" y="115319"/>
                      <a:pt x="288687" y="122101"/>
                      <a:pt x="283023" y="127444"/>
                    </a:cubicBezTo>
                    <a:cubicBezTo>
                      <a:pt x="276076" y="134503"/>
                      <a:pt x="268282" y="140675"/>
                      <a:pt x="259833" y="145828"/>
                    </a:cubicBezTo>
                    <a:lnTo>
                      <a:pt x="292146" y="164878"/>
                    </a:lnTo>
                    <a:lnTo>
                      <a:pt x="274469" y="175069"/>
                    </a:lnTo>
                    <a:lnTo>
                      <a:pt x="241871" y="156019"/>
                    </a:lnTo>
                    <a:cubicBezTo>
                      <a:pt x="226371" y="163763"/>
                      <a:pt x="210138" y="169916"/>
                      <a:pt x="193402" y="174403"/>
                    </a:cubicBezTo>
                    <a:cubicBezTo>
                      <a:pt x="175915" y="179241"/>
                      <a:pt x="158048" y="182585"/>
                      <a:pt x="139991" y="184404"/>
                    </a:cubicBezTo>
                    <a:lnTo>
                      <a:pt x="122979" y="153829"/>
                    </a:lnTo>
                    <a:cubicBezTo>
                      <a:pt x="126115" y="153829"/>
                      <a:pt x="130772" y="153829"/>
                      <a:pt x="137140" y="152781"/>
                    </a:cubicBezTo>
                    <a:cubicBezTo>
                      <a:pt x="143507" y="151733"/>
                      <a:pt x="150635" y="150781"/>
                      <a:pt x="158428" y="149066"/>
                    </a:cubicBezTo>
                    <a:cubicBezTo>
                      <a:pt x="166221" y="147352"/>
                      <a:pt x="174585" y="145256"/>
                      <a:pt x="183328" y="142684"/>
                    </a:cubicBezTo>
                    <a:cubicBezTo>
                      <a:pt x="191824" y="140141"/>
                      <a:pt x="200121" y="136960"/>
                      <a:pt x="208133" y="133159"/>
                    </a:cubicBezTo>
                    <a:lnTo>
                      <a:pt x="157573" y="103917"/>
                    </a:lnTo>
                    <a:lnTo>
                      <a:pt x="151015" y="106204"/>
                    </a:lnTo>
                    <a:lnTo>
                      <a:pt x="144077" y="108394"/>
                    </a:lnTo>
                    <a:cubicBezTo>
                      <a:pt x="131342" y="112585"/>
                      <a:pt x="119748" y="115824"/>
                      <a:pt x="109104" y="117919"/>
                    </a:cubicBezTo>
                    <a:cubicBezTo>
                      <a:pt x="99334" y="120196"/>
                      <a:pt x="89374" y="121530"/>
                      <a:pt x="79357" y="121920"/>
                    </a:cubicBezTo>
                    <a:cubicBezTo>
                      <a:pt x="70509" y="122234"/>
                      <a:pt x="61661" y="121396"/>
                      <a:pt x="53031" y="119443"/>
                    </a:cubicBezTo>
                    <a:cubicBezTo>
                      <a:pt x="44478" y="117462"/>
                      <a:pt x="36247" y="114252"/>
                      <a:pt x="28606" y="109918"/>
                    </a:cubicBezTo>
                    <a:cubicBezTo>
                      <a:pt x="20291" y="105537"/>
                      <a:pt x="13077" y="99317"/>
                      <a:pt x="7508" y="91726"/>
                    </a:cubicBezTo>
                    <a:cubicBezTo>
                      <a:pt x="3412" y="86039"/>
                      <a:pt x="1397" y="79105"/>
                      <a:pt x="1806" y="72104"/>
                    </a:cubicBezTo>
                    <a:cubicBezTo>
                      <a:pt x="2528" y="64808"/>
                      <a:pt x="5446" y="57893"/>
                      <a:pt x="10169" y="52292"/>
                    </a:cubicBezTo>
                    <a:cubicBezTo>
                      <a:pt x="15947" y="44882"/>
                      <a:pt x="22885" y="38452"/>
                      <a:pt x="30697" y="33242"/>
                    </a:cubicBezTo>
                    <a:lnTo>
                      <a:pt x="0" y="17050"/>
                    </a:lnTo>
                    <a:lnTo>
                      <a:pt x="17582" y="6763"/>
                    </a:lnTo>
                    <a:lnTo>
                      <a:pt x="47234" y="24003"/>
                    </a:lnTo>
                    <a:cubicBezTo>
                      <a:pt x="61157" y="17088"/>
                      <a:pt x="75783" y="11687"/>
                      <a:pt x="90856" y="7906"/>
                    </a:cubicBezTo>
                    <a:cubicBezTo>
                      <a:pt x="105197" y="4286"/>
                      <a:pt x="119776" y="1638"/>
                      <a:pt x="134479" y="0"/>
                    </a:cubicBezTo>
                    <a:close/>
                    <a:moveTo>
                      <a:pt x="63485" y="82391"/>
                    </a:moveTo>
                    <a:cubicBezTo>
                      <a:pt x="70157" y="86258"/>
                      <a:pt x="77864" y="87925"/>
                      <a:pt x="85534" y="87154"/>
                    </a:cubicBezTo>
                    <a:cubicBezTo>
                      <a:pt x="95817" y="85992"/>
                      <a:pt x="105948" y="83725"/>
                      <a:pt x="115756" y="80391"/>
                    </a:cubicBezTo>
                    <a:lnTo>
                      <a:pt x="68237" y="52864"/>
                    </a:lnTo>
                    <a:cubicBezTo>
                      <a:pt x="50750" y="64675"/>
                      <a:pt x="49230" y="74485"/>
                      <a:pt x="63485" y="82772"/>
                    </a:cubicBezTo>
                    <a:close/>
                    <a:moveTo>
                      <a:pt x="230372" y="96298"/>
                    </a:moveTo>
                    <a:cubicBezTo>
                      <a:pt x="223092" y="92335"/>
                      <a:pt x="214710" y="90859"/>
                      <a:pt x="206517" y="92107"/>
                    </a:cubicBezTo>
                    <a:cubicBezTo>
                      <a:pt x="195274" y="93535"/>
                      <a:pt x="184174" y="95964"/>
                      <a:pt x="173349" y="99346"/>
                    </a:cubicBezTo>
                    <a:lnTo>
                      <a:pt x="220868" y="126778"/>
                    </a:lnTo>
                    <a:cubicBezTo>
                      <a:pt x="240826" y="114776"/>
                      <a:pt x="244057" y="104680"/>
                      <a:pt x="230372" y="9667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 name="Google Shape;1539;p27">
              <a:extLst>
                <a:ext uri="{FF2B5EF4-FFF2-40B4-BE49-F238E27FC236}">
                  <a16:creationId xmlns:a16="http://schemas.microsoft.com/office/drawing/2014/main" xmlns="" id="{97AF4088-AD64-4A77-98FE-B2AAAEA29E6C}"/>
                </a:ext>
              </a:extLst>
            </p:cNvPr>
            <p:cNvGrpSpPr/>
            <p:nvPr/>
          </p:nvGrpSpPr>
          <p:grpSpPr>
            <a:xfrm>
              <a:off x="4965040" y="3574128"/>
              <a:ext cx="883852" cy="621125"/>
              <a:chOff x="6774665" y="4316253"/>
              <a:chExt cx="883852" cy="621125"/>
            </a:xfrm>
          </p:grpSpPr>
          <p:sp>
            <p:nvSpPr>
              <p:cNvPr id="176" name="Google Shape;1540;p27">
                <a:extLst>
                  <a:ext uri="{FF2B5EF4-FFF2-40B4-BE49-F238E27FC236}">
                    <a16:creationId xmlns:a16="http://schemas.microsoft.com/office/drawing/2014/main" xmlns="" id="{436A8A81-945B-4DCE-AE61-CAC1228D268F}"/>
                  </a:ext>
                </a:extLst>
              </p:cNvPr>
              <p:cNvSpPr/>
              <p:nvPr/>
            </p:nvSpPr>
            <p:spPr>
              <a:xfrm>
                <a:off x="6774665" y="442588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541;p27">
                <a:extLst>
                  <a:ext uri="{FF2B5EF4-FFF2-40B4-BE49-F238E27FC236}">
                    <a16:creationId xmlns:a16="http://schemas.microsoft.com/office/drawing/2014/main" xmlns="" id="{C7C967FE-4950-425C-807A-304FFCF0AC2C}"/>
                  </a:ext>
                </a:extLst>
              </p:cNvPr>
              <p:cNvSpPr/>
              <p:nvPr/>
            </p:nvSpPr>
            <p:spPr>
              <a:xfrm>
                <a:off x="6774855" y="4568951"/>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542;p27">
                <a:extLst>
                  <a:ext uri="{FF2B5EF4-FFF2-40B4-BE49-F238E27FC236}">
                    <a16:creationId xmlns:a16="http://schemas.microsoft.com/office/drawing/2014/main" xmlns="" id="{37353937-06B3-4A0D-A54E-6F12782F42A6}"/>
                  </a:ext>
                </a:extLst>
              </p:cNvPr>
              <p:cNvSpPr/>
              <p:nvPr/>
            </p:nvSpPr>
            <p:spPr>
              <a:xfrm>
                <a:off x="7592086" y="4572000"/>
                <a:ext cx="66431" cy="157067"/>
              </a:xfrm>
              <a:custGeom>
                <a:avLst/>
                <a:gdLst/>
                <a:ahLst/>
                <a:cxnLst/>
                <a:rect l="l" t="t" r="r" b="b"/>
                <a:pathLst>
                  <a:path w="66431" h="157067" extrusionOk="0">
                    <a:moveTo>
                      <a:pt x="66431" y="0"/>
                    </a:moveTo>
                    <a:lnTo>
                      <a:pt x="66431" y="109633"/>
                    </a:lnTo>
                    <a:lnTo>
                      <a:pt x="21859" y="157067"/>
                    </a:lnTo>
                    <a:lnTo>
                      <a:pt x="0" y="31623"/>
                    </a:lnTo>
                    <a:lnTo>
                      <a:pt x="66431"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543;p27">
                <a:extLst>
                  <a:ext uri="{FF2B5EF4-FFF2-40B4-BE49-F238E27FC236}">
                    <a16:creationId xmlns:a16="http://schemas.microsoft.com/office/drawing/2014/main" xmlns="" id="{1308B87A-D769-4E16-BE33-0E86919EF00F}"/>
                  </a:ext>
                </a:extLst>
              </p:cNvPr>
              <p:cNvSpPr/>
              <p:nvPr/>
            </p:nvSpPr>
            <p:spPr>
              <a:xfrm>
                <a:off x="6774665" y="4316253"/>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544;p27">
                <a:extLst>
                  <a:ext uri="{FF2B5EF4-FFF2-40B4-BE49-F238E27FC236}">
                    <a16:creationId xmlns:a16="http://schemas.microsoft.com/office/drawing/2014/main" xmlns="" id="{37B58AA2-7AF8-43E1-A87B-2E1A8A624F7E}"/>
                  </a:ext>
                </a:extLst>
              </p:cNvPr>
              <p:cNvSpPr/>
              <p:nvPr/>
            </p:nvSpPr>
            <p:spPr>
              <a:xfrm>
                <a:off x="6900380" y="4385881"/>
                <a:ext cx="632615" cy="366093"/>
              </a:xfrm>
              <a:custGeom>
                <a:avLst/>
                <a:gdLst/>
                <a:ahLst/>
                <a:cxnLst/>
                <a:rect l="l" t="t" r="r" b="b"/>
                <a:pathLst>
                  <a:path w="632615" h="366093" extrusionOk="0">
                    <a:moveTo>
                      <a:pt x="632021" y="194024"/>
                    </a:moveTo>
                    <a:cubicBezTo>
                      <a:pt x="627555" y="237077"/>
                      <a:pt x="596952" y="279749"/>
                      <a:pt x="540025" y="312515"/>
                    </a:cubicBezTo>
                    <a:cubicBezTo>
                      <a:pt x="416475" y="383953"/>
                      <a:pt x="216136" y="383953"/>
                      <a:pt x="92586" y="312515"/>
                    </a:cubicBezTo>
                    <a:cubicBezTo>
                      <a:pt x="35564" y="279559"/>
                      <a:pt x="4961" y="237077"/>
                      <a:pt x="590" y="194024"/>
                    </a:cubicBezTo>
                    <a:cubicBezTo>
                      <a:pt x="-4732" y="143637"/>
                      <a:pt x="25965" y="92107"/>
                      <a:pt x="92586" y="53721"/>
                    </a:cubicBezTo>
                    <a:cubicBezTo>
                      <a:pt x="216136" y="-17907"/>
                      <a:pt x="416475" y="-17907"/>
                      <a:pt x="540025" y="53721"/>
                    </a:cubicBezTo>
                    <a:cubicBezTo>
                      <a:pt x="606931" y="92107"/>
                      <a:pt x="637344" y="143637"/>
                      <a:pt x="632021"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545;p27">
                <a:extLst>
                  <a:ext uri="{FF2B5EF4-FFF2-40B4-BE49-F238E27FC236}">
                    <a16:creationId xmlns:a16="http://schemas.microsoft.com/office/drawing/2014/main" xmlns="" id="{4E1154DE-1BD9-4B0E-8DE9-3EF867F065E5}"/>
                  </a:ext>
                </a:extLst>
              </p:cNvPr>
              <p:cNvSpPr/>
              <p:nvPr/>
            </p:nvSpPr>
            <p:spPr>
              <a:xfrm>
                <a:off x="6900970" y="4407789"/>
                <a:ext cx="631431" cy="344185"/>
              </a:xfrm>
              <a:custGeom>
                <a:avLst/>
                <a:gdLst/>
                <a:ahLst/>
                <a:cxnLst/>
                <a:rect l="l" t="t" r="r" b="b"/>
                <a:pathLst>
                  <a:path w="631431" h="344185" extrusionOk="0">
                    <a:moveTo>
                      <a:pt x="631432" y="172117"/>
                    </a:moveTo>
                    <a:cubicBezTo>
                      <a:pt x="626965" y="215170"/>
                      <a:pt x="596363" y="257842"/>
                      <a:pt x="539435" y="290608"/>
                    </a:cubicBezTo>
                    <a:cubicBezTo>
                      <a:pt x="415886" y="362045"/>
                      <a:pt x="215546" y="362045"/>
                      <a:pt x="91997" y="290608"/>
                    </a:cubicBezTo>
                    <a:cubicBezTo>
                      <a:pt x="34974" y="257651"/>
                      <a:pt x="4372" y="215170"/>
                      <a:pt x="0" y="172117"/>
                    </a:cubicBezTo>
                    <a:cubicBezTo>
                      <a:pt x="4372" y="129064"/>
                      <a:pt x="34974" y="86392"/>
                      <a:pt x="91997" y="53721"/>
                    </a:cubicBezTo>
                    <a:cubicBezTo>
                      <a:pt x="215546" y="-17907"/>
                      <a:pt x="415886" y="-17907"/>
                      <a:pt x="539435" y="53721"/>
                    </a:cubicBezTo>
                    <a:cubicBezTo>
                      <a:pt x="596838" y="86677"/>
                      <a:pt x="626965"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546;p27">
                <a:extLst>
                  <a:ext uri="{FF2B5EF4-FFF2-40B4-BE49-F238E27FC236}">
                    <a16:creationId xmlns:a16="http://schemas.microsoft.com/office/drawing/2014/main" xmlns="" id="{E8A4EC39-76E4-41F4-92C0-2EA5212101B4}"/>
                  </a:ext>
                </a:extLst>
              </p:cNvPr>
              <p:cNvSpPr/>
              <p:nvPr/>
            </p:nvSpPr>
            <p:spPr>
              <a:xfrm>
                <a:off x="7062535" y="4489799"/>
                <a:ext cx="295132" cy="185547"/>
              </a:xfrm>
              <a:custGeom>
                <a:avLst/>
                <a:gdLst/>
                <a:ahLst/>
                <a:cxnLst/>
                <a:rect l="l" t="t" r="r" b="b"/>
                <a:pathLst>
                  <a:path w="295132" h="185547" extrusionOk="0">
                    <a:moveTo>
                      <a:pt x="149494" y="30194"/>
                    </a:moveTo>
                    <a:cubicBezTo>
                      <a:pt x="145607" y="30185"/>
                      <a:pt x="141730" y="30499"/>
                      <a:pt x="137900" y="31147"/>
                    </a:cubicBezTo>
                    <a:cubicBezTo>
                      <a:pt x="132673" y="31909"/>
                      <a:pt x="126875" y="32956"/>
                      <a:pt x="120413" y="34290"/>
                    </a:cubicBezTo>
                    <a:cubicBezTo>
                      <a:pt x="113950" y="35623"/>
                      <a:pt x="107203" y="37433"/>
                      <a:pt x="100265" y="39529"/>
                    </a:cubicBezTo>
                    <a:cubicBezTo>
                      <a:pt x="93498" y="41548"/>
                      <a:pt x="86893" y="44063"/>
                      <a:pt x="80497" y="47054"/>
                    </a:cubicBezTo>
                    <a:lnTo>
                      <a:pt x="131152" y="76486"/>
                    </a:lnTo>
                    <a:lnTo>
                      <a:pt x="140656" y="73247"/>
                    </a:lnTo>
                    <a:cubicBezTo>
                      <a:pt x="153581" y="68961"/>
                      <a:pt x="165746" y="65246"/>
                      <a:pt x="177246" y="62294"/>
                    </a:cubicBezTo>
                    <a:cubicBezTo>
                      <a:pt x="187994" y="59360"/>
                      <a:pt x="199009" y="57541"/>
                      <a:pt x="210129" y="56864"/>
                    </a:cubicBezTo>
                    <a:cubicBezTo>
                      <a:pt x="220250" y="56179"/>
                      <a:pt x="230410" y="56845"/>
                      <a:pt x="240351" y="58864"/>
                    </a:cubicBezTo>
                    <a:cubicBezTo>
                      <a:pt x="250567" y="61017"/>
                      <a:pt x="260366" y="64846"/>
                      <a:pt x="269337" y="70199"/>
                    </a:cubicBezTo>
                    <a:cubicBezTo>
                      <a:pt x="278119" y="74590"/>
                      <a:pt x="285636" y="81144"/>
                      <a:pt x="291196" y="89249"/>
                    </a:cubicBezTo>
                    <a:cubicBezTo>
                      <a:pt x="294874" y="95193"/>
                      <a:pt x="296033" y="102356"/>
                      <a:pt x="294427" y="109156"/>
                    </a:cubicBezTo>
                    <a:cubicBezTo>
                      <a:pt x="292251" y="116624"/>
                      <a:pt x="288155" y="123397"/>
                      <a:pt x="282547" y="128778"/>
                    </a:cubicBezTo>
                    <a:cubicBezTo>
                      <a:pt x="275553" y="135789"/>
                      <a:pt x="267769" y="141961"/>
                      <a:pt x="259358" y="147161"/>
                    </a:cubicBezTo>
                    <a:lnTo>
                      <a:pt x="291671" y="166211"/>
                    </a:lnTo>
                    <a:lnTo>
                      <a:pt x="273709" y="176213"/>
                    </a:lnTo>
                    <a:lnTo>
                      <a:pt x="241111" y="157163"/>
                    </a:lnTo>
                    <a:cubicBezTo>
                      <a:pt x="225591" y="164868"/>
                      <a:pt x="209359" y="171022"/>
                      <a:pt x="192642" y="175546"/>
                    </a:cubicBezTo>
                    <a:cubicBezTo>
                      <a:pt x="175155" y="180385"/>
                      <a:pt x="157288" y="183728"/>
                      <a:pt x="139230" y="185547"/>
                    </a:cubicBezTo>
                    <a:lnTo>
                      <a:pt x="122123" y="154972"/>
                    </a:lnTo>
                    <a:cubicBezTo>
                      <a:pt x="126894" y="154848"/>
                      <a:pt x="131656" y="154467"/>
                      <a:pt x="136379" y="153829"/>
                    </a:cubicBezTo>
                    <a:cubicBezTo>
                      <a:pt x="143536" y="153019"/>
                      <a:pt x="150644" y="151810"/>
                      <a:pt x="157668" y="150209"/>
                    </a:cubicBezTo>
                    <a:cubicBezTo>
                      <a:pt x="165556" y="148495"/>
                      <a:pt x="173824" y="146399"/>
                      <a:pt x="182568" y="143828"/>
                    </a:cubicBezTo>
                    <a:cubicBezTo>
                      <a:pt x="191055" y="141246"/>
                      <a:pt x="199342" y="138065"/>
                      <a:pt x="207372" y="134303"/>
                    </a:cubicBezTo>
                    <a:lnTo>
                      <a:pt x="156812" y="105061"/>
                    </a:lnTo>
                    <a:lnTo>
                      <a:pt x="150255" y="107347"/>
                    </a:lnTo>
                    <a:lnTo>
                      <a:pt x="143317" y="109442"/>
                    </a:lnTo>
                    <a:cubicBezTo>
                      <a:pt x="130582" y="113633"/>
                      <a:pt x="118987" y="116967"/>
                      <a:pt x="108343" y="118967"/>
                    </a:cubicBezTo>
                    <a:cubicBezTo>
                      <a:pt x="98545" y="121244"/>
                      <a:pt x="88556" y="122587"/>
                      <a:pt x="78501" y="122968"/>
                    </a:cubicBezTo>
                    <a:cubicBezTo>
                      <a:pt x="69691" y="123282"/>
                      <a:pt x="60872" y="122454"/>
                      <a:pt x="52271" y="120491"/>
                    </a:cubicBezTo>
                    <a:cubicBezTo>
                      <a:pt x="43698" y="118548"/>
                      <a:pt x="35468" y="115338"/>
                      <a:pt x="27846" y="110966"/>
                    </a:cubicBezTo>
                    <a:cubicBezTo>
                      <a:pt x="19511" y="106613"/>
                      <a:pt x="12288" y="100384"/>
                      <a:pt x="6748" y="92773"/>
                    </a:cubicBezTo>
                    <a:cubicBezTo>
                      <a:pt x="2585" y="87116"/>
                      <a:pt x="561" y="80163"/>
                      <a:pt x="1045" y="73152"/>
                    </a:cubicBezTo>
                    <a:cubicBezTo>
                      <a:pt x="1787" y="65856"/>
                      <a:pt x="4704" y="58950"/>
                      <a:pt x="9409" y="53340"/>
                    </a:cubicBezTo>
                    <a:cubicBezTo>
                      <a:pt x="15197" y="45929"/>
                      <a:pt x="22125" y="39500"/>
                      <a:pt x="29937" y="34290"/>
                    </a:cubicBezTo>
                    <a:lnTo>
                      <a:pt x="0" y="16954"/>
                    </a:lnTo>
                    <a:lnTo>
                      <a:pt x="17582" y="6763"/>
                    </a:lnTo>
                    <a:lnTo>
                      <a:pt x="47234" y="23908"/>
                    </a:lnTo>
                    <a:cubicBezTo>
                      <a:pt x="61157" y="17021"/>
                      <a:pt x="75783" y="11649"/>
                      <a:pt x="90856" y="7906"/>
                    </a:cubicBezTo>
                    <a:cubicBezTo>
                      <a:pt x="105188" y="4239"/>
                      <a:pt x="119767" y="1591"/>
                      <a:pt x="134479" y="0"/>
                    </a:cubicBezTo>
                    <a:close/>
                    <a:moveTo>
                      <a:pt x="63105" y="83629"/>
                    </a:moveTo>
                    <a:cubicBezTo>
                      <a:pt x="69786" y="87459"/>
                      <a:pt x="77494" y="89116"/>
                      <a:pt x="85154" y="88392"/>
                    </a:cubicBezTo>
                    <a:cubicBezTo>
                      <a:pt x="95437" y="87182"/>
                      <a:pt x="105568" y="84877"/>
                      <a:pt x="115376" y="81534"/>
                    </a:cubicBezTo>
                    <a:lnTo>
                      <a:pt x="67857" y="54007"/>
                    </a:lnTo>
                    <a:cubicBezTo>
                      <a:pt x="50370" y="65437"/>
                      <a:pt x="48849" y="75343"/>
                      <a:pt x="63105" y="83629"/>
                    </a:cubicBezTo>
                    <a:close/>
                    <a:moveTo>
                      <a:pt x="229991" y="97536"/>
                    </a:moveTo>
                    <a:cubicBezTo>
                      <a:pt x="222693" y="93612"/>
                      <a:pt x="214339" y="92107"/>
                      <a:pt x="206137" y="93250"/>
                    </a:cubicBezTo>
                    <a:cubicBezTo>
                      <a:pt x="194894" y="94755"/>
                      <a:pt x="183803" y="97212"/>
                      <a:pt x="172969" y="100584"/>
                    </a:cubicBezTo>
                    <a:lnTo>
                      <a:pt x="220488" y="127921"/>
                    </a:lnTo>
                    <a:cubicBezTo>
                      <a:pt x="240446" y="115634"/>
                      <a:pt x="243677" y="105442"/>
                      <a:pt x="229991" y="9753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547;p27">
                <a:extLst>
                  <a:ext uri="{FF2B5EF4-FFF2-40B4-BE49-F238E27FC236}">
                    <a16:creationId xmlns:a16="http://schemas.microsoft.com/office/drawing/2014/main" xmlns="" id="{B77E171B-163B-4627-9C02-0E4A9B45D25C}"/>
                  </a:ext>
                </a:extLst>
              </p:cNvPr>
              <p:cNvSpPr/>
              <p:nvPr/>
            </p:nvSpPr>
            <p:spPr>
              <a:xfrm>
                <a:off x="7184658" y="4627816"/>
                <a:ext cx="19482" cy="25431"/>
              </a:xfrm>
              <a:custGeom>
                <a:avLst/>
                <a:gdLst/>
                <a:ahLst/>
                <a:cxnLst/>
                <a:rect l="l" t="t" r="r" b="b"/>
                <a:pathLst>
                  <a:path w="19482" h="25431" extrusionOk="0">
                    <a:moveTo>
                      <a:pt x="0" y="17145"/>
                    </a:moveTo>
                    <a:cubicBezTo>
                      <a:pt x="285" y="11430"/>
                      <a:pt x="285" y="5715"/>
                      <a:pt x="0" y="0"/>
                    </a:cubicBezTo>
                    <a:lnTo>
                      <a:pt x="19483" y="12478"/>
                    </a:lnTo>
                    <a:lnTo>
                      <a:pt x="11024" y="2543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548;p27">
                <a:extLst>
                  <a:ext uri="{FF2B5EF4-FFF2-40B4-BE49-F238E27FC236}">
                    <a16:creationId xmlns:a16="http://schemas.microsoft.com/office/drawing/2014/main" xmlns="" id="{14C326DB-037B-4341-857C-92CBCF9E50D5}"/>
                  </a:ext>
                </a:extLst>
              </p:cNvPr>
              <p:cNvSpPr/>
              <p:nvPr/>
            </p:nvSpPr>
            <p:spPr>
              <a:xfrm>
                <a:off x="7311819" y="4638675"/>
                <a:ext cx="42101" cy="19716"/>
              </a:xfrm>
              <a:custGeom>
                <a:avLst/>
                <a:gdLst/>
                <a:ahLst/>
                <a:cxnLst/>
                <a:rect l="l" t="t"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549;p27">
                <a:extLst>
                  <a:ext uri="{FF2B5EF4-FFF2-40B4-BE49-F238E27FC236}">
                    <a16:creationId xmlns:a16="http://schemas.microsoft.com/office/drawing/2014/main" xmlns="" id="{8752FCF5-2FE9-4900-8DEE-5454D35B7E79}"/>
                  </a:ext>
                </a:extLst>
              </p:cNvPr>
              <p:cNvSpPr/>
              <p:nvPr/>
            </p:nvSpPr>
            <p:spPr>
              <a:xfrm>
                <a:off x="7325980" y="4575428"/>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550;p27">
                <a:extLst>
                  <a:ext uri="{FF2B5EF4-FFF2-40B4-BE49-F238E27FC236}">
                    <a16:creationId xmlns:a16="http://schemas.microsoft.com/office/drawing/2014/main" xmlns="" id="{926BE3CC-10FA-4C9C-80B7-A628FD2DB057}"/>
                  </a:ext>
                </a:extLst>
              </p:cNvPr>
              <p:cNvSpPr/>
              <p:nvPr/>
            </p:nvSpPr>
            <p:spPr>
              <a:xfrm>
                <a:off x="7227140" y="4581810"/>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431"/>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551;p27">
                <a:extLst>
                  <a:ext uri="{FF2B5EF4-FFF2-40B4-BE49-F238E27FC236}">
                    <a16:creationId xmlns:a16="http://schemas.microsoft.com/office/drawing/2014/main" xmlns="" id="{F5FACE4C-7362-48F8-8A66-06020E33BF5D}"/>
                  </a:ext>
                </a:extLst>
              </p:cNvPr>
              <p:cNvSpPr/>
              <p:nvPr/>
            </p:nvSpPr>
            <p:spPr>
              <a:xfrm>
                <a:off x="7130487" y="4526660"/>
                <a:ext cx="59018" cy="38957"/>
              </a:xfrm>
              <a:custGeom>
                <a:avLst/>
                <a:gdLst/>
                <a:ahLst/>
                <a:cxnLst/>
                <a:rect l="l" t="t" r="r" b="b"/>
                <a:pathLst>
                  <a:path w="59018" h="38957" extrusionOk="0">
                    <a:moveTo>
                      <a:pt x="0" y="11144"/>
                    </a:moveTo>
                    <a:lnTo>
                      <a:pt x="49040" y="38957"/>
                    </a:lnTo>
                    <a:lnTo>
                      <a:pt x="59018" y="31623"/>
                    </a:lnTo>
                    <a:cubicBezTo>
                      <a:pt x="59018" y="31623"/>
                      <a:pt x="52841" y="24575"/>
                      <a:pt x="52461" y="23908"/>
                    </a:cubicBezTo>
                    <a:cubicBezTo>
                      <a:pt x="48042" y="18898"/>
                      <a:pt x="42881" y="14592"/>
                      <a:pt x="37160" y="11144"/>
                    </a:cubicBezTo>
                    <a:cubicBezTo>
                      <a:pt x="33548" y="10382"/>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552;p27">
                <a:extLst>
                  <a:ext uri="{FF2B5EF4-FFF2-40B4-BE49-F238E27FC236}">
                    <a16:creationId xmlns:a16="http://schemas.microsoft.com/office/drawing/2014/main" xmlns="" id="{B7A03512-BEE6-49D3-9E8F-F5C78D4498DD}"/>
                  </a:ext>
                </a:extLst>
              </p:cNvPr>
              <p:cNvSpPr/>
              <p:nvPr/>
            </p:nvSpPr>
            <p:spPr>
              <a:xfrm>
                <a:off x="7184753" y="4495514"/>
                <a:ext cx="27275" cy="24479"/>
              </a:xfrm>
              <a:custGeom>
                <a:avLst/>
                <a:gdLst/>
                <a:ahLst/>
                <a:cxnLst/>
                <a:rect l="l" t="t" r="r" b="b"/>
                <a:pathLst>
                  <a:path w="27275" h="24479" extrusionOk="0">
                    <a:moveTo>
                      <a:pt x="27276" y="24479"/>
                    </a:moveTo>
                    <a:lnTo>
                      <a:pt x="27276" y="7334"/>
                    </a:lnTo>
                    <a:lnTo>
                      <a:pt x="4752" y="0"/>
                    </a:lnTo>
                    <a:lnTo>
                      <a:pt x="0" y="13526"/>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553;p27">
                <a:extLst>
                  <a:ext uri="{FF2B5EF4-FFF2-40B4-BE49-F238E27FC236}">
                    <a16:creationId xmlns:a16="http://schemas.microsoft.com/office/drawing/2014/main" xmlns="" id="{FBBFE48D-7AB5-4CF1-A892-99873307BA55}"/>
                  </a:ext>
                </a:extLst>
              </p:cNvPr>
              <p:cNvSpPr/>
              <p:nvPr/>
            </p:nvSpPr>
            <p:spPr>
              <a:xfrm>
                <a:off x="7062535" y="4490466"/>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554;p27">
                <a:extLst>
                  <a:ext uri="{FF2B5EF4-FFF2-40B4-BE49-F238E27FC236}">
                    <a16:creationId xmlns:a16="http://schemas.microsoft.com/office/drawing/2014/main" xmlns="" id="{42FCF13D-0980-44CD-8646-15C59F85555B}"/>
                  </a:ext>
                </a:extLst>
              </p:cNvPr>
              <p:cNvSpPr/>
              <p:nvPr/>
            </p:nvSpPr>
            <p:spPr>
              <a:xfrm>
                <a:off x="7063485" y="4547997"/>
                <a:ext cx="29937" cy="30289"/>
              </a:xfrm>
              <a:custGeom>
                <a:avLst/>
                <a:gdLst/>
                <a:ahLst/>
                <a:cxnLst/>
                <a:rect l="l" t="t" r="r" b="b"/>
                <a:pathLst>
                  <a:path w="29937" h="30289" extrusionOk="0">
                    <a:moveTo>
                      <a:pt x="0" y="17907"/>
                    </a:moveTo>
                    <a:lnTo>
                      <a:pt x="0" y="0"/>
                    </a:lnTo>
                    <a:lnTo>
                      <a:pt x="29937" y="0"/>
                    </a:lnTo>
                    <a:lnTo>
                      <a:pt x="22619" y="16002"/>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555;p27">
                <a:extLst>
                  <a:ext uri="{FF2B5EF4-FFF2-40B4-BE49-F238E27FC236}">
                    <a16:creationId xmlns:a16="http://schemas.microsoft.com/office/drawing/2014/main" xmlns="" id="{0162081D-18DA-4C13-B0D7-C95CE6D3532C}"/>
                  </a:ext>
                </a:extLst>
              </p:cNvPr>
              <p:cNvSpPr/>
              <p:nvPr/>
            </p:nvSpPr>
            <p:spPr>
              <a:xfrm>
                <a:off x="7062535" y="4472654"/>
                <a:ext cx="295233" cy="185546"/>
              </a:xfrm>
              <a:custGeom>
                <a:avLst/>
                <a:gdLst/>
                <a:ahLst/>
                <a:cxnLst/>
                <a:rect l="l" t="t" r="r" b="b"/>
                <a:pathLst>
                  <a:path w="295233" h="185546" extrusionOk="0">
                    <a:moveTo>
                      <a:pt x="149494" y="30194"/>
                    </a:moveTo>
                    <a:cubicBezTo>
                      <a:pt x="145607" y="30185"/>
                      <a:pt x="141730" y="30499"/>
                      <a:pt x="137900" y="31147"/>
                    </a:cubicBezTo>
                    <a:cubicBezTo>
                      <a:pt x="132673" y="31909"/>
                      <a:pt x="126875" y="32956"/>
                      <a:pt x="120413" y="34290"/>
                    </a:cubicBezTo>
                    <a:cubicBezTo>
                      <a:pt x="113950" y="35623"/>
                      <a:pt x="107203" y="37338"/>
                      <a:pt x="100265" y="39433"/>
                    </a:cubicBezTo>
                    <a:cubicBezTo>
                      <a:pt x="93498" y="41481"/>
                      <a:pt x="86893" y="44034"/>
                      <a:pt x="80497" y="47054"/>
                    </a:cubicBezTo>
                    <a:lnTo>
                      <a:pt x="131247" y="76390"/>
                    </a:lnTo>
                    <a:lnTo>
                      <a:pt x="140751" y="73247"/>
                    </a:lnTo>
                    <a:cubicBezTo>
                      <a:pt x="153676" y="68866"/>
                      <a:pt x="165841" y="65246"/>
                      <a:pt x="177340" y="62198"/>
                    </a:cubicBezTo>
                    <a:cubicBezTo>
                      <a:pt x="188108" y="59360"/>
                      <a:pt x="199114" y="57540"/>
                      <a:pt x="210224" y="56769"/>
                    </a:cubicBezTo>
                    <a:cubicBezTo>
                      <a:pt x="220345" y="56159"/>
                      <a:pt x="230505" y="56864"/>
                      <a:pt x="240446" y="58864"/>
                    </a:cubicBezTo>
                    <a:cubicBezTo>
                      <a:pt x="250643" y="61036"/>
                      <a:pt x="260432" y="64827"/>
                      <a:pt x="269432" y="70104"/>
                    </a:cubicBezTo>
                    <a:cubicBezTo>
                      <a:pt x="278204" y="74504"/>
                      <a:pt x="285731" y="81058"/>
                      <a:pt x="291291" y="89154"/>
                    </a:cubicBezTo>
                    <a:cubicBezTo>
                      <a:pt x="294978" y="95088"/>
                      <a:pt x="296138" y="102260"/>
                      <a:pt x="294522" y="109061"/>
                    </a:cubicBezTo>
                    <a:cubicBezTo>
                      <a:pt x="292327" y="116519"/>
                      <a:pt x="288231" y="123282"/>
                      <a:pt x="282643" y="128683"/>
                    </a:cubicBezTo>
                    <a:cubicBezTo>
                      <a:pt x="275667" y="135684"/>
                      <a:pt x="267883" y="141827"/>
                      <a:pt x="259453" y="146971"/>
                    </a:cubicBezTo>
                    <a:lnTo>
                      <a:pt x="291766" y="166021"/>
                    </a:lnTo>
                    <a:lnTo>
                      <a:pt x="273709" y="176213"/>
                    </a:lnTo>
                    <a:lnTo>
                      <a:pt x="241111" y="157163"/>
                    </a:lnTo>
                    <a:cubicBezTo>
                      <a:pt x="225591" y="164830"/>
                      <a:pt x="209359" y="170955"/>
                      <a:pt x="192642" y="175450"/>
                    </a:cubicBezTo>
                    <a:cubicBezTo>
                      <a:pt x="175164" y="180365"/>
                      <a:pt x="157297" y="183737"/>
                      <a:pt x="139230" y="185547"/>
                    </a:cubicBezTo>
                    <a:lnTo>
                      <a:pt x="122123" y="154972"/>
                    </a:lnTo>
                    <a:cubicBezTo>
                      <a:pt x="126894" y="154848"/>
                      <a:pt x="131656" y="154467"/>
                      <a:pt x="136379" y="153829"/>
                    </a:cubicBezTo>
                    <a:cubicBezTo>
                      <a:pt x="142747" y="153067"/>
                      <a:pt x="149875" y="151924"/>
                      <a:pt x="157668" y="150209"/>
                    </a:cubicBezTo>
                    <a:cubicBezTo>
                      <a:pt x="165461" y="148495"/>
                      <a:pt x="173824" y="146304"/>
                      <a:pt x="182568" y="143828"/>
                    </a:cubicBezTo>
                    <a:cubicBezTo>
                      <a:pt x="191064" y="141284"/>
                      <a:pt x="199361" y="138103"/>
                      <a:pt x="207372" y="134303"/>
                    </a:cubicBezTo>
                    <a:lnTo>
                      <a:pt x="156812" y="105156"/>
                    </a:lnTo>
                    <a:lnTo>
                      <a:pt x="150255" y="107442"/>
                    </a:lnTo>
                    <a:lnTo>
                      <a:pt x="143317" y="109538"/>
                    </a:lnTo>
                    <a:cubicBezTo>
                      <a:pt x="130582" y="113729"/>
                      <a:pt x="118987" y="116967"/>
                      <a:pt x="108343" y="119063"/>
                    </a:cubicBezTo>
                    <a:cubicBezTo>
                      <a:pt x="98545" y="121339"/>
                      <a:pt x="88556" y="122682"/>
                      <a:pt x="78501" y="123063"/>
                    </a:cubicBezTo>
                    <a:cubicBezTo>
                      <a:pt x="69682" y="123425"/>
                      <a:pt x="60862" y="122587"/>
                      <a:pt x="52271" y="120587"/>
                    </a:cubicBezTo>
                    <a:cubicBezTo>
                      <a:pt x="43698" y="118653"/>
                      <a:pt x="35468" y="115433"/>
                      <a:pt x="27846" y="111062"/>
                    </a:cubicBezTo>
                    <a:cubicBezTo>
                      <a:pt x="19511" y="106709"/>
                      <a:pt x="12288" y="100479"/>
                      <a:pt x="6748" y="92869"/>
                    </a:cubicBezTo>
                    <a:cubicBezTo>
                      <a:pt x="2604" y="87201"/>
                      <a:pt x="579" y="80258"/>
                      <a:pt x="1045" y="73247"/>
                    </a:cubicBezTo>
                    <a:cubicBezTo>
                      <a:pt x="1767" y="65951"/>
                      <a:pt x="4685" y="59036"/>
                      <a:pt x="9409" y="53435"/>
                    </a:cubicBezTo>
                    <a:cubicBezTo>
                      <a:pt x="15197" y="46025"/>
                      <a:pt x="22125" y="39595"/>
                      <a:pt x="29937" y="34385"/>
                    </a:cubicBezTo>
                    <a:lnTo>
                      <a:pt x="0" y="17050"/>
                    </a:lnTo>
                    <a:lnTo>
                      <a:pt x="17582" y="6858"/>
                    </a:lnTo>
                    <a:lnTo>
                      <a:pt x="47234" y="24003"/>
                    </a:lnTo>
                    <a:cubicBezTo>
                      <a:pt x="61157" y="17088"/>
                      <a:pt x="75783" y="11687"/>
                      <a:pt x="90856" y="7906"/>
                    </a:cubicBezTo>
                    <a:cubicBezTo>
                      <a:pt x="105207" y="4324"/>
                      <a:pt x="119785" y="1686"/>
                      <a:pt x="134479" y="0"/>
                    </a:cubicBezTo>
                    <a:close/>
                    <a:moveTo>
                      <a:pt x="63105" y="83534"/>
                    </a:moveTo>
                    <a:cubicBezTo>
                      <a:pt x="69777" y="87401"/>
                      <a:pt x="77484" y="89068"/>
                      <a:pt x="85154" y="88297"/>
                    </a:cubicBezTo>
                    <a:cubicBezTo>
                      <a:pt x="95437" y="87125"/>
                      <a:pt x="105568" y="84858"/>
                      <a:pt x="115376" y="81534"/>
                    </a:cubicBezTo>
                    <a:lnTo>
                      <a:pt x="67857" y="54007"/>
                    </a:lnTo>
                    <a:cubicBezTo>
                      <a:pt x="50370" y="65437"/>
                      <a:pt x="48849" y="75343"/>
                      <a:pt x="63105" y="83534"/>
                    </a:cubicBezTo>
                    <a:close/>
                    <a:moveTo>
                      <a:pt x="229991" y="97536"/>
                    </a:moveTo>
                    <a:cubicBezTo>
                      <a:pt x="222721" y="93536"/>
                      <a:pt x="214339" y="92030"/>
                      <a:pt x="206137" y="93250"/>
                    </a:cubicBezTo>
                    <a:cubicBezTo>
                      <a:pt x="194884" y="94707"/>
                      <a:pt x="183784" y="97164"/>
                      <a:pt x="172969" y="100584"/>
                    </a:cubicBezTo>
                    <a:lnTo>
                      <a:pt x="220488" y="127921"/>
                    </a:lnTo>
                    <a:cubicBezTo>
                      <a:pt x="240512" y="115224"/>
                      <a:pt x="243677" y="105089"/>
                      <a:pt x="229991" y="9753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1556;p27">
              <a:extLst>
                <a:ext uri="{FF2B5EF4-FFF2-40B4-BE49-F238E27FC236}">
                  <a16:creationId xmlns:a16="http://schemas.microsoft.com/office/drawing/2014/main" xmlns="" id="{3E10DB95-488E-401D-A227-AEC8ECE56A34}"/>
                </a:ext>
              </a:extLst>
            </p:cNvPr>
            <p:cNvGrpSpPr/>
            <p:nvPr/>
          </p:nvGrpSpPr>
          <p:grpSpPr>
            <a:xfrm>
              <a:off x="4965040" y="3430682"/>
              <a:ext cx="883852" cy="621125"/>
              <a:chOff x="6774665" y="4172807"/>
              <a:chExt cx="883852" cy="621125"/>
            </a:xfrm>
          </p:grpSpPr>
          <p:sp>
            <p:nvSpPr>
              <p:cNvPr id="160" name="Google Shape;1557;p27">
                <a:extLst>
                  <a:ext uri="{FF2B5EF4-FFF2-40B4-BE49-F238E27FC236}">
                    <a16:creationId xmlns:a16="http://schemas.microsoft.com/office/drawing/2014/main" xmlns="" id="{E0160534-ECFB-4616-B299-8707CE13FEC3}"/>
                  </a:ext>
                </a:extLst>
              </p:cNvPr>
              <p:cNvSpPr/>
              <p:nvPr/>
            </p:nvSpPr>
            <p:spPr>
              <a:xfrm>
                <a:off x="6774665" y="428244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558;p27">
                <a:extLst>
                  <a:ext uri="{FF2B5EF4-FFF2-40B4-BE49-F238E27FC236}">
                    <a16:creationId xmlns:a16="http://schemas.microsoft.com/office/drawing/2014/main" xmlns="" id="{9697637C-D72B-48D1-A766-F7442315709E}"/>
                  </a:ext>
                </a:extLst>
              </p:cNvPr>
              <p:cNvSpPr/>
              <p:nvPr/>
            </p:nvSpPr>
            <p:spPr>
              <a:xfrm>
                <a:off x="6774855" y="4425505"/>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559;p27">
                <a:extLst>
                  <a:ext uri="{FF2B5EF4-FFF2-40B4-BE49-F238E27FC236}">
                    <a16:creationId xmlns:a16="http://schemas.microsoft.com/office/drawing/2014/main" xmlns="" id="{204CA06D-48D3-4069-81AE-59EEE1A2A405}"/>
                  </a:ext>
                </a:extLst>
              </p:cNvPr>
              <p:cNvSpPr/>
              <p:nvPr/>
            </p:nvSpPr>
            <p:spPr>
              <a:xfrm>
                <a:off x="7592086" y="4428553"/>
                <a:ext cx="66431" cy="157067"/>
              </a:xfrm>
              <a:custGeom>
                <a:avLst/>
                <a:gdLst/>
                <a:ahLst/>
                <a:cxnLst/>
                <a:rect l="l" t="t" r="r" b="b"/>
                <a:pathLst>
                  <a:path w="66431" h="157067" extrusionOk="0">
                    <a:moveTo>
                      <a:pt x="66431" y="0"/>
                    </a:moveTo>
                    <a:lnTo>
                      <a:pt x="66431" y="109538"/>
                    </a:lnTo>
                    <a:lnTo>
                      <a:pt x="21859" y="157067"/>
                    </a:lnTo>
                    <a:lnTo>
                      <a:pt x="0" y="31623"/>
                    </a:lnTo>
                    <a:lnTo>
                      <a:pt x="66431"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560;p27">
                <a:extLst>
                  <a:ext uri="{FF2B5EF4-FFF2-40B4-BE49-F238E27FC236}">
                    <a16:creationId xmlns:a16="http://schemas.microsoft.com/office/drawing/2014/main" xmlns="" id="{87717869-1448-4B20-A3A6-B1BC470E81C2}"/>
                  </a:ext>
                </a:extLst>
              </p:cNvPr>
              <p:cNvSpPr/>
              <p:nvPr/>
            </p:nvSpPr>
            <p:spPr>
              <a:xfrm>
                <a:off x="6774665" y="4172807"/>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561;p27">
                <a:extLst>
                  <a:ext uri="{FF2B5EF4-FFF2-40B4-BE49-F238E27FC236}">
                    <a16:creationId xmlns:a16="http://schemas.microsoft.com/office/drawing/2014/main" xmlns="" id="{287B54A9-BCEA-4472-86F1-DA98E1BBDC74}"/>
                  </a:ext>
                </a:extLst>
              </p:cNvPr>
              <p:cNvSpPr/>
              <p:nvPr/>
            </p:nvSpPr>
            <p:spPr>
              <a:xfrm>
                <a:off x="6900380" y="4242411"/>
                <a:ext cx="632615" cy="366117"/>
              </a:xfrm>
              <a:custGeom>
                <a:avLst/>
                <a:gdLst/>
                <a:ahLst/>
                <a:cxnLst/>
                <a:rect l="l" t="t" r="r" b="b"/>
                <a:pathLst>
                  <a:path w="632615" h="366117" extrusionOk="0">
                    <a:moveTo>
                      <a:pt x="632021" y="194048"/>
                    </a:moveTo>
                    <a:cubicBezTo>
                      <a:pt x="627555" y="237101"/>
                      <a:pt x="596952" y="279773"/>
                      <a:pt x="540025" y="312539"/>
                    </a:cubicBezTo>
                    <a:cubicBezTo>
                      <a:pt x="416475" y="383977"/>
                      <a:pt x="216136" y="383977"/>
                      <a:pt x="92586" y="312539"/>
                    </a:cubicBezTo>
                    <a:cubicBezTo>
                      <a:pt x="35564" y="279583"/>
                      <a:pt x="4961" y="237101"/>
                      <a:pt x="590" y="194048"/>
                    </a:cubicBezTo>
                    <a:cubicBezTo>
                      <a:pt x="-4732" y="143661"/>
                      <a:pt x="25965" y="92131"/>
                      <a:pt x="92586" y="53650"/>
                    </a:cubicBezTo>
                    <a:cubicBezTo>
                      <a:pt x="216136" y="-17883"/>
                      <a:pt x="416475" y="-17883"/>
                      <a:pt x="540025" y="53650"/>
                    </a:cubicBezTo>
                    <a:cubicBezTo>
                      <a:pt x="606931" y="92131"/>
                      <a:pt x="637344" y="143661"/>
                      <a:pt x="632021"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562;p27">
                <a:extLst>
                  <a:ext uri="{FF2B5EF4-FFF2-40B4-BE49-F238E27FC236}">
                    <a16:creationId xmlns:a16="http://schemas.microsoft.com/office/drawing/2014/main" xmlns="" id="{D78D1A72-3DF7-4570-A5F7-9A094F72EED2}"/>
                  </a:ext>
                </a:extLst>
              </p:cNvPr>
              <p:cNvSpPr/>
              <p:nvPr/>
            </p:nvSpPr>
            <p:spPr>
              <a:xfrm>
                <a:off x="6900970" y="4264342"/>
                <a:ext cx="631431" cy="344185"/>
              </a:xfrm>
              <a:custGeom>
                <a:avLst/>
                <a:gdLst/>
                <a:ahLst/>
                <a:cxnLst/>
                <a:rect l="l" t="t" r="r" b="b"/>
                <a:pathLst>
                  <a:path w="631431" h="344185" extrusionOk="0">
                    <a:moveTo>
                      <a:pt x="631432" y="172117"/>
                    </a:moveTo>
                    <a:cubicBezTo>
                      <a:pt x="626965" y="215170"/>
                      <a:pt x="596363" y="257842"/>
                      <a:pt x="539435" y="290608"/>
                    </a:cubicBezTo>
                    <a:cubicBezTo>
                      <a:pt x="415886" y="362045"/>
                      <a:pt x="215546" y="362045"/>
                      <a:pt x="91997" y="290608"/>
                    </a:cubicBezTo>
                    <a:cubicBezTo>
                      <a:pt x="34974" y="257651"/>
                      <a:pt x="4372" y="215170"/>
                      <a:pt x="0" y="172117"/>
                    </a:cubicBezTo>
                    <a:cubicBezTo>
                      <a:pt x="4372" y="129064"/>
                      <a:pt x="34974" y="86392"/>
                      <a:pt x="91997" y="53721"/>
                    </a:cubicBezTo>
                    <a:cubicBezTo>
                      <a:pt x="215546" y="-17907"/>
                      <a:pt x="415886" y="-17907"/>
                      <a:pt x="539435" y="53721"/>
                    </a:cubicBezTo>
                    <a:cubicBezTo>
                      <a:pt x="596838" y="86677"/>
                      <a:pt x="626965"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563;p27">
                <a:extLst>
                  <a:ext uri="{FF2B5EF4-FFF2-40B4-BE49-F238E27FC236}">
                    <a16:creationId xmlns:a16="http://schemas.microsoft.com/office/drawing/2014/main" xmlns="" id="{12CF27BB-7FCB-480E-AD4D-1E92AF59663C}"/>
                  </a:ext>
                </a:extLst>
              </p:cNvPr>
              <p:cNvSpPr/>
              <p:nvPr/>
            </p:nvSpPr>
            <p:spPr>
              <a:xfrm>
                <a:off x="7062535" y="4346352"/>
                <a:ext cx="295228" cy="185547"/>
              </a:xfrm>
              <a:custGeom>
                <a:avLst/>
                <a:gdLst/>
                <a:ahLst/>
                <a:cxnLst/>
                <a:rect l="l" t="t" r="r" b="b"/>
                <a:pathLst>
                  <a:path w="295228" h="185547" extrusionOk="0">
                    <a:moveTo>
                      <a:pt x="149494" y="30194"/>
                    </a:moveTo>
                    <a:cubicBezTo>
                      <a:pt x="145607" y="30185"/>
                      <a:pt x="141730" y="30499"/>
                      <a:pt x="137900" y="31147"/>
                    </a:cubicBezTo>
                    <a:cubicBezTo>
                      <a:pt x="132673" y="31909"/>
                      <a:pt x="126875" y="32956"/>
                      <a:pt x="120413" y="34290"/>
                    </a:cubicBezTo>
                    <a:cubicBezTo>
                      <a:pt x="113950" y="35623"/>
                      <a:pt x="107203" y="37433"/>
                      <a:pt x="100265" y="39529"/>
                    </a:cubicBezTo>
                    <a:cubicBezTo>
                      <a:pt x="93498" y="41548"/>
                      <a:pt x="86893" y="44063"/>
                      <a:pt x="80497" y="47054"/>
                    </a:cubicBezTo>
                    <a:lnTo>
                      <a:pt x="131247" y="76486"/>
                    </a:lnTo>
                    <a:lnTo>
                      <a:pt x="140751" y="73247"/>
                    </a:lnTo>
                    <a:cubicBezTo>
                      <a:pt x="153676" y="68961"/>
                      <a:pt x="165841" y="65246"/>
                      <a:pt x="177340" y="62294"/>
                    </a:cubicBezTo>
                    <a:cubicBezTo>
                      <a:pt x="188089" y="59360"/>
                      <a:pt x="199104" y="57541"/>
                      <a:pt x="210224" y="56864"/>
                    </a:cubicBezTo>
                    <a:cubicBezTo>
                      <a:pt x="220345" y="56179"/>
                      <a:pt x="230505" y="56845"/>
                      <a:pt x="240446" y="58864"/>
                    </a:cubicBezTo>
                    <a:cubicBezTo>
                      <a:pt x="250662" y="61017"/>
                      <a:pt x="260461" y="64846"/>
                      <a:pt x="269432" y="70199"/>
                    </a:cubicBezTo>
                    <a:cubicBezTo>
                      <a:pt x="278214" y="74590"/>
                      <a:pt x="285731" y="81144"/>
                      <a:pt x="291291" y="89249"/>
                    </a:cubicBezTo>
                    <a:cubicBezTo>
                      <a:pt x="294969" y="95193"/>
                      <a:pt x="296128" y="102356"/>
                      <a:pt x="294522" y="109156"/>
                    </a:cubicBezTo>
                    <a:cubicBezTo>
                      <a:pt x="292346" y="116624"/>
                      <a:pt x="288250" y="123397"/>
                      <a:pt x="282643" y="128778"/>
                    </a:cubicBezTo>
                    <a:cubicBezTo>
                      <a:pt x="275648" y="135789"/>
                      <a:pt x="267864" y="141961"/>
                      <a:pt x="259453" y="147161"/>
                    </a:cubicBezTo>
                    <a:lnTo>
                      <a:pt x="291766" y="166211"/>
                    </a:lnTo>
                    <a:lnTo>
                      <a:pt x="273709" y="176213"/>
                    </a:lnTo>
                    <a:lnTo>
                      <a:pt x="241111" y="157163"/>
                    </a:lnTo>
                    <a:cubicBezTo>
                      <a:pt x="225591" y="164868"/>
                      <a:pt x="209359" y="171022"/>
                      <a:pt x="192642" y="175546"/>
                    </a:cubicBezTo>
                    <a:cubicBezTo>
                      <a:pt x="175155" y="180384"/>
                      <a:pt x="157288" y="183728"/>
                      <a:pt x="139230" y="185547"/>
                    </a:cubicBezTo>
                    <a:lnTo>
                      <a:pt x="122123" y="154972"/>
                    </a:lnTo>
                    <a:cubicBezTo>
                      <a:pt x="126894" y="154848"/>
                      <a:pt x="131656" y="154467"/>
                      <a:pt x="136379" y="153829"/>
                    </a:cubicBezTo>
                    <a:cubicBezTo>
                      <a:pt x="143536" y="153019"/>
                      <a:pt x="150644" y="151809"/>
                      <a:pt x="157668" y="150209"/>
                    </a:cubicBezTo>
                    <a:cubicBezTo>
                      <a:pt x="165556" y="148495"/>
                      <a:pt x="173824" y="146399"/>
                      <a:pt x="182568" y="143828"/>
                    </a:cubicBezTo>
                    <a:cubicBezTo>
                      <a:pt x="191055" y="141246"/>
                      <a:pt x="199342" y="138065"/>
                      <a:pt x="207372" y="134303"/>
                    </a:cubicBezTo>
                    <a:lnTo>
                      <a:pt x="156812" y="105061"/>
                    </a:lnTo>
                    <a:lnTo>
                      <a:pt x="150255" y="107347"/>
                    </a:lnTo>
                    <a:lnTo>
                      <a:pt x="143317" y="109442"/>
                    </a:lnTo>
                    <a:cubicBezTo>
                      <a:pt x="130582" y="113633"/>
                      <a:pt x="118987" y="116967"/>
                      <a:pt x="108343" y="118967"/>
                    </a:cubicBezTo>
                    <a:cubicBezTo>
                      <a:pt x="98545" y="121244"/>
                      <a:pt x="88556" y="122587"/>
                      <a:pt x="78501" y="122968"/>
                    </a:cubicBezTo>
                    <a:cubicBezTo>
                      <a:pt x="69691" y="123282"/>
                      <a:pt x="60872" y="122453"/>
                      <a:pt x="52271" y="120491"/>
                    </a:cubicBezTo>
                    <a:cubicBezTo>
                      <a:pt x="43698" y="118548"/>
                      <a:pt x="35468" y="115338"/>
                      <a:pt x="27846" y="110966"/>
                    </a:cubicBezTo>
                    <a:cubicBezTo>
                      <a:pt x="19511" y="106613"/>
                      <a:pt x="12288" y="100384"/>
                      <a:pt x="6748" y="92773"/>
                    </a:cubicBezTo>
                    <a:cubicBezTo>
                      <a:pt x="2585" y="87116"/>
                      <a:pt x="561" y="80163"/>
                      <a:pt x="1045" y="73152"/>
                    </a:cubicBezTo>
                    <a:cubicBezTo>
                      <a:pt x="1787" y="65856"/>
                      <a:pt x="4704" y="58950"/>
                      <a:pt x="9409" y="53340"/>
                    </a:cubicBezTo>
                    <a:cubicBezTo>
                      <a:pt x="15197" y="45929"/>
                      <a:pt x="22125" y="39500"/>
                      <a:pt x="29937" y="34290"/>
                    </a:cubicBezTo>
                    <a:lnTo>
                      <a:pt x="0" y="16954"/>
                    </a:lnTo>
                    <a:lnTo>
                      <a:pt x="17582" y="6763"/>
                    </a:lnTo>
                    <a:lnTo>
                      <a:pt x="47234" y="23908"/>
                    </a:lnTo>
                    <a:cubicBezTo>
                      <a:pt x="61157" y="17021"/>
                      <a:pt x="75783" y="11649"/>
                      <a:pt x="90856" y="7906"/>
                    </a:cubicBezTo>
                    <a:cubicBezTo>
                      <a:pt x="105188" y="4239"/>
                      <a:pt x="119767" y="1591"/>
                      <a:pt x="134479" y="0"/>
                    </a:cubicBezTo>
                    <a:close/>
                    <a:moveTo>
                      <a:pt x="63105" y="83629"/>
                    </a:moveTo>
                    <a:cubicBezTo>
                      <a:pt x="69786" y="87459"/>
                      <a:pt x="77494" y="89116"/>
                      <a:pt x="85154" y="88392"/>
                    </a:cubicBezTo>
                    <a:cubicBezTo>
                      <a:pt x="95437" y="87182"/>
                      <a:pt x="105568" y="84877"/>
                      <a:pt x="115376" y="81534"/>
                    </a:cubicBezTo>
                    <a:lnTo>
                      <a:pt x="67857" y="54007"/>
                    </a:lnTo>
                    <a:cubicBezTo>
                      <a:pt x="50370" y="65437"/>
                      <a:pt x="48849" y="75343"/>
                      <a:pt x="63105" y="83629"/>
                    </a:cubicBezTo>
                    <a:close/>
                    <a:moveTo>
                      <a:pt x="229991" y="97536"/>
                    </a:moveTo>
                    <a:cubicBezTo>
                      <a:pt x="222721" y="93536"/>
                      <a:pt x="214339" y="92030"/>
                      <a:pt x="206137" y="93250"/>
                    </a:cubicBezTo>
                    <a:cubicBezTo>
                      <a:pt x="194894" y="94755"/>
                      <a:pt x="183803" y="97212"/>
                      <a:pt x="172969" y="100584"/>
                    </a:cubicBezTo>
                    <a:lnTo>
                      <a:pt x="220488" y="127921"/>
                    </a:lnTo>
                    <a:cubicBezTo>
                      <a:pt x="240446" y="115634"/>
                      <a:pt x="243677" y="105442"/>
                      <a:pt x="229991" y="9753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564;p27">
                <a:extLst>
                  <a:ext uri="{FF2B5EF4-FFF2-40B4-BE49-F238E27FC236}">
                    <a16:creationId xmlns:a16="http://schemas.microsoft.com/office/drawing/2014/main" xmlns="" id="{F8241168-C9D6-40D4-BEBE-297135A0F4F6}"/>
                  </a:ext>
                </a:extLst>
              </p:cNvPr>
              <p:cNvSpPr/>
              <p:nvPr/>
            </p:nvSpPr>
            <p:spPr>
              <a:xfrm>
                <a:off x="7184658" y="4484274"/>
                <a:ext cx="19482" cy="25526"/>
              </a:xfrm>
              <a:custGeom>
                <a:avLst/>
                <a:gdLst/>
                <a:ahLst/>
                <a:cxnLst/>
                <a:rect l="l" t="t" r="r" b="b"/>
                <a:pathLst>
                  <a:path w="19482" h="25526" extrusionOk="0">
                    <a:moveTo>
                      <a:pt x="0" y="17240"/>
                    </a:moveTo>
                    <a:cubicBezTo>
                      <a:pt x="570" y="16002"/>
                      <a:pt x="0" y="0"/>
                      <a:pt x="0" y="0"/>
                    </a:cubicBezTo>
                    <a:lnTo>
                      <a:pt x="19483" y="12573"/>
                    </a:lnTo>
                    <a:lnTo>
                      <a:pt x="11024"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565;p27">
                <a:extLst>
                  <a:ext uri="{FF2B5EF4-FFF2-40B4-BE49-F238E27FC236}">
                    <a16:creationId xmlns:a16="http://schemas.microsoft.com/office/drawing/2014/main" xmlns="" id="{F9B89129-75A9-40D1-BA54-5B419E4F827E}"/>
                  </a:ext>
                </a:extLst>
              </p:cNvPr>
              <p:cNvSpPr/>
              <p:nvPr/>
            </p:nvSpPr>
            <p:spPr>
              <a:xfrm>
                <a:off x="7311819" y="4495228"/>
                <a:ext cx="42101" cy="19716"/>
              </a:xfrm>
              <a:custGeom>
                <a:avLst/>
                <a:gdLst/>
                <a:ahLst/>
                <a:cxnLst/>
                <a:rect l="l" t="t" r="r" b="b"/>
                <a:pathLst>
                  <a:path w="42101" h="19716" extrusionOk="0">
                    <a:moveTo>
                      <a:pt x="42102" y="17145"/>
                    </a:moveTo>
                    <a:lnTo>
                      <a:pt x="42102" y="0"/>
                    </a:lnTo>
                    <a:lnTo>
                      <a:pt x="0" y="3143"/>
                    </a:lnTo>
                    <a:lnTo>
                      <a:pt x="24140"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566;p27">
                <a:extLst>
                  <a:ext uri="{FF2B5EF4-FFF2-40B4-BE49-F238E27FC236}">
                    <a16:creationId xmlns:a16="http://schemas.microsoft.com/office/drawing/2014/main" xmlns="" id="{86401224-94A7-45DB-880F-B11F19DC35C0}"/>
                  </a:ext>
                </a:extLst>
              </p:cNvPr>
              <p:cNvSpPr/>
              <p:nvPr/>
            </p:nvSpPr>
            <p:spPr>
              <a:xfrm>
                <a:off x="7325980" y="4431982"/>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567;p27">
                <a:extLst>
                  <a:ext uri="{FF2B5EF4-FFF2-40B4-BE49-F238E27FC236}">
                    <a16:creationId xmlns:a16="http://schemas.microsoft.com/office/drawing/2014/main" xmlns="" id="{71462E4B-0779-41D8-8944-A57848A16AA1}"/>
                  </a:ext>
                </a:extLst>
              </p:cNvPr>
              <p:cNvSpPr/>
              <p:nvPr/>
            </p:nvSpPr>
            <p:spPr>
              <a:xfrm>
                <a:off x="7227140" y="4438078"/>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431"/>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568;p27">
                <a:extLst>
                  <a:ext uri="{FF2B5EF4-FFF2-40B4-BE49-F238E27FC236}">
                    <a16:creationId xmlns:a16="http://schemas.microsoft.com/office/drawing/2014/main" xmlns="" id="{8574E556-594A-450A-ABEA-93C73775B19D}"/>
                  </a:ext>
                </a:extLst>
              </p:cNvPr>
              <p:cNvSpPr/>
              <p:nvPr/>
            </p:nvSpPr>
            <p:spPr>
              <a:xfrm>
                <a:off x="7130487" y="4383214"/>
                <a:ext cx="59018" cy="38957"/>
              </a:xfrm>
              <a:custGeom>
                <a:avLst/>
                <a:gdLst/>
                <a:ahLst/>
                <a:cxnLst/>
                <a:rect l="l" t="t" r="r" b="b"/>
                <a:pathLst>
                  <a:path w="59018" h="38957" extrusionOk="0">
                    <a:moveTo>
                      <a:pt x="0" y="11144"/>
                    </a:moveTo>
                    <a:lnTo>
                      <a:pt x="49040" y="38957"/>
                    </a:lnTo>
                    <a:lnTo>
                      <a:pt x="59018" y="31623"/>
                    </a:lnTo>
                    <a:cubicBezTo>
                      <a:pt x="59018" y="31623"/>
                      <a:pt x="52841" y="24575"/>
                      <a:pt x="52461" y="23908"/>
                    </a:cubicBezTo>
                    <a:cubicBezTo>
                      <a:pt x="48042" y="18898"/>
                      <a:pt x="42881" y="14592"/>
                      <a:pt x="37160" y="11144"/>
                    </a:cubicBezTo>
                    <a:cubicBezTo>
                      <a:pt x="33548" y="10382"/>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569;p27">
                <a:extLst>
                  <a:ext uri="{FF2B5EF4-FFF2-40B4-BE49-F238E27FC236}">
                    <a16:creationId xmlns:a16="http://schemas.microsoft.com/office/drawing/2014/main" xmlns="" id="{A92A41B0-3A0C-4A4B-B3EA-4C4AD7A9579C}"/>
                  </a:ext>
                </a:extLst>
              </p:cNvPr>
              <p:cNvSpPr/>
              <p:nvPr/>
            </p:nvSpPr>
            <p:spPr>
              <a:xfrm>
                <a:off x="7184753" y="4352067"/>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570;p27">
                <a:extLst>
                  <a:ext uri="{FF2B5EF4-FFF2-40B4-BE49-F238E27FC236}">
                    <a16:creationId xmlns:a16="http://schemas.microsoft.com/office/drawing/2014/main" xmlns="" id="{07341379-460F-4735-83C0-C6B29F705865}"/>
                  </a:ext>
                </a:extLst>
              </p:cNvPr>
              <p:cNvSpPr/>
              <p:nvPr/>
            </p:nvSpPr>
            <p:spPr>
              <a:xfrm>
                <a:off x="7062535" y="4347019"/>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571;p27">
                <a:extLst>
                  <a:ext uri="{FF2B5EF4-FFF2-40B4-BE49-F238E27FC236}">
                    <a16:creationId xmlns:a16="http://schemas.microsoft.com/office/drawing/2014/main" xmlns="" id="{FD8D11C7-7841-46F5-BF1B-F03684F48A45}"/>
                  </a:ext>
                </a:extLst>
              </p:cNvPr>
              <p:cNvSpPr/>
              <p:nvPr/>
            </p:nvSpPr>
            <p:spPr>
              <a:xfrm>
                <a:off x="7063485" y="4404550"/>
                <a:ext cx="29937" cy="30289"/>
              </a:xfrm>
              <a:custGeom>
                <a:avLst/>
                <a:gdLst/>
                <a:ahLst/>
                <a:cxnLst/>
                <a:rect l="l" t="t" r="r" b="b"/>
                <a:pathLst>
                  <a:path w="29937" h="30289" extrusionOk="0">
                    <a:moveTo>
                      <a:pt x="0" y="17907"/>
                    </a:moveTo>
                    <a:lnTo>
                      <a:pt x="0" y="0"/>
                    </a:lnTo>
                    <a:lnTo>
                      <a:pt x="29937" y="0"/>
                    </a:lnTo>
                    <a:lnTo>
                      <a:pt x="22619" y="16002"/>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572;p27">
                <a:extLst>
                  <a:ext uri="{FF2B5EF4-FFF2-40B4-BE49-F238E27FC236}">
                    <a16:creationId xmlns:a16="http://schemas.microsoft.com/office/drawing/2014/main" xmlns="" id="{838D336E-41EB-426A-A0D5-CF86F473ABAF}"/>
                  </a:ext>
                </a:extLst>
              </p:cNvPr>
              <p:cNvSpPr/>
              <p:nvPr/>
            </p:nvSpPr>
            <p:spPr>
              <a:xfrm>
                <a:off x="7062535" y="4329112"/>
                <a:ext cx="295233" cy="185547"/>
              </a:xfrm>
              <a:custGeom>
                <a:avLst/>
                <a:gdLst/>
                <a:ahLst/>
                <a:cxnLst/>
                <a:rect l="l" t="t" r="r" b="b"/>
                <a:pathLst>
                  <a:path w="295233" h="185547" extrusionOk="0">
                    <a:moveTo>
                      <a:pt x="149494" y="30289"/>
                    </a:moveTo>
                    <a:cubicBezTo>
                      <a:pt x="145607" y="30280"/>
                      <a:pt x="141730" y="30594"/>
                      <a:pt x="137900" y="31242"/>
                    </a:cubicBezTo>
                    <a:cubicBezTo>
                      <a:pt x="132673" y="32004"/>
                      <a:pt x="126875" y="33052"/>
                      <a:pt x="120413" y="34385"/>
                    </a:cubicBezTo>
                    <a:cubicBezTo>
                      <a:pt x="113950" y="35719"/>
                      <a:pt x="107203" y="37433"/>
                      <a:pt x="100265" y="39529"/>
                    </a:cubicBezTo>
                    <a:cubicBezTo>
                      <a:pt x="93498" y="41577"/>
                      <a:pt x="86893" y="44129"/>
                      <a:pt x="80497" y="47149"/>
                    </a:cubicBezTo>
                    <a:lnTo>
                      <a:pt x="131247" y="76486"/>
                    </a:lnTo>
                    <a:lnTo>
                      <a:pt x="140751" y="73247"/>
                    </a:lnTo>
                    <a:cubicBezTo>
                      <a:pt x="153676" y="68961"/>
                      <a:pt x="165841" y="65341"/>
                      <a:pt x="177340" y="62294"/>
                    </a:cubicBezTo>
                    <a:cubicBezTo>
                      <a:pt x="188108" y="59455"/>
                      <a:pt x="199114" y="57636"/>
                      <a:pt x="210224" y="56864"/>
                    </a:cubicBezTo>
                    <a:cubicBezTo>
                      <a:pt x="220345" y="56255"/>
                      <a:pt x="230505" y="56960"/>
                      <a:pt x="240446" y="58960"/>
                    </a:cubicBezTo>
                    <a:cubicBezTo>
                      <a:pt x="250643" y="61131"/>
                      <a:pt x="260432" y="64922"/>
                      <a:pt x="269432" y="70199"/>
                    </a:cubicBezTo>
                    <a:cubicBezTo>
                      <a:pt x="278204" y="74600"/>
                      <a:pt x="285731" y="81153"/>
                      <a:pt x="291291" y="89249"/>
                    </a:cubicBezTo>
                    <a:cubicBezTo>
                      <a:pt x="294978" y="95183"/>
                      <a:pt x="296138" y="102356"/>
                      <a:pt x="294522" y="109156"/>
                    </a:cubicBezTo>
                    <a:cubicBezTo>
                      <a:pt x="292327" y="116615"/>
                      <a:pt x="288231" y="123377"/>
                      <a:pt x="282643" y="128778"/>
                    </a:cubicBezTo>
                    <a:cubicBezTo>
                      <a:pt x="275667" y="135779"/>
                      <a:pt x="267883" y="141922"/>
                      <a:pt x="259453" y="147066"/>
                    </a:cubicBezTo>
                    <a:lnTo>
                      <a:pt x="291766" y="166116"/>
                    </a:lnTo>
                    <a:lnTo>
                      <a:pt x="273709" y="176213"/>
                    </a:lnTo>
                    <a:lnTo>
                      <a:pt x="241111" y="157163"/>
                    </a:lnTo>
                    <a:cubicBezTo>
                      <a:pt x="225591" y="164830"/>
                      <a:pt x="209359" y="170955"/>
                      <a:pt x="192642" y="175451"/>
                    </a:cubicBezTo>
                    <a:cubicBezTo>
                      <a:pt x="175164" y="180365"/>
                      <a:pt x="157297" y="183737"/>
                      <a:pt x="139230" y="185547"/>
                    </a:cubicBezTo>
                    <a:lnTo>
                      <a:pt x="122123" y="154877"/>
                    </a:lnTo>
                    <a:cubicBezTo>
                      <a:pt x="126894" y="154848"/>
                      <a:pt x="131656" y="154496"/>
                      <a:pt x="136379" y="153829"/>
                    </a:cubicBezTo>
                    <a:cubicBezTo>
                      <a:pt x="142747" y="153067"/>
                      <a:pt x="149875" y="151829"/>
                      <a:pt x="157668" y="150209"/>
                    </a:cubicBezTo>
                    <a:cubicBezTo>
                      <a:pt x="165461" y="148590"/>
                      <a:pt x="173824" y="146304"/>
                      <a:pt x="182568" y="143828"/>
                    </a:cubicBezTo>
                    <a:cubicBezTo>
                      <a:pt x="191045" y="141246"/>
                      <a:pt x="199342" y="138055"/>
                      <a:pt x="207372" y="134303"/>
                    </a:cubicBezTo>
                    <a:lnTo>
                      <a:pt x="156812" y="105156"/>
                    </a:lnTo>
                    <a:lnTo>
                      <a:pt x="150255" y="107442"/>
                    </a:lnTo>
                    <a:lnTo>
                      <a:pt x="143317" y="109538"/>
                    </a:lnTo>
                    <a:cubicBezTo>
                      <a:pt x="130582" y="113729"/>
                      <a:pt x="118987" y="116967"/>
                      <a:pt x="108343" y="119063"/>
                    </a:cubicBezTo>
                    <a:cubicBezTo>
                      <a:pt x="98545" y="121339"/>
                      <a:pt x="88556" y="122682"/>
                      <a:pt x="78501" y="123063"/>
                    </a:cubicBezTo>
                    <a:cubicBezTo>
                      <a:pt x="69682" y="123425"/>
                      <a:pt x="60862" y="122587"/>
                      <a:pt x="52271" y="120587"/>
                    </a:cubicBezTo>
                    <a:cubicBezTo>
                      <a:pt x="43698" y="118653"/>
                      <a:pt x="35468" y="115433"/>
                      <a:pt x="27846" y="111062"/>
                    </a:cubicBezTo>
                    <a:cubicBezTo>
                      <a:pt x="19511" y="106709"/>
                      <a:pt x="12288" y="100479"/>
                      <a:pt x="6748" y="92869"/>
                    </a:cubicBezTo>
                    <a:cubicBezTo>
                      <a:pt x="2604" y="87201"/>
                      <a:pt x="579" y="80258"/>
                      <a:pt x="1045" y="73247"/>
                    </a:cubicBezTo>
                    <a:cubicBezTo>
                      <a:pt x="1767" y="65951"/>
                      <a:pt x="4685" y="59036"/>
                      <a:pt x="9409" y="53435"/>
                    </a:cubicBezTo>
                    <a:cubicBezTo>
                      <a:pt x="15197" y="46025"/>
                      <a:pt x="22125" y="39596"/>
                      <a:pt x="29937" y="34385"/>
                    </a:cubicBezTo>
                    <a:lnTo>
                      <a:pt x="0" y="17050"/>
                    </a:lnTo>
                    <a:lnTo>
                      <a:pt x="17582" y="6858"/>
                    </a:lnTo>
                    <a:lnTo>
                      <a:pt x="47234" y="24003"/>
                    </a:lnTo>
                    <a:cubicBezTo>
                      <a:pt x="61157" y="17088"/>
                      <a:pt x="75783" y="11687"/>
                      <a:pt x="90856" y="7906"/>
                    </a:cubicBezTo>
                    <a:cubicBezTo>
                      <a:pt x="105207" y="4324"/>
                      <a:pt x="119785" y="1686"/>
                      <a:pt x="134479" y="0"/>
                    </a:cubicBezTo>
                    <a:close/>
                    <a:moveTo>
                      <a:pt x="63105" y="83629"/>
                    </a:moveTo>
                    <a:cubicBezTo>
                      <a:pt x="69777" y="87497"/>
                      <a:pt x="77484" y="89163"/>
                      <a:pt x="85154" y="88392"/>
                    </a:cubicBezTo>
                    <a:cubicBezTo>
                      <a:pt x="95437" y="87221"/>
                      <a:pt x="105568" y="84954"/>
                      <a:pt x="115376" y="81629"/>
                    </a:cubicBezTo>
                    <a:lnTo>
                      <a:pt x="67857" y="54102"/>
                    </a:lnTo>
                    <a:cubicBezTo>
                      <a:pt x="50370" y="65532"/>
                      <a:pt x="48849" y="75438"/>
                      <a:pt x="63105" y="83629"/>
                    </a:cubicBezTo>
                    <a:close/>
                    <a:moveTo>
                      <a:pt x="229991" y="97631"/>
                    </a:moveTo>
                    <a:cubicBezTo>
                      <a:pt x="222721" y="93631"/>
                      <a:pt x="214339" y="92126"/>
                      <a:pt x="206137" y="93345"/>
                    </a:cubicBezTo>
                    <a:cubicBezTo>
                      <a:pt x="194884" y="94802"/>
                      <a:pt x="183784" y="97260"/>
                      <a:pt x="172969" y="100679"/>
                    </a:cubicBezTo>
                    <a:lnTo>
                      <a:pt x="220488" y="128016"/>
                    </a:lnTo>
                    <a:cubicBezTo>
                      <a:pt x="240512" y="115700"/>
                      <a:pt x="243677" y="105566"/>
                      <a:pt x="229991" y="9763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 name="Google Shape;1573;p27">
              <a:extLst>
                <a:ext uri="{FF2B5EF4-FFF2-40B4-BE49-F238E27FC236}">
                  <a16:creationId xmlns:a16="http://schemas.microsoft.com/office/drawing/2014/main" xmlns="" id="{8955C9E0-BE19-4EBF-B228-1813E81D3858}"/>
                </a:ext>
              </a:extLst>
            </p:cNvPr>
            <p:cNvGrpSpPr/>
            <p:nvPr/>
          </p:nvGrpSpPr>
          <p:grpSpPr>
            <a:xfrm>
              <a:off x="4993741" y="3268090"/>
              <a:ext cx="883853" cy="621125"/>
              <a:chOff x="6803366" y="4010215"/>
              <a:chExt cx="883853" cy="621125"/>
            </a:xfrm>
          </p:grpSpPr>
          <p:sp>
            <p:nvSpPr>
              <p:cNvPr id="144" name="Google Shape;1574;p27">
                <a:extLst>
                  <a:ext uri="{FF2B5EF4-FFF2-40B4-BE49-F238E27FC236}">
                    <a16:creationId xmlns:a16="http://schemas.microsoft.com/office/drawing/2014/main" xmlns="" id="{3DBDD4D7-D517-465F-868F-B1CAB4AD4A7B}"/>
                  </a:ext>
                </a:extLst>
              </p:cNvPr>
              <p:cNvSpPr/>
              <p:nvPr/>
            </p:nvSpPr>
            <p:spPr>
              <a:xfrm>
                <a:off x="6803366" y="411984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575;p27">
                <a:extLst>
                  <a:ext uri="{FF2B5EF4-FFF2-40B4-BE49-F238E27FC236}">
                    <a16:creationId xmlns:a16="http://schemas.microsoft.com/office/drawing/2014/main" xmlns="" id="{64F51066-F249-4E5E-9C14-D3B23965B76C}"/>
                  </a:ext>
                </a:extLst>
              </p:cNvPr>
              <p:cNvSpPr/>
              <p:nvPr/>
            </p:nvSpPr>
            <p:spPr>
              <a:xfrm>
                <a:off x="6803461" y="4262913"/>
                <a:ext cx="87339" cy="116490"/>
              </a:xfrm>
              <a:custGeom>
                <a:avLst/>
                <a:gdLst/>
                <a:ahLst/>
                <a:cxnLst/>
                <a:rect l="l" t="t" r="r" b="b"/>
                <a:pathLst>
                  <a:path w="87339" h="116490" extrusionOk="0">
                    <a:moveTo>
                      <a:pt x="0" y="116491"/>
                    </a:moveTo>
                    <a:lnTo>
                      <a:pt x="0" y="0"/>
                    </a:lnTo>
                    <a:lnTo>
                      <a:pt x="87340" y="77915"/>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576;p27">
                <a:extLst>
                  <a:ext uri="{FF2B5EF4-FFF2-40B4-BE49-F238E27FC236}">
                    <a16:creationId xmlns:a16="http://schemas.microsoft.com/office/drawing/2014/main" xmlns="" id="{16F08C4D-1486-47CA-AB6F-4FF8673EBEE2}"/>
                  </a:ext>
                </a:extLst>
              </p:cNvPr>
              <p:cNvSpPr/>
              <p:nvPr/>
            </p:nvSpPr>
            <p:spPr>
              <a:xfrm>
                <a:off x="7620692" y="4265961"/>
                <a:ext cx="66526" cy="157067"/>
              </a:xfrm>
              <a:custGeom>
                <a:avLst/>
                <a:gdLst/>
                <a:ahLst/>
                <a:cxnLst/>
                <a:rect l="l" t="t"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577;p27">
                <a:extLst>
                  <a:ext uri="{FF2B5EF4-FFF2-40B4-BE49-F238E27FC236}">
                    <a16:creationId xmlns:a16="http://schemas.microsoft.com/office/drawing/2014/main" xmlns="" id="{229CACB9-B210-4A6E-A3E1-37A0DD5B6E2A}"/>
                  </a:ext>
                </a:extLst>
              </p:cNvPr>
              <p:cNvSpPr/>
              <p:nvPr/>
            </p:nvSpPr>
            <p:spPr>
              <a:xfrm>
                <a:off x="6803366" y="4010215"/>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578;p27">
                <a:extLst>
                  <a:ext uri="{FF2B5EF4-FFF2-40B4-BE49-F238E27FC236}">
                    <a16:creationId xmlns:a16="http://schemas.microsoft.com/office/drawing/2014/main" xmlns="" id="{8551F911-9DF8-4FF0-A879-3C99F5965967}"/>
                  </a:ext>
                </a:extLst>
              </p:cNvPr>
              <p:cNvSpPr/>
              <p:nvPr/>
            </p:nvSpPr>
            <p:spPr>
              <a:xfrm>
                <a:off x="6928987" y="4079843"/>
                <a:ext cx="632689" cy="366093"/>
              </a:xfrm>
              <a:custGeom>
                <a:avLst/>
                <a:gdLst/>
                <a:ahLst/>
                <a:cxnLst/>
                <a:rect l="l" t="t" r="r" b="b"/>
                <a:pathLst>
                  <a:path w="632689" h="366093" extrusionOk="0">
                    <a:moveTo>
                      <a:pt x="632117" y="194024"/>
                    </a:moveTo>
                    <a:cubicBezTo>
                      <a:pt x="627555" y="237173"/>
                      <a:pt x="596952" y="279749"/>
                      <a:pt x="540025" y="312515"/>
                    </a:cubicBezTo>
                    <a:cubicBezTo>
                      <a:pt x="416476" y="383953"/>
                      <a:pt x="216136" y="383953"/>
                      <a:pt x="92587" y="312515"/>
                    </a:cubicBezTo>
                    <a:cubicBezTo>
                      <a:pt x="35564" y="279559"/>
                      <a:pt x="4962" y="237173"/>
                      <a:pt x="590" y="194024"/>
                    </a:cubicBezTo>
                    <a:cubicBezTo>
                      <a:pt x="-4732" y="143637"/>
                      <a:pt x="25965" y="92107"/>
                      <a:pt x="92587" y="53721"/>
                    </a:cubicBezTo>
                    <a:cubicBezTo>
                      <a:pt x="216136" y="-17907"/>
                      <a:pt x="416476" y="-17907"/>
                      <a:pt x="540025" y="53721"/>
                    </a:cubicBezTo>
                    <a:cubicBezTo>
                      <a:pt x="606836" y="92107"/>
                      <a:pt x="637344" y="143637"/>
                      <a:pt x="632117"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579;p27">
                <a:extLst>
                  <a:ext uri="{FF2B5EF4-FFF2-40B4-BE49-F238E27FC236}">
                    <a16:creationId xmlns:a16="http://schemas.microsoft.com/office/drawing/2014/main" xmlns="" id="{FED77553-5E44-4139-B8B4-B7E3284AB488}"/>
                  </a:ext>
                </a:extLst>
              </p:cNvPr>
              <p:cNvSpPr/>
              <p:nvPr/>
            </p:nvSpPr>
            <p:spPr>
              <a:xfrm>
                <a:off x="6929577" y="4101750"/>
                <a:ext cx="631526" cy="344186"/>
              </a:xfrm>
              <a:custGeom>
                <a:avLst/>
                <a:gdLst/>
                <a:ahLst/>
                <a:cxnLst/>
                <a:rect l="l" t="t" r="r" b="b"/>
                <a:pathLst>
                  <a:path w="631526" h="344186" extrusionOk="0">
                    <a:moveTo>
                      <a:pt x="631527" y="172117"/>
                    </a:moveTo>
                    <a:cubicBezTo>
                      <a:pt x="626965" y="215265"/>
                      <a:pt x="596363" y="257842"/>
                      <a:pt x="539435" y="290608"/>
                    </a:cubicBezTo>
                    <a:cubicBezTo>
                      <a:pt x="415886" y="362045"/>
                      <a:pt x="215546" y="362045"/>
                      <a:pt x="91997" y="290608"/>
                    </a:cubicBezTo>
                    <a:cubicBezTo>
                      <a:pt x="34974" y="257651"/>
                      <a:pt x="4372" y="215265"/>
                      <a:pt x="0" y="172117"/>
                    </a:cubicBezTo>
                    <a:cubicBezTo>
                      <a:pt x="4372" y="129064"/>
                      <a:pt x="35069" y="86392"/>
                      <a:pt x="91997" y="53721"/>
                    </a:cubicBezTo>
                    <a:cubicBezTo>
                      <a:pt x="215546" y="-17907"/>
                      <a:pt x="415886" y="-17907"/>
                      <a:pt x="539435" y="53721"/>
                    </a:cubicBezTo>
                    <a:cubicBezTo>
                      <a:pt x="596743" y="86678"/>
                      <a:pt x="626965" y="129064"/>
                      <a:pt x="631527"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80;p27">
                <a:extLst>
                  <a:ext uri="{FF2B5EF4-FFF2-40B4-BE49-F238E27FC236}">
                    <a16:creationId xmlns:a16="http://schemas.microsoft.com/office/drawing/2014/main" xmlns="" id="{5FEF3198-E75A-44B4-94B6-77D9489B971D}"/>
                  </a:ext>
                </a:extLst>
              </p:cNvPr>
              <p:cNvSpPr/>
              <p:nvPr/>
            </p:nvSpPr>
            <p:spPr>
              <a:xfrm>
                <a:off x="7091046" y="4183856"/>
                <a:ext cx="294970" cy="185451"/>
              </a:xfrm>
              <a:custGeom>
                <a:avLst/>
                <a:gdLst/>
                <a:ahLst/>
                <a:cxnLst/>
                <a:rect l="l" t="t" r="r" b="b"/>
                <a:pathLst>
                  <a:path w="294970" h="185451" extrusionOk="0">
                    <a:moveTo>
                      <a:pt x="149590" y="30194"/>
                    </a:moveTo>
                    <a:cubicBezTo>
                      <a:pt x="145702" y="30137"/>
                      <a:pt x="141825" y="30423"/>
                      <a:pt x="137995" y="31052"/>
                    </a:cubicBezTo>
                    <a:cubicBezTo>
                      <a:pt x="132768" y="31813"/>
                      <a:pt x="126970" y="32861"/>
                      <a:pt x="120508" y="34195"/>
                    </a:cubicBezTo>
                    <a:cubicBezTo>
                      <a:pt x="114045" y="35528"/>
                      <a:pt x="107393" y="37338"/>
                      <a:pt x="100360" y="39434"/>
                    </a:cubicBezTo>
                    <a:cubicBezTo>
                      <a:pt x="93593" y="41453"/>
                      <a:pt x="86988" y="43967"/>
                      <a:pt x="80592" y="46958"/>
                    </a:cubicBezTo>
                    <a:lnTo>
                      <a:pt x="131342" y="76390"/>
                    </a:lnTo>
                    <a:lnTo>
                      <a:pt x="140846" y="73152"/>
                    </a:lnTo>
                    <a:cubicBezTo>
                      <a:pt x="153771" y="68866"/>
                      <a:pt x="165936" y="65151"/>
                      <a:pt x="177436" y="62198"/>
                    </a:cubicBezTo>
                    <a:cubicBezTo>
                      <a:pt x="188184" y="59274"/>
                      <a:pt x="199199" y="57455"/>
                      <a:pt x="210319" y="56769"/>
                    </a:cubicBezTo>
                    <a:cubicBezTo>
                      <a:pt x="220469" y="56074"/>
                      <a:pt x="230666" y="56750"/>
                      <a:pt x="240636" y="58769"/>
                    </a:cubicBezTo>
                    <a:cubicBezTo>
                      <a:pt x="250672" y="61036"/>
                      <a:pt x="260290" y="64856"/>
                      <a:pt x="269147" y="70104"/>
                    </a:cubicBezTo>
                    <a:cubicBezTo>
                      <a:pt x="277929" y="74495"/>
                      <a:pt x="285446" y="81048"/>
                      <a:pt x="291006" y="89154"/>
                    </a:cubicBezTo>
                    <a:cubicBezTo>
                      <a:pt x="294722" y="95079"/>
                      <a:pt x="295891" y="102260"/>
                      <a:pt x="294237" y="109061"/>
                    </a:cubicBezTo>
                    <a:cubicBezTo>
                      <a:pt x="292099" y="116548"/>
                      <a:pt x="287993" y="123330"/>
                      <a:pt x="282357" y="128683"/>
                    </a:cubicBezTo>
                    <a:cubicBezTo>
                      <a:pt x="275382" y="135712"/>
                      <a:pt x="267598" y="141884"/>
                      <a:pt x="259168" y="147066"/>
                    </a:cubicBezTo>
                    <a:lnTo>
                      <a:pt x="291481" y="166116"/>
                    </a:lnTo>
                    <a:lnTo>
                      <a:pt x="273709" y="176117"/>
                    </a:lnTo>
                    <a:lnTo>
                      <a:pt x="241111" y="157067"/>
                    </a:lnTo>
                    <a:cubicBezTo>
                      <a:pt x="225591" y="164773"/>
                      <a:pt x="209359" y="170926"/>
                      <a:pt x="192642" y="175451"/>
                    </a:cubicBezTo>
                    <a:cubicBezTo>
                      <a:pt x="175155" y="180289"/>
                      <a:pt x="157288" y="183632"/>
                      <a:pt x="139230" y="185452"/>
                    </a:cubicBezTo>
                    <a:lnTo>
                      <a:pt x="122219" y="154877"/>
                    </a:lnTo>
                    <a:cubicBezTo>
                      <a:pt x="126990" y="154753"/>
                      <a:pt x="131751" y="154372"/>
                      <a:pt x="136474" y="153734"/>
                    </a:cubicBezTo>
                    <a:cubicBezTo>
                      <a:pt x="143631" y="152914"/>
                      <a:pt x="150739" y="151705"/>
                      <a:pt x="157763" y="150114"/>
                    </a:cubicBezTo>
                    <a:cubicBezTo>
                      <a:pt x="165556" y="148399"/>
                      <a:pt x="173824" y="146304"/>
                      <a:pt x="182568" y="143732"/>
                    </a:cubicBezTo>
                    <a:cubicBezTo>
                      <a:pt x="191064" y="141179"/>
                      <a:pt x="199351" y="137998"/>
                      <a:pt x="207372" y="134207"/>
                    </a:cubicBezTo>
                    <a:lnTo>
                      <a:pt x="156812" y="104965"/>
                    </a:lnTo>
                    <a:lnTo>
                      <a:pt x="150255" y="107252"/>
                    </a:lnTo>
                    <a:lnTo>
                      <a:pt x="143317" y="109347"/>
                    </a:lnTo>
                    <a:cubicBezTo>
                      <a:pt x="130582" y="113538"/>
                      <a:pt x="118987" y="116872"/>
                      <a:pt x="108343" y="118872"/>
                    </a:cubicBezTo>
                    <a:cubicBezTo>
                      <a:pt x="98573" y="121148"/>
                      <a:pt x="88613" y="122482"/>
                      <a:pt x="78596" y="122872"/>
                    </a:cubicBezTo>
                    <a:cubicBezTo>
                      <a:pt x="69748" y="123187"/>
                      <a:pt x="60900" y="122358"/>
                      <a:pt x="52271" y="120396"/>
                    </a:cubicBezTo>
                    <a:cubicBezTo>
                      <a:pt x="43727" y="118472"/>
                      <a:pt x="35525" y="115253"/>
                      <a:pt x="27941" y="110871"/>
                    </a:cubicBezTo>
                    <a:cubicBezTo>
                      <a:pt x="19606" y="106518"/>
                      <a:pt x="12364" y="100327"/>
                      <a:pt x="6748" y="92773"/>
                    </a:cubicBezTo>
                    <a:cubicBezTo>
                      <a:pt x="2680" y="87039"/>
                      <a:pt x="665" y="80086"/>
                      <a:pt x="1045" y="73057"/>
                    </a:cubicBezTo>
                    <a:cubicBezTo>
                      <a:pt x="1787" y="65789"/>
                      <a:pt x="4704" y="58922"/>
                      <a:pt x="9409" y="53340"/>
                    </a:cubicBezTo>
                    <a:cubicBezTo>
                      <a:pt x="15244" y="45977"/>
                      <a:pt x="22163" y="39557"/>
                      <a:pt x="29937" y="34290"/>
                    </a:cubicBezTo>
                    <a:lnTo>
                      <a:pt x="0" y="16954"/>
                    </a:lnTo>
                    <a:lnTo>
                      <a:pt x="17582" y="6763"/>
                    </a:lnTo>
                    <a:lnTo>
                      <a:pt x="47329" y="23908"/>
                    </a:lnTo>
                    <a:cubicBezTo>
                      <a:pt x="61261" y="17031"/>
                      <a:pt x="75878" y="11668"/>
                      <a:pt x="90951" y="7906"/>
                    </a:cubicBezTo>
                    <a:cubicBezTo>
                      <a:pt x="105283" y="4220"/>
                      <a:pt x="119862" y="1581"/>
                      <a:pt x="134573" y="0"/>
                    </a:cubicBezTo>
                    <a:close/>
                    <a:moveTo>
                      <a:pt x="63200" y="83534"/>
                    </a:moveTo>
                    <a:cubicBezTo>
                      <a:pt x="69881" y="87363"/>
                      <a:pt x="77589" y="89021"/>
                      <a:pt x="85249" y="88297"/>
                    </a:cubicBezTo>
                    <a:cubicBezTo>
                      <a:pt x="95579" y="87135"/>
                      <a:pt x="105739" y="84830"/>
                      <a:pt x="115566" y="81439"/>
                    </a:cubicBezTo>
                    <a:lnTo>
                      <a:pt x="68047" y="53912"/>
                    </a:lnTo>
                    <a:cubicBezTo>
                      <a:pt x="50560" y="65341"/>
                      <a:pt x="48944" y="75152"/>
                      <a:pt x="63200" y="83344"/>
                    </a:cubicBezTo>
                    <a:close/>
                    <a:moveTo>
                      <a:pt x="230087" y="97441"/>
                    </a:moveTo>
                    <a:cubicBezTo>
                      <a:pt x="222826" y="93516"/>
                      <a:pt x="214500" y="92021"/>
                      <a:pt x="206327" y="93154"/>
                    </a:cubicBezTo>
                    <a:cubicBezTo>
                      <a:pt x="195056" y="94659"/>
                      <a:pt x="183927" y="97117"/>
                      <a:pt x="173064" y="100489"/>
                    </a:cubicBezTo>
                    <a:lnTo>
                      <a:pt x="220583" y="127826"/>
                    </a:lnTo>
                    <a:cubicBezTo>
                      <a:pt x="240541" y="115538"/>
                      <a:pt x="243772" y="105346"/>
                      <a:pt x="230087" y="9744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81;p27">
                <a:extLst>
                  <a:ext uri="{FF2B5EF4-FFF2-40B4-BE49-F238E27FC236}">
                    <a16:creationId xmlns:a16="http://schemas.microsoft.com/office/drawing/2014/main" xmlns="" id="{E4B9B763-0E84-46ED-8275-26AF8430B8C0}"/>
                  </a:ext>
                </a:extLst>
              </p:cNvPr>
              <p:cNvSpPr/>
              <p:nvPr/>
            </p:nvSpPr>
            <p:spPr>
              <a:xfrm>
                <a:off x="7213360" y="4321778"/>
                <a:ext cx="19007" cy="25526"/>
              </a:xfrm>
              <a:custGeom>
                <a:avLst/>
                <a:gdLst/>
                <a:ahLst/>
                <a:cxnLst/>
                <a:rect l="l" t="t" r="r" b="b"/>
                <a:pathLst>
                  <a:path w="19007" h="25526" extrusionOk="0">
                    <a:moveTo>
                      <a:pt x="0" y="17145"/>
                    </a:moveTo>
                    <a:cubicBezTo>
                      <a:pt x="475"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82;p27">
                <a:extLst>
                  <a:ext uri="{FF2B5EF4-FFF2-40B4-BE49-F238E27FC236}">
                    <a16:creationId xmlns:a16="http://schemas.microsoft.com/office/drawing/2014/main" xmlns="" id="{F8DF81BC-A043-4A13-B4BC-D1765E1B9BC1}"/>
                  </a:ext>
                </a:extLst>
              </p:cNvPr>
              <p:cNvSpPr/>
              <p:nvPr/>
            </p:nvSpPr>
            <p:spPr>
              <a:xfrm>
                <a:off x="7340425" y="4332636"/>
                <a:ext cx="42101" cy="19716"/>
              </a:xfrm>
              <a:custGeom>
                <a:avLst/>
                <a:gdLst/>
                <a:ahLst/>
                <a:cxnLst/>
                <a:rect l="l" t="t" r="r" b="b"/>
                <a:pathLst>
                  <a:path w="42101" h="19716" extrusionOk="0">
                    <a:moveTo>
                      <a:pt x="42102" y="17145"/>
                    </a:moveTo>
                    <a:lnTo>
                      <a:pt x="42102" y="0"/>
                    </a:lnTo>
                    <a:lnTo>
                      <a:pt x="0" y="3238"/>
                    </a:lnTo>
                    <a:lnTo>
                      <a:pt x="24235"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83;p27">
                <a:extLst>
                  <a:ext uri="{FF2B5EF4-FFF2-40B4-BE49-F238E27FC236}">
                    <a16:creationId xmlns:a16="http://schemas.microsoft.com/office/drawing/2014/main" xmlns="" id="{859F32B6-EC95-430E-BAD5-A9A2A7AB8356}"/>
                  </a:ext>
                </a:extLst>
              </p:cNvPr>
              <p:cNvSpPr/>
              <p:nvPr/>
            </p:nvSpPr>
            <p:spPr>
              <a:xfrm>
                <a:off x="7354586" y="4269390"/>
                <a:ext cx="31457" cy="17335"/>
              </a:xfrm>
              <a:custGeom>
                <a:avLst/>
                <a:gdLst/>
                <a:ahLst/>
                <a:cxnLst/>
                <a:rect l="l" t="t" r="r" b="b"/>
                <a:pathLst>
                  <a:path w="31457" h="17335" extrusionOk="0">
                    <a:moveTo>
                      <a:pt x="31458" y="17335"/>
                    </a:moveTo>
                    <a:lnTo>
                      <a:pt x="31458" y="0"/>
                    </a:lnTo>
                    <a:lnTo>
                      <a:pt x="0" y="11430"/>
                    </a:lnTo>
                    <a:lnTo>
                      <a:pt x="31458" y="1733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84;p27">
                <a:extLst>
                  <a:ext uri="{FF2B5EF4-FFF2-40B4-BE49-F238E27FC236}">
                    <a16:creationId xmlns:a16="http://schemas.microsoft.com/office/drawing/2014/main" xmlns="" id="{0192FF5E-7D4D-4996-BCB6-FB75D9A45CF2}"/>
                  </a:ext>
                </a:extLst>
              </p:cNvPr>
              <p:cNvSpPr/>
              <p:nvPr/>
            </p:nvSpPr>
            <p:spPr>
              <a:xfrm>
                <a:off x="7255747" y="4276153"/>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527"/>
                      <a:pt x="16536"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85;p27">
                <a:extLst>
                  <a:ext uri="{FF2B5EF4-FFF2-40B4-BE49-F238E27FC236}">
                    <a16:creationId xmlns:a16="http://schemas.microsoft.com/office/drawing/2014/main" xmlns="" id="{7E86C356-0EBC-4F4C-9520-645F4FF55EE8}"/>
                  </a:ext>
                </a:extLst>
              </p:cNvPr>
              <p:cNvSpPr/>
              <p:nvPr/>
            </p:nvSpPr>
            <p:spPr>
              <a:xfrm>
                <a:off x="7159188" y="4220622"/>
                <a:ext cx="58923" cy="38957"/>
              </a:xfrm>
              <a:custGeom>
                <a:avLst/>
                <a:gdLst/>
                <a:ahLst/>
                <a:cxnLst/>
                <a:rect l="l" t="t" r="r" b="b"/>
                <a:pathLst>
                  <a:path w="58923" h="38957" extrusionOk="0">
                    <a:moveTo>
                      <a:pt x="0" y="11144"/>
                    </a:moveTo>
                    <a:lnTo>
                      <a:pt x="48944" y="38958"/>
                    </a:lnTo>
                    <a:lnTo>
                      <a:pt x="58924" y="31623"/>
                    </a:lnTo>
                    <a:cubicBezTo>
                      <a:pt x="58924" y="31623"/>
                      <a:pt x="52841" y="24575"/>
                      <a:pt x="52366" y="23908"/>
                    </a:cubicBezTo>
                    <a:cubicBezTo>
                      <a:pt x="47966" y="18879"/>
                      <a:pt x="42805" y="14574"/>
                      <a:pt x="37065" y="11144"/>
                    </a:cubicBezTo>
                    <a:cubicBezTo>
                      <a:pt x="33454" y="10478"/>
                      <a:pt x="10169" y="0"/>
                      <a:pt x="1016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86;p27">
                <a:extLst>
                  <a:ext uri="{FF2B5EF4-FFF2-40B4-BE49-F238E27FC236}">
                    <a16:creationId xmlns:a16="http://schemas.microsoft.com/office/drawing/2014/main" xmlns="" id="{FAFEE1D2-BEE3-4332-AB26-04174459A179}"/>
                  </a:ext>
                </a:extLst>
              </p:cNvPr>
              <p:cNvSpPr/>
              <p:nvPr/>
            </p:nvSpPr>
            <p:spPr>
              <a:xfrm>
                <a:off x="7213360" y="4189475"/>
                <a:ext cx="27275" cy="24574"/>
              </a:xfrm>
              <a:custGeom>
                <a:avLst/>
                <a:gdLst/>
                <a:ahLst/>
                <a:cxnLst/>
                <a:rect l="l" t="t" r="r" b="b"/>
                <a:pathLst>
                  <a:path w="27275" h="24574" extrusionOk="0">
                    <a:moveTo>
                      <a:pt x="27276" y="24575"/>
                    </a:moveTo>
                    <a:lnTo>
                      <a:pt x="27276" y="7334"/>
                    </a:lnTo>
                    <a:lnTo>
                      <a:pt x="4752" y="0"/>
                    </a:lnTo>
                    <a:lnTo>
                      <a:pt x="0" y="13526"/>
                    </a:lnTo>
                    <a:lnTo>
                      <a:pt x="1140" y="19621"/>
                    </a:lnTo>
                    <a:lnTo>
                      <a:pt x="27276" y="2457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87;p27">
                <a:extLst>
                  <a:ext uri="{FF2B5EF4-FFF2-40B4-BE49-F238E27FC236}">
                    <a16:creationId xmlns:a16="http://schemas.microsoft.com/office/drawing/2014/main" xmlns="" id="{20E82E27-13A8-49CD-A52F-2F044C78E97C}"/>
                  </a:ext>
                </a:extLst>
              </p:cNvPr>
              <p:cNvSpPr/>
              <p:nvPr/>
            </p:nvSpPr>
            <p:spPr>
              <a:xfrm>
                <a:off x="7091141" y="4184427"/>
                <a:ext cx="26040" cy="19431"/>
              </a:xfrm>
              <a:custGeom>
                <a:avLst/>
                <a:gdLst/>
                <a:ahLst/>
                <a:cxnLst/>
                <a:rect l="l" t="t" r="r" b="b"/>
                <a:pathLst>
                  <a:path w="26040" h="19431" extrusionOk="0">
                    <a:moveTo>
                      <a:pt x="0" y="17145"/>
                    </a:moveTo>
                    <a:lnTo>
                      <a:pt x="0" y="0"/>
                    </a:lnTo>
                    <a:lnTo>
                      <a:pt x="26041"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8;p27">
                <a:extLst>
                  <a:ext uri="{FF2B5EF4-FFF2-40B4-BE49-F238E27FC236}">
                    <a16:creationId xmlns:a16="http://schemas.microsoft.com/office/drawing/2014/main" xmlns="" id="{615F26A9-975E-42D0-AF0E-917A77540B74}"/>
                  </a:ext>
                </a:extLst>
              </p:cNvPr>
              <p:cNvSpPr/>
              <p:nvPr/>
            </p:nvSpPr>
            <p:spPr>
              <a:xfrm>
                <a:off x="7092091" y="4242053"/>
                <a:ext cx="29936" cy="30194"/>
              </a:xfrm>
              <a:custGeom>
                <a:avLst/>
                <a:gdLst/>
                <a:ahLst/>
                <a:cxnLst/>
                <a:rect l="l" t="t" r="r" b="b"/>
                <a:pathLst>
                  <a:path w="29936" h="30194" extrusionOk="0">
                    <a:moveTo>
                      <a:pt x="0" y="17812"/>
                    </a:moveTo>
                    <a:lnTo>
                      <a:pt x="0" y="0"/>
                    </a:lnTo>
                    <a:lnTo>
                      <a:pt x="29937" y="0"/>
                    </a:lnTo>
                    <a:lnTo>
                      <a:pt x="22619" y="15907"/>
                    </a:lnTo>
                    <a:lnTo>
                      <a:pt x="9694" y="3019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89;p27">
                <a:extLst>
                  <a:ext uri="{FF2B5EF4-FFF2-40B4-BE49-F238E27FC236}">
                    <a16:creationId xmlns:a16="http://schemas.microsoft.com/office/drawing/2014/main" xmlns="" id="{F58CD228-57A2-43D8-A9B2-A6DE1D314C75}"/>
                  </a:ext>
                </a:extLst>
              </p:cNvPr>
              <p:cNvSpPr/>
              <p:nvPr/>
            </p:nvSpPr>
            <p:spPr>
              <a:xfrm>
                <a:off x="7091046" y="4166616"/>
                <a:ext cx="294970" cy="185547"/>
              </a:xfrm>
              <a:custGeom>
                <a:avLst/>
                <a:gdLst/>
                <a:ahLst/>
                <a:cxnLst/>
                <a:rect l="l" t="t" r="r" b="b"/>
                <a:pathLst>
                  <a:path w="294970" h="185547" extrusionOk="0">
                    <a:moveTo>
                      <a:pt x="149590" y="30194"/>
                    </a:moveTo>
                    <a:cubicBezTo>
                      <a:pt x="145702" y="30185"/>
                      <a:pt x="141825" y="30499"/>
                      <a:pt x="137995" y="31147"/>
                    </a:cubicBezTo>
                    <a:cubicBezTo>
                      <a:pt x="132768" y="31909"/>
                      <a:pt x="126970" y="32956"/>
                      <a:pt x="120508" y="34290"/>
                    </a:cubicBezTo>
                    <a:cubicBezTo>
                      <a:pt x="114045" y="35623"/>
                      <a:pt x="107393" y="37338"/>
                      <a:pt x="100360" y="39433"/>
                    </a:cubicBezTo>
                    <a:cubicBezTo>
                      <a:pt x="93593" y="41481"/>
                      <a:pt x="86988" y="44034"/>
                      <a:pt x="80592" y="47054"/>
                    </a:cubicBezTo>
                    <a:lnTo>
                      <a:pt x="131342" y="76486"/>
                    </a:lnTo>
                    <a:lnTo>
                      <a:pt x="140846" y="73247"/>
                    </a:lnTo>
                    <a:cubicBezTo>
                      <a:pt x="153771" y="68866"/>
                      <a:pt x="165936" y="65246"/>
                      <a:pt x="177436" y="62294"/>
                    </a:cubicBezTo>
                    <a:cubicBezTo>
                      <a:pt x="188194" y="59379"/>
                      <a:pt x="199209" y="57531"/>
                      <a:pt x="210319" y="56769"/>
                    </a:cubicBezTo>
                    <a:cubicBezTo>
                      <a:pt x="220469" y="56159"/>
                      <a:pt x="230666" y="56864"/>
                      <a:pt x="240636" y="58864"/>
                    </a:cubicBezTo>
                    <a:cubicBezTo>
                      <a:pt x="250681" y="61084"/>
                      <a:pt x="260309" y="64913"/>
                      <a:pt x="269147" y="70199"/>
                    </a:cubicBezTo>
                    <a:cubicBezTo>
                      <a:pt x="277948" y="74562"/>
                      <a:pt x="285475" y="81124"/>
                      <a:pt x="291006" y="89249"/>
                    </a:cubicBezTo>
                    <a:cubicBezTo>
                      <a:pt x="294722" y="95174"/>
                      <a:pt x="295891" y="102356"/>
                      <a:pt x="294237" y="109156"/>
                    </a:cubicBezTo>
                    <a:cubicBezTo>
                      <a:pt x="292080" y="116634"/>
                      <a:pt x="287984" y="123406"/>
                      <a:pt x="282357" y="128778"/>
                    </a:cubicBezTo>
                    <a:cubicBezTo>
                      <a:pt x="275382" y="135807"/>
                      <a:pt x="267598" y="141980"/>
                      <a:pt x="259168" y="147161"/>
                    </a:cubicBezTo>
                    <a:lnTo>
                      <a:pt x="291481" y="166211"/>
                    </a:lnTo>
                    <a:lnTo>
                      <a:pt x="273709" y="176213"/>
                    </a:lnTo>
                    <a:lnTo>
                      <a:pt x="241111" y="157163"/>
                    </a:lnTo>
                    <a:cubicBezTo>
                      <a:pt x="225572" y="164820"/>
                      <a:pt x="209349" y="170983"/>
                      <a:pt x="192642" y="175546"/>
                    </a:cubicBezTo>
                    <a:cubicBezTo>
                      <a:pt x="175155" y="180384"/>
                      <a:pt x="157288" y="183728"/>
                      <a:pt x="139230" y="185547"/>
                    </a:cubicBezTo>
                    <a:lnTo>
                      <a:pt x="122219" y="154972"/>
                    </a:lnTo>
                    <a:cubicBezTo>
                      <a:pt x="126990" y="154848"/>
                      <a:pt x="131751" y="154467"/>
                      <a:pt x="136474" y="153829"/>
                    </a:cubicBezTo>
                    <a:cubicBezTo>
                      <a:pt x="142842" y="153067"/>
                      <a:pt x="149875" y="151924"/>
                      <a:pt x="157763" y="150209"/>
                    </a:cubicBezTo>
                    <a:cubicBezTo>
                      <a:pt x="165651" y="148495"/>
                      <a:pt x="173824" y="146399"/>
                      <a:pt x="182568" y="143828"/>
                    </a:cubicBezTo>
                    <a:cubicBezTo>
                      <a:pt x="191064" y="141275"/>
                      <a:pt x="199351" y="138093"/>
                      <a:pt x="207372" y="134303"/>
                    </a:cubicBezTo>
                    <a:lnTo>
                      <a:pt x="156812" y="105061"/>
                    </a:lnTo>
                    <a:lnTo>
                      <a:pt x="150255" y="107347"/>
                    </a:lnTo>
                    <a:lnTo>
                      <a:pt x="143317" y="109442"/>
                    </a:lnTo>
                    <a:cubicBezTo>
                      <a:pt x="130582" y="113633"/>
                      <a:pt x="118987" y="116967"/>
                      <a:pt x="108343" y="118967"/>
                    </a:cubicBezTo>
                    <a:cubicBezTo>
                      <a:pt x="98573" y="121244"/>
                      <a:pt x="88613" y="122577"/>
                      <a:pt x="78596" y="122968"/>
                    </a:cubicBezTo>
                    <a:cubicBezTo>
                      <a:pt x="69748" y="123234"/>
                      <a:pt x="60910" y="122406"/>
                      <a:pt x="52271" y="120491"/>
                    </a:cubicBezTo>
                    <a:cubicBezTo>
                      <a:pt x="43746" y="118520"/>
                      <a:pt x="35544" y="115310"/>
                      <a:pt x="27941" y="110966"/>
                    </a:cubicBezTo>
                    <a:cubicBezTo>
                      <a:pt x="19578" y="106613"/>
                      <a:pt x="12326" y="100384"/>
                      <a:pt x="6748" y="92773"/>
                    </a:cubicBezTo>
                    <a:cubicBezTo>
                      <a:pt x="2689" y="87068"/>
                      <a:pt x="675" y="80153"/>
                      <a:pt x="1045" y="73152"/>
                    </a:cubicBezTo>
                    <a:cubicBezTo>
                      <a:pt x="1787" y="65856"/>
                      <a:pt x="4704" y="58950"/>
                      <a:pt x="9409" y="53340"/>
                    </a:cubicBezTo>
                    <a:cubicBezTo>
                      <a:pt x="15244" y="45977"/>
                      <a:pt x="22163" y="39557"/>
                      <a:pt x="29937" y="34290"/>
                    </a:cubicBezTo>
                    <a:lnTo>
                      <a:pt x="0" y="16954"/>
                    </a:lnTo>
                    <a:lnTo>
                      <a:pt x="17582" y="6763"/>
                    </a:lnTo>
                    <a:lnTo>
                      <a:pt x="47329" y="23908"/>
                    </a:lnTo>
                    <a:cubicBezTo>
                      <a:pt x="61242" y="16993"/>
                      <a:pt x="75869" y="11621"/>
                      <a:pt x="90951" y="7906"/>
                    </a:cubicBezTo>
                    <a:cubicBezTo>
                      <a:pt x="105283" y="4220"/>
                      <a:pt x="119862" y="1581"/>
                      <a:pt x="134573" y="0"/>
                    </a:cubicBezTo>
                    <a:close/>
                    <a:moveTo>
                      <a:pt x="63200" y="83629"/>
                    </a:moveTo>
                    <a:cubicBezTo>
                      <a:pt x="69881" y="87468"/>
                      <a:pt x="77589" y="89106"/>
                      <a:pt x="85249" y="88297"/>
                    </a:cubicBezTo>
                    <a:cubicBezTo>
                      <a:pt x="95570" y="87173"/>
                      <a:pt x="105739" y="84906"/>
                      <a:pt x="115566" y="81534"/>
                    </a:cubicBezTo>
                    <a:lnTo>
                      <a:pt x="68047" y="54007"/>
                    </a:lnTo>
                    <a:cubicBezTo>
                      <a:pt x="50560" y="65437"/>
                      <a:pt x="48944" y="75314"/>
                      <a:pt x="63200" y="83629"/>
                    </a:cubicBezTo>
                    <a:close/>
                    <a:moveTo>
                      <a:pt x="230087" y="97536"/>
                    </a:moveTo>
                    <a:cubicBezTo>
                      <a:pt x="222845" y="93554"/>
                      <a:pt x="214500" y="92050"/>
                      <a:pt x="206327" y="93250"/>
                    </a:cubicBezTo>
                    <a:cubicBezTo>
                      <a:pt x="195046" y="94707"/>
                      <a:pt x="183917" y="97164"/>
                      <a:pt x="173064" y="100584"/>
                    </a:cubicBezTo>
                    <a:lnTo>
                      <a:pt x="220583" y="127921"/>
                    </a:lnTo>
                    <a:cubicBezTo>
                      <a:pt x="240541" y="115633"/>
                      <a:pt x="243772" y="105442"/>
                      <a:pt x="230087" y="9753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 name="Google Shape;1590;p27">
              <a:extLst>
                <a:ext uri="{FF2B5EF4-FFF2-40B4-BE49-F238E27FC236}">
                  <a16:creationId xmlns:a16="http://schemas.microsoft.com/office/drawing/2014/main" xmlns="" id="{C4DBDAE3-D363-4935-B8BE-F1A12DF473F0}"/>
                </a:ext>
              </a:extLst>
            </p:cNvPr>
            <p:cNvGrpSpPr/>
            <p:nvPr/>
          </p:nvGrpSpPr>
          <p:grpSpPr>
            <a:xfrm>
              <a:off x="4984142" y="3105498"/>
              <a:ext cx="883852" cy="621125"/>
              <a:chOff x="6793767" y="3847623"/>
              <a:chExt cx="883852" cy="621125"/>
            </a:xfrm>
          </p:grpSpPr>
          <p:sp>
            <p:nvSpPr>
              <p:cNvPr id="128" name="Google Shape;1591;p27">
                <a:extLst>
                  <a:ext uri="{FF2B5EF4-FFF2-40B4-BE49-F238E27FC236}">
                    <a16:creationId xmlns:a16="http://schemas.microsoft.com/office/drawing/2014/main" xmlns="" id="{2D70FD8A-BB6A-40D6-B262-A4D38F5C1276}"/>
                  </a:ext>
                </a:extLst>
              </p:cNvPr>
              <p:cNvSpPr/>
              <p:nvPr/>
            </p:nvSpPr>
            <p:spPr>
              <a:xfrm>
                <a:off x="6793767" y="395725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592;p27">
                <a:extLst>
                  <a:ext uri="{FF2B5EF4-FFF2-40B4-BE49-F238E27FC236}">
                    <a16:creationId xmlns:a16="http://schemas.microsoft.com/office/drawing/2014/main" xmlns="" id="{A4F005F6-AC9D-4D9A-8E13-7FE395967BA4}"/>
                  </a:ext>
                </a:extLst>
              </p:cNvPr>
              <p:cNvSpPr/>
              <p:nvPr/>
            </p:nvSpPr>
            <p:spPr>
              <a:xfrm>
                <a:off x="6793958" y="4100322"/>
                <a:ext cx="87339" cy="116585"/>
              </a:xfrm>
              <a:custGeom>
                <a:avLst/>
                <a:gdLst/>
                <a:ahLst/>
                <a:cxnLst/>
                <a:rect l="l" t="t" r="r" b="b"/>
                <a:pathLst>
                  <a:path w="87339" h="116585" extrusionOk="0">
                    <a:moveTo>
                      <a:pt x="0" y="116586"/>
                    </a:moveTo>
                    <a:lnTo>
                      <a:pt x="0" y="0"/>
                    </a:lnTo>
                    <a:lnTo>
                      <a:pt x="87340" y="78010"/>
                    </a:lnTo>
                    <a:lnTo>
                      <a:pt x="0" y="116586"/>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593;p27">
                <a:extLst>
                  <a:ext uri="{FF2B5EF4-FFF2-40B4-BE49-F238E27FC236}">
                    <a16:creationId xmlns:a16="http://schemas.microsoft.com/office/drawing/2014/main" xmlns="" id="{B4958711-5D3F-4F7F-BF15-EB60A7E3E2DC}"/>
                  </a:ext>
                </a:extLst>
              </p:cNvPr>
              <p:cNvSpPr/>
              <p:nvPr/>
            </p:nvSpPr>
            <p:spPr>
              <a:xfrm>
                <a:off x="7611093" y="4103369"/>
                <a:ext cx="66526" cy="157162"/>
              </a:xfrm>
              <a:custGeom>
                <a:avLst/>
                <a:gdLst/>
                <a:ahLst/>
                <a:cxnLst/>
                <a:rect l="l" t="t" r="r" b="b"/>
                <a:pathLst>
                  <a:path w="66526" h="157162" extrusionOk="0">
                    <a:moveTo>
                      <a:pt x="66527" y="0"/>
                    </a:moveTo>
                    <a:lnTo>
                      <a:pt x="66527" y="109633"/>
                    </a:lnTo>
                    <a:lnTo>
                      <a:pt x="21859" y="157163"/>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594;p27">
                <a:extLst>
                  <a:ext uri="{FF2B5EF4-FFF2-40B4-BE49-F238E27FC236}">
                    <a16:creationId xmlns:a16="http://schemas.microsoft.com/office/drawing/2014/main" xmlns="" id="{A37FFAF2-1242-4147-B279-C77A2076794D}"/>
                  </a:ext>
                </a:extLst>
              </p:cNvPr>
              <p:cNvSpPr/>
              <p:nvPr/>
            </p:nvSpPr>
            <p:spPr>
              <a:xfrm>
                <a:off x="6793767" y="3847623"/>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595;p27">
                <a:extLst>
                  <a:ext uri="{FF2B5EF4-FFF2-40B4-BE49-F238E27FC236}">
                    <a16:creationId xmlns:a16="http://schemas.microsoft.com/office/drawing/2014/main" xmlns="" id="{F93C7481-9C9E-44E3-AE02-7F20D279F29D}"/>
                  </a:ext>
                </a:extLst>
              </p:cNvPr>
              <p:cNvSpPr/>
              <p:nvPr/>
            </p:nvSpPr>
            <p:spPr>
              <a:xfrm>
                <a:off x="6919483" y="3917323"/>
                <a:ext cx="632596" cy="366021"/>
              </a:xfrm>
              <a:custGeom>
                <a:avLst/>
                <a:gdLst/>
                <a:ahLst/>
                <a:cxnLst/>
                <a:rect l="l" t="t" r="r" b="b"/>
                <a:pathLst>
                  <a:path w="632596" h="366021" extrusionOk="0">
                    <a:moveTo>
                      <a:pt x="632021" y="194048"/>
                    </a:moveTo>
                    <a:cubicBezTo>
                      <a:pt x="627555" y="237101"/>
                      <a:pt x="596952" y="279773"/>
                      <a:pt x="540025" y="312444"/>
                    </a:cubicBezTo>
                    <a:cubicBezTo>
                      <a:pt x="416476" y="383881"/>
                      <a:pt x="216136" y="383881"/>
                      <a:pt x="92587" y="312444"/>
                    </a:cubicBezTo>
                    <a:cubicBezTo>
                      <a:pt x="35564" y="279487"/>
                      <a:pt x="4962" y="237101"/>
                      <a:pt x="590" y="194048"/>
                    </a:cubicBezTo>
                    <a:cubicBezTo>
                      <a:pt x="-4732" y="143565"/>
                      <a:pt x="25965" y="92130"/>
                      <a:pt x="92587" y="53649"/>
                    </a:cubicBezTo>
                    <a:cubicBezTo>
                      <a:pt x="216136" y="-17883"/>
                      <a:pt x="416380" y="-17883"/>
                      <a:pt x="540025" y="53649"/>
                    </a:cubicBezTo>
                    <a:cubicBezTo>
                      <a:pt x="606836" y="92130"/>
                      <a:pt x="637249" y="143565"/>
                      <a:pt x="632021"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596;p27">
                <a:extLst>
                  <a:ext uri="{FF2B5EF4-FFF2-40B4-BE49-F238E27FC236}">
                    <a16:creationId xmlns:a16="http://schemas.microsoft.com/office/drawing/2014/main" xmlns="" id="{198979F4-5F3E-40A1-80BB-A59EA850E7DD}"/>
                  </a:ext>
                </a:extLst>
              </p:cNvPr>
              <p:cNvSpPr/>
              <p:nvPr/>
            </p:nvSpPr>
            <p:spPr>
              <a:xfrm>
                <a:off x="6920073" y="3939230"/>
                <a:ext cx="631431" cy="344114"/>
              </a:xfrm>
              <a:custGeom>
                <a:avLst/>
                <a:gdLst/>
                <a:ahLst/>
                <a:cxnLst/>
                <a:rect l="l" t="t" r="r" b="b"/>
                <a:pathLst>
                  <a:path w="631431" h="344114" extrusionOk="0">
                    <a:moveTo>
                      <a:pt x="631432" y="172141"/>
                    </a:moveTo>
                    <a:cubicBezTo>
                      <a:pt x="626965" y="215194"/>
                      <a:pt x="596363" y="257866"/>
                      <a:pt x="539435" y="290536"/>
                    </a:cubicBezTo>
                    <a:cubicBezTo>
                      <a:pt x="415886" y="361974"/>
                      <a:pt x="215546" y="361974"/>
                      <a:pt x="91997" y="290536"/>
                    </a:cubicBezTo>
                    <a:cubicBezTo>
                      <a:pt x="34974" y="257580"/>
                      <a:pt x="4372" y="215194"/>
                      <a:pt x="0" y="172141"/>
                    </a:cubicBezTo>
                    <a:cubicBezTo>
                      <a:pt x="4372" y="128992"/>
                      <a:pt x="34974" y="86416"/>
                      <a:pt x="91997" y="53650"/>
                    </a:cubicBezTo>
                    <a:cubicBezTo>
                      <a:pt x="215546" y="-17883"/>
                      <a:pt x="415791" y="-17883"/>
                      <a:pt x="539435" y="53650"/>
                    </a:cubicBezTo>
                    <a:cubicBezTo>
                      <a:pt x="596743" y="86606"/>
                      <a:pt x="626965" y="128992"/>
                      <a:pt x="631432"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597;p27">
                <a:extLst>
                  <a:ext uri="{FF2B5EF4-FFF2-40B4-BE49-F238E27FC236}">
                    <a16:creationId xmlns:a16="http://schemas.microsoft.com/office/drawing/2014/main" xmlns="" id="{B6877AB2-D487-42E8-8DB2-C04E95DB8612}"/>
                  </a:ext>
                </a:extLst>
              </p:cNvPr>
              <p:cNvSpPr/>
              <p:nvPr/>
            </p:nvSpPr>
            <p:spPr>
              <a:xfrm>
                <a:off x="7081637" y="4021645"/>
                <a:ext cx="294557" cy="185070"/>
              </a:xfrm>
              <a:custGeom>
                <a:avLst/>
                <a:gdLst/>
                <a:ahLst/>
                <a:cxnLst/>
                <a:rect l="l" t="t" r="r" b="b"/>
                <a:pathLst>
                  <a:path w="294557" h="185070" extrusionOk="0">
                    <a:moveTo>
                      <a:pt x="149495" y="29813"/>
                    </a:moveTo>
                    <a:cubicBezTo>
                      <a:pt x="145608" y="29756"/>
                      <a:pt x="141730" y="30042"/>
                      <a:pt x="137900" y="30671"/>
                    </a:cubicBezTo>
                    <a:cubicBezTo>
                      <a:pt x="132673" y="31432"/>
                      <a:pt x="126876" y="32480"/>
                      <a:pt x="120413" y="33814"/>
                    </a:cubicBezTo>
                    <a:cubicBezTo>
                      <a:pt x="113951" y="35147"/>
                      <a:pt x="107203" y="36957"/>
                      <a:pt x="100265" y="39053"/>
                    </a:cubicBezTo>
                    <a:cubicBezTo>
                      <a:pt x="93470" y="41072"/>
                      <a:pt x="86827" y="43586"/>
                      <a:pt x="80402" y="46577"/>
                    </a:cubicBezTo>
                    <a:lnTo>
                      <a:pt x="131057" y="76010"/>
                    </a:lnTo>
                    <a:lnTo>
                      <a:pt x="140561" y="72771"/>
                    </a:lnTo>
                    <a:cubicBezTo>
                      <a:pt x="153486" y="68485"/>
                      <a:pt x="165651" y="64865"/>
                      <a:pt x="177151" y="61817"/>
                    </a:cubicBezTo>
                    <a:cubicBezTo>
                      <a:pt x="187909" y="58931"/>
                      <a:pt x="198924" y="57112"/>
                      <a:pt x="210034" y="56388"/>
                    </a:cubicBezTo>
                    <a:cubicBezTo>
                      <a:pt x="220155" y="55702"/>
                      <a:pt x="230315" y="56369"/>
                      <a:pt x="240256" y="58388"/>
                    </a:cubicBezTo>
                    <a:cubicBezTo>
                      <a:pt x="250292" y="60646"/>
                      <a:pt x="259919" y="64465"/>
                      <a:pt x="268767" y="69723"/>
                    </a:cubicBezTo>
                    <a:cubicBezTo>
                      <a:pt x="277549" y="74114"/>
                      <a:pt x="285066" y="80667"/>
                      <a:pt x="290626" y="88773"/>
                    </a:cubicBezTo>
                    <a:cubicBezTo>
                      <a:pt x="294294" y="94717"/>
                      <a:pt x="295454" y="101879"/>
                      <a:pt x="293857" y="108680"/>
                    </a:cubicBezTo>
                    <a:cubicBezTo>
                      <a:pt x="291709" y="116157"/>
                      <a:pt x="287604" y="122939"/>
                      <a:pt x="281977" y="128302"/>
                    </a:cubicBezTo>
                    <a:cubicBezTo>
                      <a:pt x="274973" y="135331"/>
                      <a:pt x="267152" y="141503"/>
                      <a:pt x="258693" y="146685"/>
                    </a:cubicBezTo>
                    <a:lnTo>
                      <a:pt x="291006" y="165735"/>
                    </a:lnTo>
                    <a:lnTo>
                      <a:pt x="273614" y="175736"/>
                    </a:lnTo>
                    <a:lnTo>
                      <a:pt x="241016" y="156686"/>
                    </a:lnTo>
                    <a:cubicBezTo>
                      <a:pt x="225506" y="164402"/>
                      <a:pt x="209264" y="170555"/>
                      <a:pt x="192547" y="175070"/>
                    </a:cubicBezTo>
                    <a:cubicBezTo>
                      <a:pt x="175022" y="179918"/>
                      <a:pt x="157126" y="183261"/>
                      <a:pt x="139040" y="185071"/>
                    </a:cubicBezTo>
                    <a:lnTo>
                      <a:pt x="122029" y="154496"/>
                    </a:lnTo>
                    <a:cubicBezTo>
                      <a:pt x="125165" y="154496"/>
                      <a:pt x="129917" y="154496"/>
                      <a:pt x="136284" y="153448"/>
                    </a:cubicBezTo>
                    <a:cubicBezTo>
                      <a:pt x="142652" y="152400"/>
                      <a:pt x="149780" y="151447"/>
                      <a:pt x="157573" y="149733"/>
                    </a:cubicBezTo>
                    <a:cubicBezTo>
                      <a:pt x="165366" y="148019"/>
                      <a:pt x="173729" y="145923"/>
                      <a:pt x="182378" y="143351"/>
                    </a:cubicBezTo>
                    <a:cubicBezTo>
                      <a:pt x="190912" y="140827"/>
                      <a:pt x="199238" y="137646"/>
                      <a:pt x="207278" y="133826"/>
                    </a:cubicBezTo>
                    <a:lnTo>
                      <a:pt x="156718" y="104585"/>
                    </a:lnTo>
                    <a:lnTo>
                      <a:pt x="150065" y="106871"/>
                    </a:lnTo>
                    <a:lnTo>
                      <a:pt x="143222" y="109061"/>
                    </a:lnTo>
                    <a:cubicBezTo>
                      <a:pt x="130487" y="113252"/>
                      <a:pt x="118797" y="116491"/>
                      <a:pt x="108248" y="118586"/>
                    </a:cubicBezTo>
                    <a:cubicBezTo>
                      <a:pt x="98450" y="120863"/>
                      <a:pt x="88461" y="122206"/>
                      <a:pt x="78406" y="122587"/>
                    </a:cubicBezTo>
                    <a:cubicBezTo>
                      <a:pt x="69596" y="122901"/>
                      <a:pt x="60777" y="122072"/>
                      <a:pt x="52176" y="120110"/>
                    </a:cubicBezTo>
                    <a:cubicBezTo>
                      <a:pt x="43622" y="118129"/>
                      <a:pt x="35392" y="114919"/>
                      <a:pt x="27751" y="110585"/>
                    </a:cubicBezTo>
                    <a:cubicBezTo>
                      <a:pt x="19454" y="106175"/>
                      <a:pt x="12250" y="99955"/>
                      <a:pt x="6653" y="92393"/>
                    </a:cubicBezTo>
                    <a:cubicBezTo>
                      <a:pt x="2528" y="86716"/>
                      <a:pt x="485" y="79781"/>
                      <a:pt x="855" y="72771"/>
                    </a:cubicBezTo>
                    <a:cubicBezTo>
                      <a:pt x="1682" y="65503"/>
                      <a:pt x="4590" y="58617"/>
                      <a:pt x="9219" y="52959"/>
                    </a:cubicBezTo>
                    <a:cubicBezTo>
                      <a:pt x="15064" y="45577"/>
                      <a:pt x="22020" y="39148"/>
                      <a:pt x="29842" y="33909"/>
                    </a:cubicBezTo>
                    <a:lnTo>
                      <a:pt x="0" y="16954"/>
                    </a:lnTo>
                    <a:lnTo>
                      <a:pt x="17582" y="6763"/>
                    </a:lnTo>
                    <a:lnTo>
                      <a:pt x="47234" y="24003"/>
                    </a:lnTo>
                    <a:cubicBezTo>
                      <a:pt x="61148" y="17050"/>
                      <a:pt x="75774" y="11659"/>
                      <a:pt x="90856" y="7906"/>
                    </a:cubicBezTo>
                    <a:cubicBezTo>
                      <a:pt x="105188" y="4239"/>
                      <a:pt x="119767" y="1591"/>
                      <a:pt x="134479" y="0"/>
                    </a:cubicBezTo>
                    <a:close/>
                    <a:moveTo>
                      <a:pt x="63105" y="83153"/>
                    </a:moveTo>
                    <a:cubicBezTo>
                      <a:pt x="69786" y="86992"/>
                      <a:pt x="77494" y="88659"/>
                      <a:pt x="85154" y="87916"/>
                    </a:cubicBezTo>
                    <a:cubicBezTo>
                      <a:pt x="95437" y="86735"/>
                      <a:pt x="105568" y="84468"/>
                      <a:pt x="115376" y="81153"/>
                    </a:cubicBezTo>
                    <a:lnTo>
                      <a:pt x="67857" y="53530"/>
                    </a:lnTo>
                    <a:cubicBezTo>
                      <a:pt x="50370" y="65056"/>
                      <a:pt x="48850" y="74866"/>
                      <a:pt x="63105" y="83629"/>
                    </a:cubicBezTo>
                    <a:close/>
                    <a:moveTo>
                      <a:pt x="229992" y="97060"/>
                    </a:moveTo>
                    <a:cubicBezTo>
                      <a:pt x="222712" y="93097"/>
                      <a:pt x="214329" y="91621"/>
                      <a:pt x="206137" y="92869"/>
                    </a:cubicBezTo>
                    <a:cubicBezTo>
                      <a:pt x="194885" y="94288"/>
                      <a:pt x="183784" y="96717"/>
                      <a:pt x="172969" y="100108"/>
                    </a:cubicBezTo>
                    <a:lnTo>
                      <a:pt x="220488" y="127540"/>
                    </a:lnTo>
                    <a:cubicBezTo>
                      <a:pt x="240446" y="115157"/>
                      <a:pt x="243677" y="105061"/>
                      <a:pt x="229992" y="9706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598;p27">
                <a:extLst>
                  <a:ext uri="{FF2B5EF4-FFF2-40B4-BE49-F238E27FC236}">
                    <a16:creationId xmlns:a16="http://schemas.microsoft.com/office/drawing/2014/main" xmlns="" id="{60A60A4B-AA87-4A61-820C-D6624A365204}"/>
                  </a:ext>
                </a:extLst>
              </p:cNvPr>
              <p:cNvSpPr/>
              <p:nvPr/>
            </p:nvSpPr>
            <p:spPr>
              <a:xfrm>
                <a:off x="7203761" y="4159186"/>
                <a:ext cx="19007" cy="25526"/>
              </a:xfrm>
              <a:custGeom>
                <a:avLst/>
                <a:gdLst/>
                <a:ahLst/>
                <a:cxnLst/>
                <a:rect l="l" t="t" r="r" b="b"/>
                <a:pathLst>
                  <a:path w="19007" h="25526" extrusionOk="0">
                    <a:moveTo>
                      <a:pt x="0" y="17145"/>
                    </a:moveTo>
                    <a:cubicBezTo>
                      <a:pt x="475" y="15907"/>
                      <a:pt x="0" y="0"/>
                      <a:pt x="0" y="0"/>
                    </a:cubicBezTo>
                    <a:lnTo>
                      <a:pt x="19008" y="12478"/>
                    </a:lnTo>
                    <a:lnTo>
                      <a:pt x="10644"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599;p27">
                <a:extLst>
                  <a:ext uri="{FF2B5EF4-FFF2-40B4-BE49-F238E27FC236}">
                    <a16:creationId xmlns:a16="http://schemas.microsoft.com/office/drawing/2014/main" xmlns="" id="{B7DFB5EE-3EE2-4B92-9EEE-A75FA9486080}"/>
                  </a:ext>
                </a:extLst>
              </p:cNvPr>
              <p:cNvSpPr/>
              <p:nvPr/>
            </p:nvSpPr>
            <p:spPr>
              <a:xfrm>
                <a:off x="7330922" y="4170044"/>
                <a:ext cx="42006" cy="19716"/>
              </a:xfrm>
              <a:custGeom>
                <a:avLst/>
                <a:gdLst/>
                <a:ahLst/>
                <a:cxnLst/>
                <a:rect l="l" t="t" r="r" b="b"/>
                <a:pathLst>
                  <a:path w="42006" h="19716" extrusionOk="0">
                    <a:moveTo>
                      <a:pt x="42007" y="17145"/>
                    </a:moveTo>
                    <a:lnTo>
                      <a:pt x="42007" y="0"/>
                    </a:lnTo>
                    <a:lnTo>
                      <a:pt x="0" y="3239"/>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600;p27">
                <a:extLst>
                  <a:ext uri="{FF2B5EF4-FFF2-40B4-BE49-F238E27FC236}">
                    <a16:creationId xmlns:a16="http://schemas.microsoft.com/office/drawing/2014/main" xmlns="" id="{789E049A-1942-45DC-8F7F-7FEAE0D374CA}"/>
                  </a:ext>
                </a:extLst>
              </p:cNvPr>
              <p:cNvSpPr/>
              <p:nvPr/>
            </p:nvSpPr>
            <p:spPr>
              <a:xfrm>
                <a:off x="7345082" y="4106799"/>
                <a:ext cx="31457" cy="17430"/>
              </a:xfrm>
              <a:custGeom>
                <a:avLst/>
                <a:gdLst/>
                <a:ahLst/>
                <a:cxnLst/>
                <a:rect l="l" t="t" r="r" b="b"/>
                <a:pathLst>
                  <a:path w="31457" h="17430" extrusionOk="0">
                    <a:moveTo>
                      <a:pt x="31458" y="17431"/>
                    </a:moveTo>
                    <a:lnTo>
                      <a:pt x="31458" y="0"/>
                    </a:lnTo>
                    <a:lnTo>
                      <a:pt x="0" y="11430"/>
                    </a:lnTo>
                    <a:lnTo>
                      <a:pt x="31458" y="17431"/>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601;p27">
                <a:extLst>
                  <a:ext uri="{FF2B5EF4-FFF2-40B4-BE49-F238E27FC236}">
                    <a16:creationId xmlns:a16="http://schemas.microsoft.com/office/drawing/2014/main" xmlns="" id="{50C2F0CC-B68F-4FE0-9890-1C5370E23D9A}"/>
                  </a:ext>
                </a:extLst>
              </p:cNvPr>
              <p:cNvSpPr/>
              <p:nvPr/>
            </p:nvSpPr>
            <p:spPr>
              <a:xfrm>
                <a:off x="7246148" y="4113180"/>
                <a:ext cx="47424" cy="33147"/>
              </a:xfrm>
              <a:custGeom>
                <a:avLst/>
                <a:gdLst/>
                <a:ahLst/>
                <a:cxnLst/>
                <a:rect l="l" t="t" r="r" b="b"/>
                <a:pathLst>
                  <a:path w="47424" h="33147" extrusionOk="0">
                    <a:moveTo>
                      <a:pt x="0" y="10097"/>
                    </a:moveTo>
                    <a:lnTo>
                      <a:pt x="10549" y="0"/>
                    </a:lnTo>
                    <a:lnTo>
                      <a:pt x="47424" y="25622"/>
                    </a:lnTo>
                    <a:lnTo>
                      <a:pt x="45143" y="33147"/>
                    </a:lnTo>
                    <a:cubicBezTo>
                      <a:pt x="45143" y="33147"/>
                      <a:pt x="17582" y="21527"/>
                      <a:pt x="16632" y="20860"/>
                    </a:cubicBezTo>
                    <a:cubicBezTo>
                      <a:pt x="15681" y="20193"/>
                      <a:pt x="0" y="10097"/>
                      <a:pt x="0" y="10097"/>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602;p27">
                <a:extLst>
                  <a:ext uri="{FF2B5EF4-FFF2-40B4-BE49-F238E27FC236}">
                    <a16:creationId xmlns:a16="http://schemas.microsoft.com/office/drawing/2014/main" xmlns="" id="{52985B67-DD69-4E55-B7C3-AF8F99AF4A95}"/>
                  </a:ext>
                </a:extLst>
              </p:cNvPr>
              <p:cNvSpPr/>
              <p:nvPr/>
            </p:nvSpPr>
            <p:spPr>
              <a:xfrm>
                <a:off x="7149589" y="4058031"/>
                <a:ext cx="59018" cy="38957"/>
              </a:xfrm>
              <a:custGeom>
                <a:avLst/>
                <a:gdLst/>
                <a:ahLst/>
                <a:cxnLst/>
                <a:rect l="l" t="t" r="r" b="b"/>
                <a:pathLst>
                  <a:path w="59018" h="38957" extrusionOk="0">
                    <a:moveTo>
                      <a:pt x="0" y="11144"/>
                    </a:moveTo>
                    <a:lnTo>
                      <a:pt x="48945" y="38957"/>
                    </a:lnTo>
                    <a:lnTo>
                      <a:pt x="59019" y="31718"/>
                    </a:lnTo>
                    <a:cubicBezTo>
                      <a:pt x="59019" y="31718"/>
                      <a:pt x="52841" y="24574"/>
                      <a:pt x="52366" y="23908"/>
                    </a:cubicBezTo>
                    <a:cubicBezTo>
                      <a:pt x="48004" y="18878"/>
                      <a:pt x="42872" y="14564"/>
                      <a:pt x="37160" y="11144"/>
                    </a:cubicBezTo>
                    <a:cubicBezTo>
                      <a:pt x="33549" y="10478"/>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603;p27">
                <a:extLst>
                  <a:ext uri="{FF2B5EF4-FFF2-40B4-BE49-F238E27FC236}">
                    <a16:creationId xmlns:a16="http://schemas.microsoft.com/office/drawing/2014/main" xmlns="" id="{9A6437B8-F670-4CD3-93A2-5A55B935F971}"/>
                  </a:ext>
                </a:extLst>
              </p:cNvPr>
              <p:cNvSpPr/>
              <p:nvPr/>
            </p:nvSpPr>
            <p:spPr>
              <a:xfrm>
                <a:off x="7203761" y="4026884"/>
                <a:ext cx="27370" cy="24574"/>
              </a:xfrm>
              <a:custGeom>
                <a:avLst/>
                <a:gdLst/>
                <a:ahLst/>
                <a:cxnLst/>
                <a:rect l="l" t="t" r="r" b="b"/>
                <a:pathLst>
                  <a:path w="27370" h="24574" extrusionOk="0">
                    <a:moveTo>
                      <a:pt x="27371" y="24575"/>
                    </a:moveTo>
                    <a:lnTo>
                      <a:pt x="27371" y="7334"/>
                    </a:lnTo>
                    <a:lnTo>
                      <a:pt x="4847" y="0"/>
                    </a:lnTo>
                    <a:lnTo>
                      <a:pt x="0" y="13526"/>
                    </a:lnTo>
                    <a:lnTo>
                      <a:pt x="1236" y="19717"/>
                    </a:lnTo>
                    <a:lnTo>
                      <a:pt x="27371" y="2457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604;p27">
                <a:extLst>
                  <a:ext uri="{FF2B5EF4-FFF2-40B4-BE49-F238E27FC236}">
                    <a16:creationId xmlns:a16="http://schemas.microsoft.com/office/drawing/2014/main" xmlns="" id="{A812D871-1084-475B-BF58-7F3B229CA468}"/>
                  </a:ext>
                </a:extLst>
              </p:cNvPr>
              <p:cNvSpPr/>
              <p:nvPr/>
            </p:nvSpPr>
            <p:spPr>
              <a:xfrm>
                <a:off x="7081637" y="4021835"/>
                <a:ext cx="26040" cy="19526"/>
              </a:xfrm>
              <a:custGeom>
                <a:avLst/>
                <a:gdLst/>
                <a:ahLst/>
                <a:cxnLst/>
                <a:rect l="l" t="t" r="r" b="b"/>
                <a:pathLst>
                  <a:path w="26040" h="19526" extrusionOk="0">
                    <a:moveTo>
                      <a:pt x="0" y="17145"/>
                    </a:moveTo>
                    <a:lnTo>
                      <a:pt x="0" y="0"/>
                    </a:lnTo>
                    <a:lnTo>
                      <a:pt x="26041" y="2858"/>
                    </a:lnTo>
                    <a:lnTo>
                      <a:pt x="17582" y="19526"/>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605;p27">
                <a:extLst>
                  <a:ext uri="{FF2B5EF4-FFF2-40B4-BE49-F238E27FC236}">
                    <a16:creationId xmlns:a16="http://schemas.microsoft.com/office/drawing/2014/main" xmlns="" id="{010F42A3-AE07-498A-87B3-450AACEEBCA5}"/>
                  </a:ext>
                </a:extLst>
              </p:cNvPr>
              <p:cNvSpPr/>
              <p:nvPr/>
            </p:nvSpPr>
            <p:spPr>
              <a:xfrm>
                <a:off x="7082588" y="4079462"/>
                <a:ext cx="29842" cy="30289"/>
              </a:xfrm>
              <a:custGeom>
                <a:avLst/>
                <a:gdLst/>
                <a:ahLst/>
                <a:cxnLst/>
                <a:rect l="l" t="t" r="r" b="b"/>
                <a:pathLst>
                  <a:path w="29842" h="30289" extrusionOk="0">
                    <a:moveTo>
                      <a:pt x="0" y="17812"/>
                    </a:moveTo>
                    <a:lnTo>
                      <a:pt x="0" y="0"/>
                    </a:lnTo>
                    <a:lnTo>
                      <a:pt x="29842" y="0"/>
                    </a:lnTo>
                    <a:lnTo>
                      <a:pt x="22619" y="16002"/>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606;p27">
                <a:extLst>
                  <a:ext uri="{FF2B5EF4-FFF2-40B4-BE49-F238E27FC236}">
                    <a16:creationId xmlns:a16="http://schemas.microsoft.com/office/drawing/2014/main" xmlns="" id="{CC7EFA64-B96B-463B-9024-CA4C6A8FB6BB}"/>
                  </a:ext>
                </a:extLst>
              </p:cNvPr>
              <p:cNvSpPr/>
              <p:nvPr/>
            </p:nvSpPr>
            <p:spPr>
              <a:xfrm>
                <a:off x="7081542" y="4004024"/>
                <a:ext cx="294657" cy="185547"/>
              </a:xfrm>
              <a:custGeom>
                <a:avLst/>
                <a:gdLst/>
                <a:ahLst/>
                <a:cxnLst/>
                <a:rect l="l" t="t" r="r" b="b"/>
                <a:pathLst>
                  <a:path w="294657" h="185547" extrusionOk="0">
                    <a:moveTo>
                      <a:pt x="149590" y="30194"/>
                    </a:moveTo>
                    <a:cubicBezTo>
                      <a:pt x="145702" y="30185"/>
                      <a:pt x="141825" y="30499"/>
                      <a:pt x="137995" y="31147"/>
                    </a:cubicBezTo>
                    <a:cubicBezTo>
                      <a:pt x="132768" y="31909"/>
                      <a:pt x="126970" y="32956"/>
                      <a:pt x="120508" y="34290"/>
                    </a:cubicBezTo>
                    <a:cubicBezTo>
                      <a:pt x="114045" y="35623"/>
                      <a:pt x="107298" y="37433"/>
                      <a:pt x="100360" y="39529"/>
                    </a:cubicBezTo>
                    <a:cubicBezTo>
                      <a:pt x="93565" y="41548"/>
                      <a:pt x="86922" y="44063"/>
                      <a:pt x="80497" y="47054"/>
                    </a:cubicBezTo>
                    <a:lnTo>
                      <a:pt x="131152" y="76486"/>
                    </a:lnTo>
                    <a:lnTo>
                      <a:pt x="140656" y="73247"/>
                    </a:lnTo>
                    <a:cubicBezTo>
                      <a:pt x="153581" y="68961"/>
                      <a:pt x="165746" y="65246"/>
                      <a:pt x="177246" y="62294"/>
                    </a:cubicBezTo>
                    <a:cubicBezTo>
                      <a:pt x="187994" y="59360"/>
                      <a:pt x="199009" y="57541"/>
                      <a:pt x="210129" y="56864"/>
                    </a:cubicBezTo>
                    <a:cubicBezTo>
                      <a:pt x="220250" y="56179"/>
                      <a:pt x="230410" y="56845"/>
                      <a:pt x="240351" y="58864"/>
                    </a:cubicBezTo>
                    <a:cubicBezTo>
                      <a:pt x="250406" y="61074"/>
                      <a:pt x="260033" y="64903"/>
                      <a:pt x="268862" y="70199"/>
                    </a:cubicBezTo>
                    <a:cubicBezTo>
                      <a:pt x="277644" y="74590"/>
                      <a:pt x="285161" y="81144"/>
                      <a:pt x="290721" y="89249"/>
                    </a:cubicBezTo>
                    <a:cubicBezTo>
                      <a:pt x="294399" y="95193"/>
                      <a:pt x="295558" y="102356"/>
                      <a:pt x="293952" y="109156"/>
                    </a:cubicBezTo>
                    <a:cubicBezTo>
                      <a:pt x="291776" y="116624"/>
                      <a:pt x="287680" y="123397"/>
                      <a:pt x="282072" y="128778"/>
                    </a:cubicBezTo>
                    <a:cubicBezTo>
                      <a:pt x="275068" y="135807"/>
                      <a:pt x="267246" y="141980"/>
                      <a:pt x="258788" y="147161"/>
                    </a:cubicBezTo>
                    <a:lnTo>
                      <a:pt x="291101" y="166211"/>
                    </a:lnTo>
                    <a:lnTo>
                      <a:pt x="273709" y="176213"/>
                    </a:lnTo>
                    <a:lnTo>
                      <a:pt x="241111" y="157163"/>
                    </a:lnTo>
                    <a:cubicBezTo>
                      <a:pt x="225582" y="164830"/>
                      <a:pt x="209349" y="170993"/>
                      <a:pt x="192642" y="175546"/>
                    </a:cubicBezTo>
                    <a:cubicBezTo>
                      <a:pt x="175117" y="180394"/>
                      <a:pt x="157221" y="183737"/>
                      <a:pt x="139135" y="185547"/>
                    </a:cubicBezTo>
                    <a:lnTo>
                      <a:pt x="122123" y="154972"/>
                    </a:lnTo>
                    <a:cubicBezTo>
                      <a:pt x="126894" y="154848"/>
                      <a:pt x="131656" y="154467"/>
                      <a:pt x="136379" y="153829"/>
                    </a:cubicBezTo>
                    <a:cubicBezTo>
                      <a:pt x="143536" y="153019"/>
                      <a:pt x="150644" y="151810"/>
                      <a:pt x="157668" y="150209"/>
                    </a:cubicBezTo>
                    <a:cubicBezTo>
                      <a:pt x="165556" y="148495"/>
                      <a:pt x="173824" y="146399"/>
                      <a:pt x="182473" y="143828"/>
                    </a:cubicBezTo>
                    <a:cubicBezTo>
                      <a:pt x="190988" y="141256"/>
                      <a:pt x="199313" y="138074"/>
                      <a:pt x="207372" y="134303"/>
                    </a:cubicBezTo>
                    <a:lnTo>
                      <a:pt x="156812" y="105061"/>
                    </a:lnTo>
                    <a:lnTo>
                      <a:pt x="150160" y="107347"/>
                    </a:lnTo>
                    <a:lnTo>
                      <a:pt x="143317" y="109442"/>
                    </a:lnTo>
                    <a:cubicBezTo>
                      <a:pt x="130582" y="113633"/>
                      <a:pt x="118892" y="116967"/>
                      <a:pt x="108343" y="118967"/>
                    </a:cubicBezTo>
                    <a:cubicBezTo>
                      <a:pt x="98545" y="121244"/>
                      <a:pt x="88556" y="122587"/>
                      <a:pt x="78501" y="122968"/>
                    </a:cubicBezTo>
                    <a:cubicBezTo>
                      <a:pt x="69691" y="123282"/>
                      <a:pt x="60872" y="122454"/>
                      <a:pt x="52271" y="120491"/>
                    </a:cubicBezTo>
                    <a:cubicBezTo>
                      <a:pt x="43698" y="118548"/>
                      <a:pt x="35468" y="115338"/>
                      <a:pt x="27846" y="110966"/>
                    </a:cubicBezTo>
                    <a:cubicBezTo>
                      <a:pt x="19511" y="106613"/>
                      <a:pt x="12288" y="100384"/>
                      <a:pt x="6748" y="92773"/>
                    </a:cubicBezTo>
                    <a:cubicBezTo>
                      <a:pt x="2604" y="87106"/>
                      <a:pt x="551" y="80172"/>
                      <a:pt x="950" y="73152"/>
                    </a:cubicBezTo>
                    <a:cubicBezTo>
                      <a:pt x="1777" y="65884"/>
                      <a:pt x="4685" y="58998"/>
                      <a:pt x="9314" y="53340"/>
                    </a:cubicBezTo>
                    <a:cubicBezTo>
                      <a:pt x="15159" y="45958"/>
                      <a:pt x="22115" y="39529"/>
                      <a:pt x="29937" y="34290"/>
                    </a:cubicBezTo>
                    <a:lnTo>
                      <a:pt x="0" y="16954"/>
                    </a:lnTo>
                    <a:lnTo>
                      <a:pt x="17582" y="6763"/>
                    </a:lnTo>
                    <a:lnTo>
                      <a:pt x="47234" y="23908"/>
                    </a:lnTo>
                    <a:cubicBezTo>
                      <a:pt x="61166" y="17031"/>
                      <a:pt x="75783" y="11668"/>
                      <a:pt x="90856" y="7906"/>
                    </a:cubicBezTo>
                    <a:cubicBezTo>
                      <a:pt x="105188" y="4239"/>
                      <a:pt x="119767" y="1591"/>
                      <a:pt x="134479" y="0"/>
                    </a:cubicBezTo>
                    <a:close/>
                    <a:moveTo>
                      <a:pt x="63200" y="83629"/>
                    </a:moveTo>
                    <a:cubicBezTo>
                      <a:pt x="69881" y="87468"/>
                      <a:pt x="77589" y="89135"/>
                      <a:pt x="85249" y="88392"/>
                    </a:cubicBezTo>
                    <a:cubicBezTo>
                      <a:pt x="95541" y="87211"/>
                      <a:pt x="105672" y="84915"/>
                      <a:pt x="115471" y="81534"/>
                    </a:cubicBezTo>
                    <a:lnTo>
                      <a:pt x="67952" y="54007"/>
                    </a:lnTo>
                    <a:cubicBezTo>
                      <a:pt x="50532" y="65437"/>
                      <a:pt x="48944" y="75314"/>
                      <a:pt x="63200" y="83629"/>
                    </a:cubicBezTo>
                    <a:close/>
                    <a:moveTo>
                      <a:pt x="230087" y="97536"/>
                    </a:moveTo>
                    <a:cubicBezTo>
                      <a:pt x="222788" y="93612"/>
                      <a:pt x="214434" y="92116"/>
                      <a:pt x="206232" y="93250"/>
                    </a:cubicBezTo>
                    <a:cubicBezTo>
                      <a:pt x="194989" y="94755"/>
                      <a:pt x="183898" y="97212"/>
                      <a:pt x="173064" y="100584"/>
                    </a:cubicBezTo>
                    <a:lnTo>
                      <a:pt x="220583" y="127921"/>
                    </a:lnTo>
                    <a:cubicBezTo>
                      <a:pt x="240541" y="115634"/>
                      <a:pt x="243772" y="105442"/>
                      <a:pt x="230087" y="9753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9" name="Google Shape;1607;p27">
              <a:extLst>
                <a:ext uri="{FF2B5EF4-FFF2-40B4-BE49-F238E27FC236}">
                  <a16:creationId xmlns:a16="http://schemas.microsoft.com/office/drawing/2014/main" xmlns="" id="{17EA2BE6-ED2F-405C-8019-F7B4F389AB57}"/>
                </a:ext>
              </a:extLst>
            </p:cNvPr>
            <p:cNvSpPr/>
            <p:nvPr/>
          </p:nvSpPr>
          <p:spPr>
            <a:xfrm>
              <a:off x="2890886" y="2508793"/>
              <a:ext cx="205462" cy="301290"/>
            </a:xfrm>
            <a:custGeom>
              <a:avLst/>
              <a:gdLst/>
              <a:ahLst/>
              <a:cxnLst/>
              <a:rect l="l" t="t" r="r" b="b"/>
              <a:pathLst>
                <a:path w="205462" h="301290" extrusionOk="0">
                  <a:moveTo>
                    <a:pt x="72372" y="9965"/>
                  </a:moveTo>
                  <a:cubicBezTo>
                    <a:pt x="80545" y="-3179"/>
                    <a:pt x="142985" y="-11847"/>
                    <a:pt x="163608" y="41207"/>
                  </a:cubicBezTo>
                  <a:cubicBezTo>
                    <a:pt x="171306" y="61305"/>
                    <a:pt x="170166" y="112740"/>
                    <a:pt x="176628" y="145030"/>
                  </a:cubicBezTo>
                  <a:cubicBezTo>
                    <a:pt x="183091" y="177320"/>
                    <a:pt x="198582" y="195608"/>
                    <a:pt x="204094" y="221801"/>
                  </a:cubicBezTo>
                  <a:cubicBezTo>
                    <a:pt x="209606" y="247995"/>
                    <a:pt x="200578" y="292000"/>
                    <a:pt x="137568" y="299716"/>
                  </a:cubicBezTo>
                  <a:cubicBezTo>
                    <a:pt x="74558" y="307431"/>
                    <a:pt x="26088" y="285333"/>
                    <a:pt x="11262" y="265140"/>
                  </a:cubicBezTo>
                  <a:cubicBezTo>
                    <a:pt x="-3563" y="244947"/>
                    <a:pt x="-3944" y="202275"/>
                    <a:pt x="11262" y="179415"/>
                  </a:cubicBezTo>
                  <a:cubicBezTo>
                    <a:pt x="26468" y="156555"/>
                    <a:pt x="38443" y="137696"/>
                    <a:pt x="38063" y="10778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1608;p27">
              <a:extLst>
                <a:ext uri="{FF2B5EF4-FFF2-40B4-BE49-F238E27FC236}">
                  <a16:creationId xmlns:a16="http://schemas.microsoft.com/office/drawing/2014/main" xmlns="" id="{21F19FAA-3553-4353-AA02-5D48F9F07616}"/>
                </a:ext>
              </a:extLst>
            </p:cNvPr>
            <p:cNvSpPr/>
            <p:nvPr/>
          </p:nvSpPr>
          <p:spPr>
            <a:xfrm>
              <a:off x="2906291" y="2506021"/>
              <a:ext cx="98213" cy="121997"/>
            </a:xfrm>
            <a:custGeom>
              <a:avLst/>
              <a:gdLst/>
              <a:ahLst/>
              <a:cxnLst/>
              <a:rect l="l" t="t" r="r" b="b"/>
              <a:pathLst>
                <a:path w="98213" h="121997" extrusionOk="0">
                  <a:moveTo>
                    <a:pt x="98213" y="3593"/>
                  </a:moveTo>
                  <a:cubicBezTo>
                    <a:pt x="98213" y="3593"/>
                    <a:pt x="50694" y="-9932"/>
                    <a:pt x="22183" y="15499"/>
                  </a:cubicBezTo>
                  <a:cubicBezTo>
                    <a:pt x="3095" y="33359"/>
                    <a:pt x="-4458" y="60400"/>
                    <a:pt x="2605" y="85603"/>
                  </a:cubicBezTo>
                  <a:cubicBezTo>
                    <a:pt x="6407" y="100558"/>
                    <a:pt x="14010" y="120846"/>
                    <a:pt x="25794" y="121989"/>
                  </a:cubicBezTo>
                  <a:cubicBezTo>
                    <a:pt x="37579" y="123132"/>
                    <a:pt x="98213" y="3593"/>
                    <a:pt x="98213" y="35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1609;p27">
              <a:extLst>
                <a:ext uri="{FF2B5EF4-FFF2-40B4-BE49-F238E27FC236}">
                  <a16:creationId xmlns:a16="http://schemas.microsoft.com/office/drawing/2014/main" xmlns="" id="{515CEF19-8D71-4CC7-8C6F-4B57AA0B4705}"/>
                </a:ext>
              </a:extLst>
            </p:cNvPr>
            <p:cNvSpPr/>
            <p:nvPr/>
          </p:nvSpPr>
          <p:spPr>
            <a:xfrm>
              <a:off x="2925684" y="2638202"/>
              <a:ext cx="121328" cy="136036"/>
            </a:xfrm>
            <a:custGeom>
              <a:avLst/>
              <a:gdLst/>
              <a:ahLst/>
              <a:cxnLst/>
              <a:rect l="l" t="t" r="r" b="b"/>
              <a:pathLst>
                <a:path w="121328" h="136036" extrusionOk="0">
                  <a:moveTo>
                    <a:pt x="96782" y="0"/>
                  </a:moveTo>
                  <a:cubicBezTo>
                    <a:pt x="96782" y="0"/>
                    <a:pt x="93741" y="52483"/>
                    <a:pt x="94691" y="56388"/>
                  </a:cubicBezTo>
                  <a:cubicBezTo>
                    <a:pt x="95641" y="60293"/>
                    <a:pt x="115219" y="64008"/>
                    <a:pt x="120731" y="68580"/>
                  </a:cubicBezTo>
                  <a:cubicBezTo>
                    <a:pt x="126244" y="73152"/>
                    <a:pt x="92220" y="126397"/>
                    <a:pt x="74923" y="134302"/>
                  </a:cubicBezTo>
                  <a:cubicBezTo>
                    <a:pt x="57626" y="142208"/>
                    <a:pt x="4120" y="122015"/>
                    <a:pt x="414" y="95345"/>
                  </a:cubicBezTo>
                  <a:cubicBezTo>
                    <a:pt x="-3008" y="70771"/>
                    <a:pt x="15715" y="51721"/>
                    <a:pt x="22937" y="45053"/>
                  </a:cubicBezTo>
                  <a:cubicBezTo>
                    <a:pt x="27873" y="44701"/>
                    <a:pt x="32828" y="44701"/>
                    <a:pt x="37763" y="45053"/>
                  </a:cubicBezTo>
                  <a:lnTo>
                    <a:pt x="39284" y="19526"/>
                  </a:lnTo>
                  <a:cubicBezTo>
                    <a:pt x="62758" y="11716"/>
                    <a:pt x="96782" y="0"/>
                    <a:pt x="9678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1610;p27">
              <a:extLst>
                <a:ext uri="{FF2B5EF4-FFF2-40B4-BE49-F238E27FC236}">
                  <a16:creationId xmlns:a16="http://schemas.microsoft.com/office/drawing/2014/main" xmlns="" id="{4F793D8E-20D2-44B9-BDF6-5587B40E746B}"/>
                </a:ext>
              </a:extLst>
            </p:cNvPr>
            <p:cNvSpPr/>
            <p:nvPr/>
          </p:nvSpPr>
          <p:spPr>
            <a:xfrm>
              <a:off x="2718513" y="2692113"/>
              <a:ext cx="229495" cy="326875"/>
            </a:xfrm>
            <a:custGeom>
              <a:avLst/>
              <a:gdLst/>
              <a:ahLst/>
              <a:cxnLst/>
              <a:rect l="l" t="t" r="r" b="b"/>
              <a:pathLst>
                <a:path w="229495" h="326875" extrusionOk="0">
                  <a:moveTo>
                    <a:pt x="149801" y="226409"/>
                  </a:moveTo>
                  <a:cubicBezTo>
                    <a:pt x="134955" y="246860"/>
                    <a:pt x="117366" y="265167"/>
                    <a:pt x="97530" y="280797"/>
                  </a:cubicBezTo>
                  <a:cubicBezTo>
                    <a:pt x="91255" y="287379"/>
                    <a:pt x="85323" y="294275"/>
                    <a:pt x="79758" y="301466"/>
                  </a:cubicBezTo>
                  <a:cubicBezTo>
                    <a:pt x="70365" y="312277"/>
                    <a:pt x="58256" y="320364"/>
                    <a:pt x="44689" y="324898"/>
                  </a:cubicBezTo>
                  <a:cubicBezTo>
                    <a:pt x="32810" y="327946"/>
                    <a:pt x="27868" y="327089"/>
                    <a:pt x="25682" y="324898"/>
                  </a:cubicBezTo>
                  <a:cubicBezTo>
                    <a:pt x="23496" y="322707"/>
                    <a:pt x="24636" y="319278"/>
                    <a:pt x="29768" y="317183"/>
                  </a:cubicBezTo>
                  <a:cubicBezTo>
                    <a:pt x="38175" y="314620"/>
                    <a:pt x="45992" y="310410"/>
                    <a:pt x="52767" y="304800"/>
                  </a:cubicBezTo>
                  <a:cubicBezTo>
                    <a:pt x="52767" y="304800"/>
                    <a:pt x="41743" y="309943"/>
                    <a:pt x="34805" y="312325"/>
                  </a:cubicBezTo>
                  <a:cubicBezTo>
                    <a:pt x="28672" y="314449"/>
                    <a:pt x="22276" y="315735"/>
                    <a:pt x="15798" y="316135"/>
                  </a:cubicBezTo>
                  <a:cubicBezTo>
                    <a:pt x="9240" y="316135"/>
                    <a:pt x="2397" y="308515"/>
                    <a:pt x="7529" y="306610"/>
                  </a:cubicBezTo>
                  <a:cubicBezTo>
                    <a:pt x="12661" y="304705"/>
                    <a:pt x="17508" y="304228"/>
                    <a:pt x="27677" y="300418"/>
                  </a:cubicBezTo>
                  <a:cubicBezTo>
                    <a:pt x="33058" y="298542"/>
                    <a:pt x="38147" y="295913"/>
                    <a:pt x="42788" y="292608"/>
                  </a:cubicBezTo>
                  <a:cubicBezTo>
                    <a:pt x="35731" y="294684"/>
                    <a:pt x="28516" y="296189"/>
                    <a:pt x="21215" y="297085"/>
                  </a:cubicBezTo>
                  <a:cubicBezTo>
                    <a:pt x="15118" y="298075"/>
                    <a:pt x="8868" y="297351"/>
                    <a:pt x="3158" y="294989"/>
                  </a:cubicBezTo>
                  <a:cubicBezTo>
                    <a:pt x="116" y="293656"/>
                    <a:pt x="-2545" y="288131"/>
                    <a:pt x="4298" y="286321"/>
                  </a:cubicBezTo>
                  <a:cubicBezTo>
                    <a:pt x="13203" y="285417"/>
                    <a:pt x="21954" y="283369"/>
                    <a:pt x="30339" y="280225"/>
                  </a:cubicBezTo>
                  <a:cubicBezTo>
                    <a:pt x="38322" y="276606"/>
                    <a:pt x="43359" y="272796"/>
                    <a:pt x="41553" y="272034"/>
                  </a:cubicBezTo>
                  <a:cubicBezTo>
                    <a:pt x="39747" y="271272"/>
                    <a:pt x="35281" y="273749"/>
                    <a:pt x="27202" y="273177"/>
                  </a:cubicBezTo>
                  <a:cubicBezTo>
                    <a:pt x="19124" y="272606"/>
                    <a:pt x="11711" y="267462"/>
                    <a:pt x="11806" y="263081"/>
                  </a:cubicBezTo>
                  <a:cubicBezTo>
                    <a:pt x="11901" y="258699"/>
                    <a:pt x="13517" y="261175"/>
                    <a:pt x="21310" y="260509"/>
                  </a:cubicBezTo>
                  <a:cubicBezTo>
                    <a:pt x="29654" y="258470"/>
                    <a:pt x="38135" y="257042"/>
                    <a:pt x="46685" y="256223"/>
                  </a:cubicBezTo>
                  <a:cubicBezTo>
                    <a:pt x="55089" y="256594"/>
                    <a:pt x="63498" y="255594"/>
                    <a:pt x="71585" y="253270"/>
                  </a:cubicBezTo>
                  <a:cubicBezTo>
                    <a:pt x="80138" y="250698"/>
                    <a:pt x="99336" y="227648"/>
                    <a:pt x="113972" y="206597"/>
                  </a:cubicBezTo>
                  <a:cubicBezTo>
                    <a:pt x="130121" y="183099"/>
                    <a:pt x="142917" y="157448"/>
                    <a:pt x="151987" y="130397"/>
                  </a:cubicBezTo>
                  <a:cubicBezTo>
                    <a:pt x="160825" y="101251"/>
                    <a:pt x="170995" y="46863"/>
                    <a:pt x="178788" y="27908"/>
                  </a:cubicBezTo>
                  <a:cubicBezTo>
                    <a:pt x="186581" y="8954"/>
                    <a:pt x="199221" y="381"/>
                    <a:pt x="211576" y="0"/>
                  </a:cubicBezTo>
                  <a:cubicBezTo>
                    <a:pt x="226021" y="0"/>
                    <a:pt x="232199" y="19050"/>
                    <a:pt x="228397" y="35052"/>
                  </a:cubicBezTo>
                  <a:cubicBezTo>
                    <a:pt x="221175" y="63627"/>
                    <a:pt x="189052" y="174689"/>
                    <a:pt x="149801" y="22640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1611;p27">
              <a:extLst>
                <a:ext uri="{FF2B5EF4-FFF2-40B4-BE49-F238E27FC236}">
                  <a16:creationId xmlns:a16="http://schemas.microsoft.com/office/drawing/2014/main" xmlns="" id="{CA3BEAFD-6059-4F79-A688-C12B69DD4CB8}"/>
                </a:ext>
              </a:extLst>
            </p:cNvPr>
            <p:cNvSpPr/>
            <p:nvPr/>
          </p:nvSpPr>
          <p:spPr>
            <a:xfrm>
              <a:off x="2890388" y="2682707"/>
              <a:ext cx="176857" cy="233853"/>
            </a:xfrm>
            <a:custGeom>
              <a:avLst/>
              <a:gdLst/>
              <a:ahLst/>
              <a:cxnLst/>
              <a:rect l="l" t="t" r="r" b="b"/>
              <a:pathLst>
                <a:path w="176857" h="233853" extrusionOk="0">
                  <a:moveTo>
                    <a:pt x="139301" y="16931"/>
                  </a:moveTo>
                  <a:cubicBezTo>
                    <a:pt x="154031" y="19217"/>
                    <a:pt x="170853" y="27122"/>
                    <a:pt x="173134" y="35219"/>
                  </a:cubicBezTo>
                  <a:cubicBezTo>
                    <a:pt x="179252" y="64308"/>
                    <a:pt x="177812" y="94483"/>
                    <a:pt x="168952" y="122849"/>
                  </a:cubicBezTo>
                  <a:cubicBezTo>
                    <a:pt x="156217" y="156663"/>
                    <a:pt x="141772" y="218099"/>
                    <a:pt x="134454" y="232196"/>
                  </a:cubicBezTo>
                  <a:cubicBezTo>
                    <a:pt x="96503" y="237510"/>
                    <a:pt x="57869" y="229967"/>
                    <a:pt x="24685" y="210764"/>
                  </a:cubicBezTo>
                  <a:cubicBezTo>
                    <a:pt x="24685" y="210764"/>
                    <a:pt x="21644" y="151995"/>
                    <a:pt x="21454" y="132564"/>
                  </a:cubicBezTo>
                  <a:cubicBezTo>
                    <a:pt x="-26065" y="91130"/>
                    <a:pt x="14516" y="39981"/>
                    <a:pt x="54717" y="357"/>
                  </a:cubicBezTo>
                  <a:cubicBezTo>
                    <a:pt x="59520" y="-119"/>
                    <a:pt x="64359" y="-119"/>
                    <a:pt x="69163" y="357"/>
                  </a:cubicBezTo>
                  <a:cubicBezTo>
                    <a:pt x="69163" y="357"/>
                    <a:pt x="33333" y="42743"/>
                    <a:pt x="58233" y="67032"/>
                  </a:cubicBezTo>
                  <a:cubicBezTo>
                    <a:pt x="111645" y="50554"/>
                    <a:pt x="122194" y="26551"/>
                    <a:pt x="139301" y="1693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1612;p27">
              <a:extLst>
                <a:ext uri="{FF2B5EF4-FFF2-40B4-BE49-F238E27FC236}">
                  <a16:creationId xmlns:a16="http://schemas.microsoft.com/office/drawing/2014/main" xmlns="" id="{7416B320-E02F-4F1C-93BC-274F85496330}"/>
                </a:ext>
              </a:extLst>
            </p:cNvPr>
            <p:cNvSpPr/>
            <p:nvPr/>
          </p:nvSpPr>
          <p:spPr>
            <a:xfrm>
              <a:off x="2921860" y="2515790"/>
              <a:ext cx="130560" cy="160797"/>
            </a:xfrm>
            <a:custGeom>
              <a:avLst/>
              <a:gdLst/>
              <a:ahLst/>
              <a:cxnLst/>
              <a:rect l="l" t="t" r="r" b="b"/>
              <a:pathLst>
                <a:path w="130560" h="160797" extrusionOk="0">
                  <a:moveTo>
                    <a:pt x="2717" y="57260"/>
                  </a:moveTo>
                  <a:lnTo>
                    <a:pt x="2717" y="57260"/>
                  </a:lnTo>
                  <a:cubicBezTo>
                    <a:pt x="8039" y="23542"/>
                    <a:pt x="32369" y="-1890"/>
                    <a:pt x="67058" y="110"/>
                  </a:cubicBezTo>
                  <a:cubicBezTo>
                    <a:pt x="103762" y="1787"/>
                    <a:pt x="132161" y="32962"/>
                    <a:pt x="130490" y="69748"/>
                  </a:cubicBezTo>
                  <a:cubicBezTo>
                    <a:pt x="129521" y="91084"/>
                    <a:pt x="118410" y="110667"/>
                    <a:pt x="100606" y="122411"/>
                  </a:cubicBezTo>
                  <a:cubicBezTo>
                    <a:pt x="99408" y="127526"/>
                    <a:pt x="97622" y="132479"/>
                    <a:pt x="95284" y="137175"/>
                  </a:cubicBezTo>
                  <a:cubicBezTo>
                    <a:pt x="82929" y="151463"/>
                    <a:pt x="50331" y="160607"/>
                    <a:pt x="39497" y="160797"/>
                  </a:cubicBezTo>
                  <a:cubicBezTo>
                    <a:pt x="29993" y="160797"/>
                    <a:pt x="22200" y="152129"/>
                    <a:pt x="13457" y="137651"/>
                  </a:cubicBezTo>
                  <a:cubicBezTo>
                    <a:pt x="-4791" y="107457"/>
                    <a:pt x="-134" y="74024"/>
                    <a:pt x="2717" y="5726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1613;p27">
              <a:extLst>
                <a:ext uri="{FF2B5EF4-FFF2-40B4-BE49-F238E27FC236}">
                  <a16:creationId xmlns:a16="http://schemas.microsoft.com/office/drawing/2014/main" xmlns="" id="{E9DFC997-AAE2-4428-B386-F70E6BA3F68C}"/>
                </a:ext>
              </a:extLst>
            </p:cNvPr>
            <p:cNvSpPr/>
            <p:nvPr/>
          </p:nvSpPr>
          <p:spPr>
            <a:xfrm>
              <a:off x="2927048" y="2514816"/>
              <a:ext cx="130747" cy="123290"/>
            </a:xfrm>
            <a:custGeom>
              <a:avLst/>
              <a:gdLst/>
              <a:ahLst/>
              <a:cxnLst/>
              <a:rect l="l" t="t" r="r" b="b"/>
              <a:pathLst>
                <a:path w="130747" h="123290" extrusionOk="0">
                  <a:moveTo>
                    <a:pt x="72609" y="1657"/>
                  </a:moveTo>
                  <a:cubicBezTo>
                    <a:pt x="97034" y="6514"/>
                    <a:pt x="116992" y="13372"/>
                    <a:pt x="123644" y="37280"/>
                  </a:cubicBezTo>
                  <a:cubicBezTo>
                    <a:pt x="128206" y="53853"/>
                    <a:pt x="134098" y="84905"/>
                    <a:pt x="128396" y="98526"/>
                  </a:cubicBezTo>
                  <a:lnTo>
                    <a:pt x="124975" y="108051"/>
                  </a:lnTo>
                  <a:lnTo>
                    <a:pt x="95418" y="123291"/>
                  </a:lnTo>
                  <a:cubicBezTo>
                    <a:pt x="95418" y="123291"/>
                    <a:pt x="81637" y="111765"/>
                    <a:pt x="85914" y="78047"/>
                  </a:cubicBezTo>
                  <a:cubicBezTo>
                    <a:pt x="85678" y="73494"/>
                    <a:pt x="84234" y="69094"/>
                    <a:pt x="81733" y="65283"/>
                  </a:cubicBezTo>
                  <a:cubicBezTo>
                    <a:pt x="79886" y="62102"/>
                    <a:pt x="78510" y="58673"/>
                    <a:pt x="77646" y="55092"/>
                  </a:cubicBezTo>
                  <a:cubicBezTo>
                    <a:pt x="74170" y="46024"/>
                    <a:pt x="67371" y="38633"/>
                    <a:pt x="58638" y="34423"/>
                  </a:cubicBezTo>
                  <a:cubicBezTo>
                    <a:pt x="36685" y="22040"/>
                    <a:pt x="4562" y="32708"/>
                    <a:pt x="0" y="37185"/>
                  </a:cubicBezTo>
                  <a:cubicBezTo>
                    <a:pt x="12785" y="9638"/>
                    <a:pt x="43070" y="-5182"/>
                    <a:pt x="72609" y="165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1614;p27">
              <a:extLst>
                <a:ext uri="{FF2B5EF4-FFF2-40B4-BE49-F238E27FC236}">
                  <a16:creationId xmlns:a16="http://schemas.microsoft.com/office/drawing/2014/main" xmlns="" id="{E8369C62-167A-4479-A6CC-54E2C59D0739}"/>
                </a:ext>
              </a:extLst>
            </p:cNvPr>
            <p:cNvSpPr/>
            <p:nvPr/>
          </p:nvSpPr>
          <p:spPr>
            <a:xfrm>
              <a:off x="2770258" y="3324285"/>
              <a:ext cx="102779" cy="78901"/>
            </a:xfrm>
            <a:custGeom>
              <a:avLst/>
              <a:gdLst/>
              <a:ahLst/>
              <a:cxnLst/>
              <a:rect l="l" t="t" r="r" b="b"/>
              <a:pathLst>
                <a:path w="102779" h="78901" extrusionOk="0">
                  <a:moveTo>
                    <a:pt x="95300" y="3"/>
                  </a:moveTo>
                  <a:cubicBezTo>
                    <a:pt x="82945" y="10099"/>
                    <a:pt x="63843" y="3146"/>
                    <a:pt x="62892" y="4003"/>
                  </a:cubicBezTo>
                  <a:cubicBezTo>
                    <a:pt x="48523" y="16481"/>
                    <a:pt x="33449" y="28120"/>
                    <a:pt x="17749" y="38864"/>
                  </a:cubicBezTo>
                  <a:cubicBezTo>
                    <a:pt x="10051" y="44961"/>
                    <a:pt x="-1924" y="53057"/>
                    <a:pt x="262" y="64677"/>
                  </a:cubicBezTo>
                  <a:cubicBezTo>
                    <a:pt x="4064" y="85537"/>
                    <a:pt x="37327" y="79060"/>
                    <a:pt x="49872" y="72678"/>
                  </a:cubicBezTo>
                  <a:cubicBezTo>
                    <a:pt x="62417" y="66297"/>
                    <a:pt x="72681" y="55819"/>
                    <a:pt x="84561" y="48389"/>
                  </a:cubicBezTo>
                  <a:cubicBezTo>
                    <a:pt x="93019" y="43151"/>
                    <a:pt x="101383" y="40389"/>
                    <a:pt x="102713" y="29339"/>
                  </a:cubicBezTo>
                  <a:cubicBezTo>
                    <a:pt x="103473" y="22958"/>
                    <a:pt x="97486" y="-283"/>
                    <a:pt x="95300" y="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1615;p27">
              <a:extLst>
                <a:ext uri="{FF2B5EF4-FFF2-40B4-BE49-F238E27FC236}">
                  <a16:creationId xmlns:a16="http://schemas.microsoft.com/office/drawing/2014/main" xmlns="" id="{5FC87793-482C-417B-BDBF-DA65ED9DA9BD}"/>
                </a:ext>
              </a:extLst>
            </p:cNvPr>
            <p:cNvSpPr/>
            <p:nvPr/>
          </p:nvSpPr>
          <p:spPr>
            <a:xfrm>
              <a:off x="2770711" y="3349338"/>
              <a:ext cx="102274" cy="53559"/>
            </a:xfrm>
            <a:custGeom>
              <a:avLst/>
              <a:gdLst/>
              <a:ahLst/>
              <a:cxnLst/>
              <a:rect l="l" t="t" r="r" b="b"/>
              <a:pathLst>
                <a:path w="102274" h="53559" extrusionOk="0">
                  <a:moveTo>
                    <a:pt x="102071" y="0"/>
                  </a:moveTo>
                  <a:cubicBezTo>
                    <a:pt x="100455" y="10287"/>
                    <a:pt x="92567" y="13145"/>
                    <a:pt x="83823" y="18383"/>
                  </a:cubicBezTo>
                  <a:cubicBezTo>
                    <a:pt x="71754" y="25908"/>
                    <a:pt x="61109" y="36671"/>
                    <a:pt x="48564" y="43053"/>
                  </a:cubicBezTo>
                  <a:cubicBezTo>
                    <a:pt x="36019" y="49435"/>
                    <a:pt x="8078" y="54769"/>
                    <a:pt x="0" y="39910"/>
                  </a:cubicBezTo>
                  <a:cubicBezTo>
                    <a:pt x="4372" y="60008"/>
                    <a:pt x="37065" y="53721"/>
                    <a:pt x="49420" y="47339"/>
                  </a:cubicBezTo>
                  <a:cubicBezTo>
                    <a:pt x="61775" y="40958"/>
                    <a:pt x="72229" y="30480"/>
                    <a:pt x="84109" y="23051"/>
                  </a:cubicBezTo>
                  <a:cubicBezTo>
                    <a:pt x="92567" y="17812"/>
                    <a:pt x="100930" y="15050"/>
                    <a:pt x="102261" y="4001"/>
                  </a:cubicBezTo>
                  <a:cubicBezTo>
                    <a:pt x="102304" y="2667"/>
                    <a:pt x="102241" y="1324"/>
                    <a:pt x="10207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1616;p27">
              <a:extLst>
                <a:ext uri="{FF2B5EF4-FFF2-40B4-BE49-F238E27FC236}">
                  <a16:creationId xmlns:a16="http://schemas.microsoft.com/office/drawing/2014/main" xmlns="" id="{D974C9D9-EE77-4EFE-B713-49D15688A974}"/>
                </a:ext>
              </a:extLst>
            </p:cNvPr>
            <p:cNvSpPr/>
            <p:nvPr/>
          </p:nvSpPr>
          <p:spPr>
            <a:xfrm>
              <a:off x="2718772" y="3290474"/>
              <a:ext cx="94135" cy="73100"/>
            </a:xfrm>
            <a:custGeom>
              <a:avLst/>
              <a:gdLst/>
              <a:ahLst/>
              <a:cxnLst/>
              <a:rect l="l" t="t" r="r" b="b"/>
              <a:pathLst>
                <a:path w="94135" h="73100" extrusionOk="0">
                  <a:moveTo>
                    <a:pt x="86722" y="0"/>
                  </a:moveTo>
                  <a:cubicBezTo>
                    <a:pt x="75413" y="9525"/>
                    <a:pt x="58211" y="4096"/>
                    <a:pt x="57546" y="4953"/>
                  </a:cubicBezTo>
                  <a:cubicBezTo>
                    <a:pt x="44378" y="16202"/>
                    <a:pt x="30609" y="26727"/>
                    <a:pt x="16299" y="36481"/>
                  </a:cubicBezTo>
                  <a:cubicBezTo>
                    <a:pt x="9266" y="42005"/>
                    <a:pt x="-1758" y="49435"/>
                    <a:pt x="238" y="60103"/>
                  </a:cubicBezTo>
                  <a:cubicBezTo>
                    <a:pt x="3849" y="79153"/>
                    <a:pt x="34261" y="73247"/>
                    <a:pt x="45761" y="67437"/>
                  </a:cubicBezTo>
                  <a:cubicBezTo>
                    <a:pt x="57260" y="61627"/>
                    <a:pt x="66669" y="51911"/>
                    <a:pt x="77504" y="45148"/>
                  </a:cubicBezTo>
                  <a:cubicBezTo>
                    <a:pt x="85297" y="40386"/>
                    <a:pt x="92900" y="37814"/>
                    <a:pt x="94135" y="28004"/>
                  </a:cubicBezTo>
                  <a:cubicBezTo>
                    <a:pt x="93742" y="18240"/>
                    <a:pt x="91212" y="8677"/>
                    <a:pt x="86722"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1617;p27">
              <a:extLst>
                <a:ext uri="{FF2B5EF4-FFF2-40B4-BE49-F238E27FC236}">
                  <a16:creationId xmlns:a16="http://schemas.microsoft.com/office/drawing/2014/main" xmlns="" id="{33836BA3-7BA7-48E0-B95E-B0E4B48A014B}"/>
                </a:ext>
              </a:extLst>
            </p:cNvPr>
            <p:cNvSpPr/>
            <p:nvPr/>
          </p:nvSpPr>
          <p:spPr>
            <a:xfrm>
              <a:off x="2719200" y="3314572"/>
              <a:ext cx="93731" cy="48987"/>
            </a:xfrm>
            <a:custGeom>
              <a:avLst/>
              <a:gdLst/>
              <a:ahLst/>
              <a:cxnLst/>
              <a:rect l="l" t="t" r="r" b="b"/>
              <a:pathLst>
                <a:path w="93731" h="48987" extrusionOk="0">
                  <a:moveTo>
                    <a:pt x="93517" y="0"/>
                  </a:moveTo>
                  <a:cubicBezTo>
                    <a:pt x="91997" y="9525"/>
                    <a:pt x="84014" y="12002"/>
                    <a:pt x="76791" y="16764"/>
                  </a:cubicBezTo>
                  <a:cubicBezTo>
                    <a:pt x="65766" y="23622"/>
                    <a:pt x="55977" y="33528"/>
                    <a:pt x="44573" y="39434"/>
                  </a:cubicBezTo>
                  <a:cubicBezTo>
                    <a:pt x="33168" y="45339"/>
                    <a:pt x="7413" y="50102"/>
                    <a:pt x="0" y="36481"/>
                  </a:cubicBezTo>
                  <a:cubicBezTo>
                    <a:pt x="4087" y="54864"/>
                    <a:pt x="33929" y="49149"/>
                    <a:pt x="45333" y="43339"/>
                  </a:cubicBezTo>
                  <a:cubicBezTo>
                    <a:pt x="56738" y="37529"/>
                    <a:pt x="66241" y="27813"/>
                    <a:pt x="77076" y="21050"/>
                  </a:cubicBezTo>
                  <a:cubicBezTo>
                    <a:pt x="84869" y="16288"/>
                    <a:pt x="92472" y="13716"/>
                    <a:pt x="93707" y="3905"/>
                  </a:cubicBezTo>
                  <a:cubicBezTo>
                    <a:pt x="93771" y="2600"/>
                    <a:pt x="93707" y="1296"/>
                    <a:pt x="935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1618;p27">
              <a:extLst>
                <a:ext uri="{FF2B5EF4-FFF2-40B4-BE49-F238E27FC236}">
                  <a16:creationId xmlns:a16="http://schemas.microsoft.com/office/drawing/2014/main" xmlns="" id="{ACECD488-5A63-40F0-A5E2-F706FC6C5D45}"/>
                </a:ext>
              </a:extLst>
            </p:cNvPr>
            <p:cNvSpPr/>
            <p:nvPr/>
          </p:nvSpPr>
          <p:spPr>
            <a:xfrm>
              <a:off x="2753699" y="2913665"/>
              <a:ext cx="223980" cy="387148"/>
            </a:xfrm>
            <a:custGeom>
              <a:avLst/>
              <a:gdLst/>
              <a:ahLst/>
              <a:cxnLst/>
              <a:rect l="l" t="t" r="r" b="b"/>
              <a:pathLst>
                <a:path w="223980" h="387148" extrusionOk="0">
                  <a:moveTo>
                    <a:pt x="222484" y="14288"/>
                  </a:moveTo>
                  <a:cubicBezTo>
                    <a:pt x="189070" y="18698"/>
                    <a:pt x="155091" y="13754"/>
                    <a:pt x="124310" y="0"/>
                  </a:cubicBezTo>
                  <a:cubicBezTo>
                    <a:pt x="124310" y="10478"/>
                    <a:pt x="125355" y="19717"/>
                    <a:pt x="125355" y="19717"/>
                  </a:cubicBezTo>
                  <a:cubicBezTo>
                    <a:pt x="85439" y="48292"/>
                    <a:pt x="5227" y="95917"/>
                    <a:pt x="0" y="128683"/>
                  </a:cubicBezTo>
                  <a:cubicBezTo>
                    <a:pt x="5227" y="232601"/>
                    <a:pt x="21003" y="381000"/>
                    <a:pt x="25470" y="383096"/>
                  </a:cubicBezTo>
                  <a:cubicBezTo>
                    <a:pt x="38015" y="389096"/>
                    <a:pt x="46759" y="388144"/>
                    <a:pt x="52651" y="382143"/>
                  </a:cubicBezTo>
                  <a:cubicBezTo>
                    <a:pt x="52651" y="382143"/>
                    <a:pt x="77836" y="294132"/>
                    <a:pt x="70518" y="164973"/>
                  </a:cubicBezTo>
                  <a:cubicBezTo>
                    <a:pt x="70518" y="164973"/>
                    <a:pt x="210414" y="102870"/>
                    <a:pt x="219537" y="68961"/>
                  </a:cubicBezTo>
                  <a:cubicBezTo>
                    <a:pt x="223607" y="55254"/>
                    <a:pt x="224900" y="40881"/>
                    <a:pt x="223339" y="26670"/>
                  </a:cubicBezTo>
                  <a:cubicBezTo>
                    <a:pt x="223244" y="22574"/>
                    <a:pt x="222959" y="18383"/>
                    <a:pt x="222484" y="1428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1619;p27">
              <a:extLst>
                <a:ext uri="{FF2B5EF4-FFF2-40B4-BE49-F238E27FC236}">
                  <a16:creationId xmlns:a16="http://schemas.microsoft.com/office/drawing/2014/main" xmlns="" id="{CEC59A18-C045-4379-A25F-5CE3C9FDC942}"/>
                </a:ext>
              </a:extLst>
            </p:cNvPr>
            <p:cNvSpPr/>
            <p:nvPr/>
          </p:nvSpPr>
          <p:spPr>
            <a:xfrm>
              <a:off x="2814713" y="2914427"/>
              <a:ext cx="222989" cy="419220"/>
            </a:xfrm>
            <a:custGeom>
              <a:avLst/>
              <a:gdLst/>
              <a:ahLst/>
              <a:cxnLst/>
              <a:rect l="l" t="t" r="r" b="b"/>
              <a:pathLst>
                <a:path w="222989" h="419220" extrusionOk="0">
                  <a:moveTo>
                    <a:pt x="207943" y="0"/>
                  </a:moveTo>
                  <a:cubicBezTo>
                    <a:pt x="181465" y="11887"/>
                    <a:pt x="152119" y="15821"/>
                    <a:pt x="123454" y="11334"/>
                  </a:cubicBezTo>
                  <a:cubicBezTo>
                    <a:pt x="123454" y="25241"/>
                    <a:pt x="125450" y="51340"/>
                    <a:pt x="125450" y="51340"/>
                  </a:cubicBezTo>
                  <a:cubicBezTo>
                    <a:pt x="85534" y="79915"/>
                    <a:pt x="5227" y="127540"/>
                    <a:pt x="0" y="160210"/>
                  </a:cubicBezTo>
                  <a:cubicBezTo>
                    <a:pt x="5227" y="264128"/>
                    <a:pt x="14921" y="414623"/>
                    <a:pt x="19008" y="416528"/>
                  </a:cubicBezTo>
                  <a:cubicBezTo>
                    <a:pt x="30005" y="421205"/>
                    <a:pt x="42648" y="419719"/>
                    <a:pt x="52271" y="412623"/>
                  </a:cubicBezTo>
                  <a:cubicBezTo>
                    <a:pt x="52271" y="412623"/>
                    <a:pt x="77456" y="325755"/>
                    <a:pt x="70138" y="196596"/>
                  </a:cubicBezTo>
                  <a:cubicBezTo>
                    <a:pt x="70138" y="194119"/>
                    <a:pt x="189981" y="134969"/>
                    <a:pt x="205187" y="119348"/>
                  </a:cubicBezTo>
                  <a:cubicBezTo>
                    <a:pt x="220393" y="103727"/>
                    <a:pt x="223339" y="80486"/>
                    <a:pt x="222959" y="58293"/>
                  </a:cubicBezTo>
                  <a:cubicBezTo>
                    <a:pt x="221907" y="38052"/>
                    <a:pt x="216800" y="18221"/>
                    <a:pt x="207943"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1620;p27">
              <a:extLst>
                <a:ext uri="{FF2B5EF4-FFF2-40B4-BE49-F238E27FC236}">
                  <a16:creationId xmlns:a16="http://schemas.microsoft.com/office/drawing/2014/main" xmlns="" id="{F6F10ADD-B2B3-4E85-B425-C4C7C34DE75C}"/>
                </a:ext>
              </a:extLst>
            </p:cNvPr>
            <p:cNvSpPr/>
            <p:nvPr/>
          </p:nvSpPr>
          <p:spPr>
            <a:xfrm>
              <a:off x="2731717" y="2888138"/>
              <a:ext cx="333476" cy="307358"/>
            </a:xfrm>
            <a:custGeom>
              <a:avLst/>
              <a:gdLst/>
              <a:ahLst/>
              <a:cxnLst/>
              <a:rect l="l" t="t" r="r" b="b"/>
              <a:pathLst>
                <a:path w="333476" h="307358" extrusionOk="0">
                  <a:moveTo>
                    <a:pt x="320305" y="48292"/>
                  </a:moveTo>
                  <a:cubicBezTo>
                    <a:pt x="320305" y="48292"/>
                    <a:pt x="364593" y="126968"/>
                    <a:pt x="290749" y="167449"/>
                  </a:cubicBezTo>
                  <a:cubicBezTo>
                    <a:pt x="212818" y="210121"/>
                    <a:pt x="165299" y="220123"/>
                    <a:pt x="165299" y="220123"/>
                  </a:cubicBezTo>
                  <a:lnTo>
                    <a:pt x="153609" y="222885"/>
                  </a:lnTo>
                  <a:cubicBezTo>
                    <a:pt x="157270" y="250003"/>
                    <a:pt x="157270" y="277492"/>
                    <a:pt x="153609" y="304609"/>
                  </a:cubicBezTo>
                  <a:cubicBezTo>
                    <a:pt x="153609" y="304609"/>
                    <a:pt x="98012" y="323659"/>
                    <a:pt x="27114" y="261461"/>
                  </a:cubicBezTo>
                  <a:lnTo>
                    <a:pt x="3544" y="185261"/>
                  </a:lnTo>
                  <a:lnTo>
                    <a:pt x="788" y="165545"/>
                  </a:lnTo>
                  <a:cubicBezTo>
                    <a:pt x="-1935" y="151667"/>
                    <a:pt x="2495" y="137350"/>
                    <a:pt x="12573" y="127445"/>
                  </a:cubicBezTo>
                  <a:cubicBezTo>
                    <a:pt x="29585" y="112014"/>
                    <a:pt x="83566" y="72390"/>
                    <a:pt x="117114" y="49721"/>
                  </a:cubicBezTo>
                  <a:cubicBezTo>
                    <a:pt x="150663" y="27051"/>
                    <a:pt x="177463" y="5429"/>
                    <a:pt x="177463" y="5429"/>
                  </a:cubicBezTo>
                  <a:lnTo>
                    <a:pt x="183261" y="0"/>
                  </a:lnTo>
                  <a:cubicBezTo>
                    <a:pt x="183261" y="0"/>
                    <a:pt x="223082" y="31718"/>
                    <a:pt x="295786" y="21050"/>
                  </a:cubicBezTo>
                  <a:cubicBezTo>
                    <a:pt x="305324" y="28794"/>
                    <a:pt x="313597" y="37986"/>
                    <a:pt x="320305" y="482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1621;p27">
              <a:extLst>
                <a:ext uri="{FF2B5EF4-FFF2-40B4-BE49-F238E27FC236}">
                  <a16:creationId xmlns:a16="http://schemas.microsoft.com/office/drawing/2014/main" xmlns="" id="{2D57C42A-DE46-4B13-85A5-DE9F06BBB9A0}"/>
                </a:ext>
              </a:extLst>
            </p:cNvPr>
            <p:cNvSpPr/>
            <p:nvPr/>
          </p:nvSpPr>
          <p:spPr>
            <a:xfrm>
              <a:off x="2999836" y="2706202"/>
              <a:ext cx="116284" cy="406848"/>
            </a:xfrm>
            <a:custGeom>
              <a:avLst/>
              <a:gdLst/>
              <a:ahLst/>
              <a:cxnLst/>
              <a:rect l="l" t="t" r="r" b="b"/>
              <a:pathLst>
                <a:path w="116284" h="406848" extrusionOk="0">
                  <a:moveTo>
                    <a:pt x="8279" y="347003"/>
                  </a:moveTo>
                  <a:cubicBezTo>
                    <a:pt x="15045" y="340870"/>
                    <a:pt x="22221" y="335202"/>
                    <a:pt x="29758" y="330049"/>
                  </a:cubicBezTo>
                  <a:cubicBezTo>
                    <a:pt x="37682" y="326020"/>
                    <a:pt x="44955" y="320819"/>
                    <a:pt x="51331" y="314619"/>
                  </a:cubicBezTo>
                  <a:cubicBezTo>
                    <a:pt x="58174" y="307761"/>
                    <a:pt x="68153" y="279186"/>
                    <a:pt x="73475" y="251373"/>
                  </a:cubicBezTo>
                  <a:cubicBezTo>
                    <a:pt x="78266" y="220207"/>
                    <a:pt x="77720" y="188441"/>
                    <a:pt x="71860" y="157456"/>
                  </a:cubicBezTo>
                  <a:cubicBezTo>
                    <a:pt x="62686" y="120423"/>
                    <a:pt x="50251" y="84276"/>
                    <a:pt x="34700" y="49443"/>
                  </a:cubicBezTo>
                  <a:cubicBezTo>
                    <a:pt x="25196" y="28583"/>
                    <a:pt x="30423" y="15819"/>
                    <a:pt x="39452" y="6580"/>
                  </a:cubicBezTo>
                  <a:cubicBezTo>
                    <a:pt x="50001" y="-4278"/>
                    <a:pt x="61025" y="-3993"/>
                    <a:pt x="73570" y="25154"/>
                  </a:cubicBezTo>
                  <a:cubicBezTo>
                    <a:pt x="91364" y="65864"/>
                    <a:pt x="104534" y="108459"/>
                    <a:pt x="112821" y="152122"/>
                  </a:cubicBezTo>
                  <a:cubicBezTo>
                    <a:pt x="117848" y="183869"/>
                    <a:pt x="117402" y="216254"/>
                    <a:pt x="111490" y="247848"/>
                  </a:cubicBezTo>
                  <a:cubicBezTo>
                    <a:pt x="106282" y="275538"/>
                    <a:pt x="97767" y="302503"/>
                    <a:pt x="86115" y="328144"/>
                  </a:cubicBezTo>
                  <a:cubicBezTo>
                    <a:pt x="82884" y="335669"/>
                    <a:pt x="82314" y="342051"/>
                    <a:pt x="77847" y="356719"/>
                  </a:cubicBezTo>
                  <a:cubicBezTo>
                    <a:pt x="73538" y="371788"/>
                    <a:pt x="65683" y="385608"/>
                    <a:pt x="54943" y="397010"/>
                  </a:cubicBezTo>
                  <a:cubicBezTo>
                    <a:pt x="45439" y="405963"/>
                    <a:pt x="40402" y="407678"/>
                    <a:pt x="37741" y="406535"/>
                  </a:cubicBezTo>
                  <a:cubicBezTo>
                    <a:pt x="35080" y="405392"/>
                    <a:pt x="34605" y="401677"/>
                    <a:pt x="38501" y="397010"/>
                  </a:cubicBezTo>
                  <a:cubicBezTo>
                    <a:pt x="45267" y="390181"/>
                    <a:pt x="50741" y="382180"/>
                    <a:pt x="54658" y="373388"/>
                  </a:cubicBezTo>
                  <a:cubicBezTo>
                    <a:pt x="54658" y="373388"/>
                    <a:pt x="46294" y="384532"/>
                    <a:pt x="40877" y="390247"/>
                  </a:cubicBezTo>
                  <a:cubicBezTo>
                    <a:pt x="36077" y="395448"/>
                    <a:pt x="30612" y="400001"/>
                    <a:pt x="24626" y="403773"/>
                  </a:cubicBezTo>
                  <a:cubicBezTo>
                    <a:pt x="18829" y="407202"/>
                    <a:pt x="9610" y="403106"/>
                    <a:pt x="13411" y="398343"/>
                  </a:cubicBezTo>
                  <a:cubicBezTo>
                    <a:pt x="17213" y="393581"/>
                    <a:pt x="21490" y="391009"/>
                    <a:pt x="29283" y="382246"/>
                  </a:cubicBezTo>
                  <a:cubicBezTo>
                    <a:pt x="33505" y="377636"/>
                    <a:pt x="37144" y="372512"/>
                    <a:pt x="40117" y="367006"/>
                  </a:cubicBezTo>
                  <a:cubicBezTo>
                    <a:pt x="34526" y="372540"/>
                    <a:pt x="28521" y="377636"/>
                    <a:pt x="22155" y="382246"/>
                  </a:cubicBezTo>
                  <a:cubicBezTo>
                    <a:pt x="17168" y="386199"/>
                    <a:pt x="11176" y="388675"/>
                    <a:pt x="4858" y="389390"/>
                  </a:cubicBezTo>
                  <a:cubicBezTo>
                    <a:pt x="1627" y="389390"/>
                    <a:pt x="-2935" y="385580"/>
                    <a:pt x="2577" y="380341"/>
                  </a:cubicBezTo>
                  <a:cubicBezTo>
                    <a:pt x="10475" y="374912"/>
                    <a:pt x="17659" y="368511"/>
                    <a:pt x="23961" y="361291"/>
                  </a:cubicBezTo>
                  <a:cubicBezTo>
                    <a:pt x="29853" y="353671"/>
                    <a:pt x="32989" y="347575"/>
                    <a:pt x="31088" y="347670"/>
                  </a:cubicBezTo>
                  <a:cubicBezTo>
                    <a:pt x="29188" y="347766"/>
                    <a:pt x="25956" y="352433"/>
                    <a:pt x="18353" y="355957"/>
                  </a:cubicBezTo>
                  <a:cubicBezTo>
                    <a:pt x="10750" y="359481"/>
                    <a:pt x="2007" y="358338"/>
                    <a:pt x="486" y="354052"/>
                  </a:cubicBezTo>
                  <a:cubicBezTo>
                    <a:pt x="-1034" y="349766"/>
                    <a:pt x="1342" y="351576"/>
                    <a:pt x="8279" y="34700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1622;p27">
              <a:extLst>
                <a:ext uri="{FF2B5EF4-FFF2-40B4-BE49-F238E27FC236}">
                  <a16:creationId xmlns:a16="http://schemas.microsoft.com/office/drawing/2014/main" xmlns="" id="{03C76707-BC27-4369-B8AD-79E7AC40815E}"/>
                </a:ext>
              </a:extLst>
            </p:cNvPr>
            <p:cNvSpPr/>
            <p:nvPr/>
          </p:nvSpPr>
          <p:spPr>
            <a:xfrm>
              <a:off x="3022743" y="2701064"/>
              <a:ext cx="69955" cy="89236"/>
            </a:xfrm>
            <a:custGeom>
              <a:avLst/>
              <a:gdLst/>
              <a:ahLst/>
              <a:cxnLst/>
              <a:rect l="l" t="t" r="r" b="b"/>
              <a:pathLst>
                <a:path w="69955" h="89236" extrusionOk="0">
                  <a:moveTo>
                    <a:pt x="69956" y="69535"/>
                  </a:moveTo>
                  <a:cubicBezTo>
                    <a:pt x="69956" y="69535"/>
                    <a:pt x="43060" y="93443"/>
                    <a:pt x="12933" y="88585"/>
                  </a:cubicBezTo>
                  <a:lnTo>
                    <a:pt x="1338" y="38484"/>
                  </a:lnTo>
                  <a:cubicBezTo>
                    <a:pt x="1338" y="38484"/>
                    <a:pt x="-6550" y="12099"/>
                    <a:pt x="15974" y="2098"/>
                  </a:cubicBezTo>
                  <a:cubicBezTo>
                    <a:pt x="38498" y="-7903"/>
                    <a:pt x="60167" y="18386"/>
                    <a:pt x="69956" y="6953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1623;p27">
              <a:extLst>
                <a:ext uri="{FF2B5EF4-FFF2-40B4-BE49-F238E27FC236}">
                  <a16:creationId xmlns:a16="http://schemas.microsoft.com/office/drawing/2014/main" xmlns="" id="{08A663E0-15E7-49A4-96CB-852004DED7C2}"/>
                </a:ext>
              </a:extLst>
            </p:cNvPr>
            <p:cNvSpPr/>
            <p:nvPr/>
          </p:nvSpPr>
          <p:spPr>
            <a:xfrm>
              <a:off x="2885136" y="2682643"/>
              <a:ext cx="59968" cy="63096"/>
            </a:xfrm>
            <a:custGeom>
              <a:avLst/>
              <a:gdLst/>
              <a:ahLst/>
              <a:cxnLst/>
              <a:rect l="l" t="t" r="r" b="b"/>
              <a:pathLst>
                <a:path w="59968" h="63096" extrusionOk="0">
                  <a:moveTo>
                    <a:pt x="59969" y="422"/>
                  </a:moveTo>
                  <a:cubicBezTo>
                    <a:pt x="59969" y="422"/>
                    <a:pt x="30887" y="-8532"/>
                    <a:pt x="0" y="56048"/>
                  </a:cubicBezTo>
                  <a:lnTo>
                    <a:pt x="11500" y="63096"/>
                  </a:lnTo>
                  <a:cubicBezTo>
                    <a:pt x="25902" y="40903"/>
                    <a:pt x="42113" y="19939"/>
                    <a:pt x="59969" y="42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1624;p27">
              <a:extLst>
                <a:ext uri="{FF2B5EF4-FFF2-40B4-BE49-F238E27FC236}">
                  <a16:creationId xmlns:a16="http://schemas.microsoft.com/office/drawing/2014/main" xmlns="" id="{50BFFB25-8392-40E3-AA86-6C8C1A37DFC7}"/>
                </a:ext>
              </a:extLst>
            </p:cNvPr>
            <p:cNvSpPr/>
            <p:nvPr/>
          </p:nvSpPr>
          <p:spPr>
            <a:xfrm>
              <a:off x="4136405" y="305709"/>
              <a:ext cx="1608303" cy="2009690"/>
            </a:xfrm>
            <a:custGeom>
              <a:avLst/>
              <a:gdLst/>
              <a:ahLst/>
              <a:cxnLst/>
              <a:rect l="l" t="t" r="r" b="b"/>
              <a:pathLst>
                <a:path w="1608303" h="2009690" extrusionOk="0">
                  <a:moveTo>
                    <a:pt x="1566509" y="879931"/>
                  </a:moveTo>
                  <a:lnTo>
                    <a:pt x="54267" y="4869"/>
                  </a:lnTo>
                  <a:cubicBezTo>
                    <a:pt x="46749" y="-388"/>
                    <a:pt x="37093" y="-1464"/>
                    <a:pt x="28606" y="2011"/>
                  </a:cubicBezTo>
                  <a:lnTo>
                    <a:pt x="28606" y="2011"/>
                  </a:lnTo>
                  <a:cubicBezTo>
                    <a:pt x="27970" y="2304"/>
                    <a:pt x="27371" y="2654"/>
                    <a:pt x="26801" y="3059"/>
                  </a:cubicBezTo>
                  <a:lnTo>
                    <a:pt x="0" y="18966"/>
                  </a:lnTo>
                  <a:lnTo>
                    <a:pt x="12925" y="42302"/>
                  </a:lnTo>
                  <a:lnTo>
                    <a:pt x="12925" y="1035093"/>
                  </a:lnTo>
                  <a:cubicBezTo>
                    <a:pt x="12925" y="1065573"/>
                    <a:pt x="31458" y="1101006"/>
                    <a:pt x="54267" y="1114150"/>
                  </a:cubicBezTo>
                  <a:lnTo>
                    <a:pt x="1557195" y="1983783"/>
                  </a:lnTo>
                  <a:lnTo>
                    <a:pt x="1561282" y="2009691"/>
                  </a:lnTo>
                  <a:lnTo>
                    <a:pt x="1591884" y="1992070"/>
                  </a:lnTo>
                  <a:cubicBezTo>
                    <a:pt x="1593367" y="1991412"/>
                    <a:pt x="1594773" y="1990574"/>
                    <a:pt x="1596066" y="1989593"/>
                  </a:cubicBezTo>
                  <a:lnTo>
                    <a:pt x="1596066" y="1989593"/>
                  </a:lnTo>
                  <a:cubicBezTo>
                    <a:pt x="1604800" y="1981363"/>
                    <a:pt x="1609248" y="1969552"/>
                    <a:pt x="1608136" y="1957589"/>
                  </a:cubicBezTo>
                  <a:lnTo>
                    <a:pt x="1608136" y="958988"/>
                  </a:lnTo>
                  <a:cubicBezTo>
                    <a:pt x="1607851" y="928508"/>
                    <a:pt x="1589793" y="893075"/>
                    <a:pt x="1566509" y="879931"/>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1625;p27">
              <a:extLst>
                <a:ext uri="{FF2B5EF4-FFF2-40B4-BE49-F238E27FC236}">
                  <a16:creationId xmlns:a16="http://schemas.microsoft.com/office/drawing/2014/main" xmlns="" id="{98720A5A-BD22-47D7-9FEE-12577C83E937}"/>
                </a:ext>
              </a:extLst>
            </p:cNvPr>
            <p:cNvSpPr/>
            <p:nvPr/>
          </p:nvSpPr>
          <p:spPr>
            <a:xfrm>
              <a:off x="4119583" y="322825"/>
              <a:ext cx="1594925" cy="1994313"/>
            </a:xfrm>
            <a:custGeom>
              <a:avLst/>
              <a:gdLst/>
              <a:ahLst/>
              <a:cxnLst/>
              <a:rect l="l" t="t" r="r" b="b"/>
              <a:pathLst>
                <a:path w="1594925" h="1994313" extrusionOk="0">
                  <a:moveTo>
                    <a:pt x="1553584" y="1989336"/>
                  </a:moveTo>
                  <a:lnTo>
                    <a:pt x="41342" y="1114274"/>
                  </a:lnTo>
                  <a:cubicBezTo>
                    <a:pt x="18532" y="1101035"/>
                    <a:pt x="0" y="1065697"/>
                    <a:pt x="0" y="1035122"/>
                  </a:cubicBezTo>
                  <a:lnTo>
                    <a:pt x="0" y="36235"/>
                  </a:lnTo>
                  <a:cubicBezTo>
                    <a:pt x="0" y="5755"/>
                    <a:pt x="19008" y="-8247"/>
                    <a:pt x="41342" y="4993"/>
                  </a:cubicBezTo>
                  <a:lnTo>
                    <a:pt x="1553584" y="880055"/>
                  </a:lnTo>
                  <a:cubicBezTo>
                    <a:pt x="1576393" y="893199"/>
                    <a:pt x="1594925" y="928632"/>
                    <a:pt x="1594925" y="959112"/>
                  </a:cubicBezTo>
                  <a:lnTo>
                    <a:pt x="1594925" y="1957999"/>
                  </a:lnTo>
                  <a:cubicBezTo>
                    <a:pt x="1594925" y="1988479"/>
                    <a:pt x="1576393" y="2002576"/>
                    <a:pt x="1553584" y="1989336"/>
                  </a:cubicBezTo>
                  <a:close/>
                </a:path>
              </a:pathLst>
            </a:custGeom>
            <a:solidFill>
              <a:srgbClr val="F8F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1626;p27">
              <a:extLst>
                <a:ext uri="{FF2B5EF4-FFF2-40B4-BE49-F238E27FC236}">
                  <a16:creationId xmlns:a16="http://schemas.microsoft.com/office/drawing/2014/main" xmlns="" id="{F6537DAF-BC80-4655-8F41-1125EE80ED69}"/>
                </a:ext>
              </a:extLst>
            </p:cNvPr>
            <p:cNvSpPr/>
            <p:nvPr/>
          </p:nvSpPr>
          <p:spPr>
            <a:xfrm>
              <a:off x="4241517" y="588041"/>
              <a:ext cx="58543" cy="817911"/>
            </a:xfrm>
            <a:custGeom>
              <a:avLst/>
              <a:gdLst/>
              <a:ahLst/>
              <a:cxnLst/>
              <a:rect l="l" t="t" r="r" b="b"/>
              <a:pathLst>
                <a:path w="58543" h="817911" extrusionOk="0">
                  <a:moveTo>
                    <a:pt x="57878" y="817912"/>
                  </a:moveTo>
                  <a:lnTo>
                    <a:pt x="0" y="783431"/>
                  </a:lnTo>
                  <a:lnTo>
                    <a:pt x="760" y="0"/>
                  </a:lnTo>
                  <a:lnTo>
                    <a:pt x="58543" y="34481"/>
                  </a:lnTo>
                  <a:lnTo>
                    <a:pt x="57878" y="81791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1627;p27">
              <a:extLst>
                <a:ext uri="{FF2B5EF4-FFF2-40B4-BE49-F238E27FC236}">
                  <a16:creationId xmlns:a16="http://schemas.microsoft.com/office/drawing/2014/main" xmlns="" id="{F4BBF9B7-10D2-45A2-9C55-C4209E7C14E0}"/>
                </a:ext>
              </a:extLst>
            </p:cNvPr>
            <p:cNvSpPr/>
            <p:nvPr/>
          </p:nvSpPr>
          <p:spPr>
            <a:xfrm>
              <a:off x="4241517" y="1216214"/>
              <a:ext cx="58448" cy="189833"/>
            </a:xfrm>
            <a:custGeom>
              <a:avLst/>
              <a:gdLst/>
              <a:ahLst/>
              <a:cxnLst/>
              <a:rect l="l" t="t" r="r" b="b"/>
              <a:pathLst>
                <a:path w="58448" h="189833" extrusionOk="0">
                  <a:moveTo>
                    <a:pt x="57878" y="189833"/>
                  </a:moveTo>
                  <a:lnTo>
                    <a:pt x="0" y="156115"/>
                  </a:lnTo>
                  <a:lnTo>
                    <a:pt x="570" y="0"/>
                  </a:lnTo>
                  <a:lnTo>
                    <a:pt x="58448" y="33814"/>
                  </a:lnTo>
                  <a:lnTo>
                    <a:pt x="57878" y="18983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1628;p27">
              <a:extLst>
                <a:ext uri="{FF2B5EF4-FFF2-40B4-BE49-F238E27FC236}">
                  <a16:creationId xmlns:a16="http://schemas.microsoft.com/office/drawing/2014/main" xmlns="" id="{1763CFEB-3B62-4F2F-B202-E4EF1860C4B9}"/>
                </a:ext>
              </a:extLst>
            </p:cNvPr>
            <p:cNvSpPr/>
            <p:nvPr/>
          </p:nvSpPr>
          <p:spPr>
            <a:xfrm>
              <a:off x="4424940" y="694149"/>
              <a:ext cx="58353" cy="818006"/>
            </a:xfrm>
            <a:custGeom>
              <a:avLst/>
              <a:gdLst/>
              <a:ahLst/>
              <a:cxnLst/>
              <a:rect l="l" t="t" r="r" b="b"/>
              <a:pathLst>
                <a:path w="58353" h="818006" extrusionOk="0">
                  <a:moveTo>
                    <a:pt x="57878" y="818007"/>
                  </a:moveTo>
                  <a:lnTo>
                    <a:pt x="0" y="783336"/>
                  </a:lnTo>
                  <a:lnTo>
                    <a:pt x="570" y="0"/>
                  </a:lnTo>
                  <a:lnTo>
                    <a:pt x="58353" y="34766"/>
                  </a:lnTo>
                  <a:lnTo>
                    <a:pt x="57878" y="81800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1629;p27">
              <a:extLst>
                <a:ext uri="{FF2B5EF4-FFF2-40B4-BE49-F238E27FC236}">
                  <a16:creationId xmlns:a16="http://schemas.microsoft.com/office/drawing/2014/main" xmlns="" id="{FC5FAA5F-8E91-4552-AE95-DC40C1BFBC3D}"/>
                </a:ext>
              </a:extLst>
            </p:cNvPr>
            <p:cNvSpPr/>
            <p:nvPr/>
          </p:nvSpPr>
          <p:spPr>
            <a:xfrm>
              <a:off x="4424940" y="1350993"/>
              <a:ext cx="58353" cy="161258"/>
            </a:xfrm>
            <a:custGeom>
              <a:avLst/>
              <a:gdLst/>
              <a:ahLst/>
              <a:cxnLst/>
              <a:rect l="l" t="t" r="r" b="b"/>
              <a:pathLst>
                <a:path w="58353" h="161258" extrusionOk="0">
                  <a:moveTo>
                    <a:pt x="57878" y="161258"/>
                  </a:moveTo>
                  <a:lnTo>
                    <a:pt x="0" y="127444"/>
                  </a:lnTo>
                  <a:lnTo>
                    <a:pt x="475" y="0"/>
                  </a:lnTo>
                  <a:lnTo>
                    <a:pt x="58353" y="33719"/>
                  </a:lnTo>
                  <a:lnTo>
                    <a:pt x="57878" y="16125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1630;p27">
              <a:extLst>
                <a:ext uri="{FF2B5EF4-FFF2-40B4-BE49-F238E27FC236}">
                  <a16:creationId xmlns:a16="http://schemas.microsoft.com/office/drawing/2014/main" xmlns="" id="{03D9AA16-BB86-4412-A37E-28D2703E46CB}"/>
                </a:ext>
              </a:extLst>
            </p:cNvPr>
            <p:cNvSpPr/>
            <p:nvPr/>
          </p:nvSpPr>
          <p:spPr>
            <a:xfrm>
              <a:off x="4608458" y="801877"/>
              <a:ext cx="60919" cy="816578"/>
            </a:xfrm>
            <a:custGeom>
              <a:avLst/>
              <a:gdLst/>
              <a:ahLst/>
              <a:cxnLst/>
              <a:rect l="l" t="t" r="r" b="b"/>
              <a:pathLst>
                <a:path w="60919" h="816578" extrusionOk="0">
                  <a:moveTo>
                    <a:pt x="57783" y="816578"/>
                  </a:moveTo>
                  <a:lnTo>
                    <a:pt x="0" y="782765"/>
                  </a:lnTo>
                  <a:lnTo>
                    <a:pt x="3136" y="0"/>
                  </a:lnTo>
                  <a:lnTo>
                    <a:pt x="60919" y="33814"/>
                  </a:lnTo>
                  <a:lnTo>
                    <a:pt x="57783" y="816578"/>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1631;p27">
              <a:extLst>
                <a:ext uri="{FF2B5EF4-FFF2-40B4-BE49-F238E27FC236}">
                  <a16:creationId xmlns:a16="http://schemas.microsoft.com/office/drawing/2014/main" xmlns="" id="{3E72EC5E-57E7-407E-9A4E-9EC236EEFF28}"/>
                </a:ext>
              </a:extLst>
            </p:cNvPr>
            <p:cNvSpPr/>
            <p:nvPr/>
          </p:nvSpPr>
          <p:spPr>
            <a:xfrm>
              <a:off x="4608458" y="1266316"/>
              <a:ext cx="59113" cy="352044"/>
            </a:xfrm>
            <a:custGeom>
              <a:avLst/>
              <a:gdLst/>
              <a:ahLst/>
              <a:cxnLst/>
              <a:rect l="l" t="t" r="r" b="b"/>
              <a:pathLst>
                <a:path w="59113" h="352044" extrusionOk="0">
                  <a:moveTo>
                    <a:pt x="57878" y="352044"/>
                  </a:moveTo>
                  <a:lnTo>
                    <a:pt x="0" y="318325"/>
                  </a:lnTo>
                  <a:lnTo>
                    <a:pt x="1235" y="0"/>
                  </a:lnTo>
                  <a:lnTo>
                    <a:pt x="59113" y="33814"/>
                  </a:lnTo>
                  <a:lnTo>
                    <a:pt x="57878" y="3520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1632;p27">
              <a:extLst>
                <a:ext uri="{FF2B5EF4-FFF2-40B4-BE49-F238E27FC236}">
                  <a16:creationId xmlns:a16="http://schemas.microsoft.com/office/drawing/2014/main" xmlns="" id="{94C06CCA-41E4-4FE6-91FE-A5BA308505A7}"/>
                </a:ext>
              </a:extLst>
            </p:cNvPr>
            <p:cNvSpPr/>
            <p:nvPr/>
          </p:nvSpPr>
          <p:spPr>
            <a:xfrm>
              <a:off x="4793306" y="908938"/>
              <a:ext cx="60919" cy="816578"/>
            </a:xfrm>
            <a:custGeom>
              <a:avLst/>
              <a:gdLst/>
              <a:ahLst/>
              <a:cxnLst/>
              <a:rect l="l" t="t" r="r" b="b"/>
              <a:pathLst>
                <a:path w="60919" h="816578" extrusionOk="0">
                  <a:moveTo>
                    <a:pt x="57783" y="816578"/>
                  </a:moveTo>
                  <a:lnTo>
                    <a:pt x="0" y="782765"/>
                  </a:lnTo>
                  <a:lnTo>
                    <a:pt x="3136" y="0"/>
                  </a:lnTo>
                  <a:lnTo>
                    <a:pt x="60919" y="33814"/>
                  </a:lnTo>
                  <a:lnTo>
                    <a:pt x="57783" y="816578"/>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1633;p27">
              <a:extLst>
                <a:ext uri="{FF2B5EF4-FFF2-40B4-BE49-F238E27FC236}">
                  <a16:creationId xmlns:a16="http://schemas.microsoft.com/office/drawing/2014/main" xmlns="" id="{2189A676-BE56-440A-9B93-B1809CE882C6}"/>
                </a:ext>
              </a:extLst>
            </p:cNvPr>
            <p:cNvSpPr/>
            <p:nvPr/>
          </p:nvSpPr>
          <p:spPr>
            <a:xfrm>
              <a:off x="4793306" y="1421097"/>
              <a:ext cx="58923" cy="304228"/>
            </a:xfrm>
            <a:custGeom>
              <a:avLst/>
              <a:gdLst/>
              <a:ahLst/>
              <a:cxnLst/>
              <a:rect l="l" t="t" r="r" b="b"/>
              <a:pathLst>
                <a:path w="58923" h="304228" extrusionOk="0">
                  <a:moveTo>
                    <a:pt x="57783" y="304229"/>
                  </a:moveTo>
                  <a:lnTo>
                    <a:pt x="0" y="270510"/>
                  </a:lnTo>
                  <a:lnTo>
                    <a:pt x="1046" y="0"/>
                  </a:lnTo>
                  <a:lnTo>
                    <a:pt x="58924" y="33719"/>
                  </a:lnTo>
                  <a:lnTo>
                    <a:pt x="57783" y="30422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1634;p27">
              <a:extLst>
                <a:ext uri="{FF2B5EF4-FFF2-40B4-BE49-F238E27FC236}">
                  <a16:creationId xmlns:a16="http://schemas.microsoft.com/office/drawing/2014/main" xmlns="" id="{2D078CAD-D539-4100-815C-D608C14905AA}"/>
                </a:ext>
              </a:extLst>
            </p:cNvPr>
            <p:cNvSpPr/>
            <p:nvPr/>
          </p:nvSpPr>
          <p:spPr>
            <a:xfrm>
              <a:off x="4978440" y="1016189"/>
              <a:ext cx="60919" cy="816483"/>
            </a:xfrm>
            <a:custGeom>
              <a:avLst/>
              <a:gdLst/>
              <a:ahLst/>
              <a:cxnLst/>
              <a:rect l="l" t="t" r="r" b="b"/>
              <a:pathLst>
                <a:path w="60919" h="816483" extrusionOk="0">
                  <a:moveTo>
                    <a:pt x="57783" y="816483"/>
                  </a:moveTo>
                  <a:lnTo>
                    <a:pt x="0" y="782669"/>
                  </a:lnTo>
                  <a:lnTo>
                    <a:pt x="3136" y="0"/>
                  </a:lnTo>
                  <a:lnTo>
                    <a:pt x="60919" y="33719"/>
                  </a:lnTo>
                  <a:lnTo>
                    <a:pt x="57783" y="81648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1635;p27">
              <a:extLst>
                <a:ext uri="{FF2B5EF4-FFF2-40B4-BE49-F238E27FC236}">
                  <a16:creationId xmlns:a16="http://schemas.microsoft.com/office/drawing/2014/main" xmlns="" id="{8BA656C8-B81B-40ED-A76A-054603FA8964}"/>
                </a:ext>
              </a:extLst>
            </p:cNvPr>
            <p:cNvSpPr/>
            <p:nvPr/>
          </p:nvSpPr>
          <p:spPr>
            <a:xfrm>
              <a:off x="4978440" y="1384997"/>
              <a:ext cx="59493" cy="447484"/>
            </a:xfrm>
            <a:custGeom>
              <a:avLst/>
              <a:gdLst/>
              <a:ahLst/>
              <a:cxnLst/>
              <a:rect l="l" t="t" r="r" b="b"/>
              <a:pathLst>
                <a:path w="59493" h="447484" extrusionOk="0">
                  <a:moveTo>
                    <a:pt x="57878" y="447485"/>
                  </a:moveTo>
                  <a:lnTo>
                    <a:pt x="0" y="413671"/>
                  </a:lnTo>
                  <a:lnTo>
                    <a:pt x="1615" y="0"/>
                  </a:lnTo>
                  <a:lnTo>
                    <a:pt x="59494" y="33719"/>
                  </a:lnTo>
                  <a:lnTo>
                    <a:pt x="57878" y="44748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1636;p27">
              <a:extLst>
                <a:ext uri="{FF2B5EF4-FFF2-40B4-BE49-F238E27FC236}">
                  <a16:creationId xmlns:a16="http://schemas.microsoft.com/office/drawing/2014/main" xmlns="" id="{C6BA58FF-280B-42F1-AEB6-82F0356709AF}"/>
                </a:ext>
              </a:extLst>
            </p:cNvPr>
            <p:cNvSpPr/>
            <p:nvPr/>
          </p:nvSpPr>
          <p:spPr>
            <a:xfrm>
              <a:off x="5164524" y="1123917"/>
              <a:ext cx="60919" cy="816483"/>
            </a:xfrm>
            <a:custGeom>
              <a:avLst/>
              <a:gdLst/>
              <a:ahLst/>
              <a:cxnLst/>
              <a:rect l="l" t="t" r="r" b="b"/>
              <a:pathLst>
                <a:path w="60919" h="816483" extrusionOk="0">
                  <a:moveTo>
                    <a:pt x="57783" y="816483"/>
                  </a:moveTo>
                  <a:lnTo>
                    <a:pt x="0" y="782764"/>
                  </a:lnTo>
                  <a:lnTo>
                    <a:pt x="3136" y="0"/>
                  </a:lnTo>
                  <a:lnTo>
                    <a:pt x="60919" y="33814"/>
                  </a:lnTo>
                  <a:lnTo>
                    <a:pt x="57783" y="81648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1637;p27">
              <a:extLst>
                <a:ext uri="{FF2B5EF4-FFF2-40B4-BE49-F238E27FC236}">
                  <a16:creationId xmlns:a16="http://schemas.microsoft.com/office/drawing/2014/main" xmlns="" id="{4E22B083-C6FF-4B6A-8143-D1D52B26131F}"/>
                </a:ext>
              </a:extLst>
            </p:cNvPr>
            <p:cNvSpPr/>
            <p:nvPr/>
          </p:nvSpPr>
          <p:spPr>
            <a:xfrm>
              <a:off x="5164524" y="1368614"/>
              <a:ext cx="59968" cy="571500"/>
            </a:xfrm>
            <a:custGeom>
              <a:avLst/>
              <a:gdLst/>
              <a:ahLst/>
              <a:cxnLst/>
              <a:rect l="l" t="t" r="r" b="b"/>
              <a:pathLst>
                <a:path w="59968" h="571500" extrusionOk="0">
                  <a:moveTo>
                    <a:pt x="57783" y="571500"/>
                  </a:moveTo>
                  <a:lnTo>
                    <a:pt x="0" y="537782"/>
                  </a:lnTo>
                  <a:lnTo>
                    <a:pt x="2091" y="0"/>
                  </a:lnTo>
                  <a:lnTo>
                    <a:pt x="59969" y="33814"/>
                  </a:lnTo>
                  <a:lnTo>
                    <a:pt x="57783" y="5715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1638;p27">
              <a:extLst>
                <a:ext uri="{FF2B5EF4-FFF2-40B4-BE49-F238E27FC236}">
                  <a16:creationId xmlns:a16="http://schemas.microsoft.com/office/drawing/2014/main" xmlns="" id="{FE7BD0A7-A0F5-465A-9FBD-203862536D58}"/>
                </a:ext>
              </a:extLst>
            </p:cNvPr>
            <p:cNvSpPr/>
            <p:nvPr/>
          </p:nvSpPr>
          <p:spPr>
            <a:xfrm>
              <a:off x="5351084" y="1231931"/>
              <a:ext cx="61014" cy="816578"/>
            </a:xfrm>
            <a:custGeom>
              <a:avLst/>
              <a:gdLst/>
              <a:ahLst/>
              <a:cxnLst/>
              <a:rect l="l" t="t" r="r" b="b"/>
              <a:pathLst>
                <a:path w="61014" h="816578" extrusionOk="0">
                  <a:moveTo>
                    <a:pt x="57878" y="816578"/>
                  </a:moveTo>
                  <a:lnTo>
                    <a:pt x="0" y="782764"/>
                  </a:lnTo>
                  <a:lnTo>
                    <a:pt x="3136" y="0"/>
                  </a:lnTo>
                  <a:lnTo>
                    <a:pt x="61014" y="33814"/>
                  </a:lnTo>
                  <a:lnTo>
                    <a:pt x="57878" y="816578"/>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1639;p27">
              <a:extLst>
                <a:ext uri="{FF2B5EF4-FFF2-40B4-BE49-F238E27FC236}">
                  <a16:creationId xmlns:a16="http://schemas.microsoft.com/office/drawing/2014/main" xmlns="" id="{CEE89C55-31D9-4931-B9D1-62CB2D02BA64}"/>
                </a:ext>
              </a:extLst>
            </p:cNvPr>
            <p:cNvSpPr/>
            <p:nvPr/>
          </p:nvSpPr>
          <p:spPr>
            <a:xfrm>
              <a:off x="5351179" y="1342992"/>
              <a:ext cx="60443" cy="705135"/>
            </a:xfrm>
            <a:custGeom>
              <a:avLst/>
              <a:gdLst/>
              <a:ahLst/>
              <a:cxnLst/>
              <a:rect l="l" t="t" r="r" b="b"/>
              <a:pathLst>
                <a:path w="60443" h="705135" extrusionOk="0">
                  <a:moveTo>
                    <a:pt x="57783" y="705136"/>
                  </a:moveTo>
                  <a:lnTo>
                    <a:pt x="0" y="671417"/>
                  </a:lnTo>
                  <a:lnTo>
                    <a:pt x="2661" y="0"/>
                  </a:lnTo>
                  <a:lnTo>
                    <a:pt x="60444" y="33814"/>
                  </a:lnTo>
                  <a:lnTo>
                    <a:pt x="57783" y="70513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1640;p27">
              <a:extLst>
                <a:ext uri="{FF2B5EF4-FFF2-40B4-BE49-F238E27FC236}">
                  <a16:creationId xmlns:a16="http://schemas.microsoft.com/office/drawing/2014/main" xmlns="" id="{DCC0E106-775B-441E-ACB2-2C481CCB016B}"/>
                </a:ext>
              </a:extLst>
            </p:cNvPr>
            <p:cNvSpPr/>
            <p:nvPr/>
          </p:nvSpPr>
          <p:spPr>
            <a:xfrm>
              <a:off x="5538879" y="1340706"/>
              <a:ext cx="61014" cy="816483"/>
            </a:xfrm>
            <a:custGeom>
              <a:avLst/>
              <a:gdLst/>
              <a:ahLst/>
              <a:cxnLst/>
              <a:rect l="l" t="t" r="r" b="b"/>
              <a:pathLst>
                <a:path w="61014" h="816483" extrusionOk="0">
                  <a:moveTo>
                    <a:pt x="57878" y="816483"/>
                  </a:moveTo>
                  <a:lnTo>
                    <a:pt x="0" y="782765"/>
                  </a:lnTo>
                  <a:lnTo>
                    <a:pt x="3136" y="0"/>
                  </a:lnTo>
                  <a:lnTo>
                    <a:pt x="61014" y="33814"/>
                  </a:lnTo>
                  <a:lnTo>
                    <a:pt x="57878" y="81648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1641;p27">
              <a:extLst>
                <a:ext uri="{FF2B5EF4-FFF2-40B4-BE49-F238E27FC236}">
                  <a16:creationId xmlns:a16="http://schemas.microsoft.com/office/drawing/2014/main" xmlns="" id="{4676B76C-139A-4E65-8321-F73985074664}"/>
                </a:ext>
              </a:extLst>
            </p:cNvPr>
            <p:cNvSpPr/>
            <p:nvPr/>
          </p:nvSpPr>
          <p:spPr>
            <a:xfrm>
              <a:off x="5538879" y="1442147"/>
              <a:ext cx="60634" cy="714660"/>
            </a:xfrm>
            <a:custGeom>
              <a:avLst/>
              <a:gdLst/>
              <a:ahLst/>
              <a:cxnLst/>
              <a:rect l="l" t="t" r="r" b="b"/>
              <a:pathLst>
                <a:path w="60634" h="714660" extrusionOk="0">
                  <a:moveTo>
                    <a:pt x="57878" y="714661"/>
                  </a:moveTo>
                  <a:lnTo>
                    <a:pt x="0" y="680847"/>
                  </a:lnTo>
                  <a:lnTo>
                    <a:pt x="2756" y="0"/>
                  </a:lnTo>
                  <a:lnTo>
                    <a:pt x="60634" y="33814"/>
                  </a:lnTo>
                  <a:lnTo>
                    <a:pt x="57878" y="71466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1642;p27">
              <a:extLst>
                <a:ext uri="{FF2B5EF4-FFF2-40B4-BE49-F238E27FC236}">
                  <a16:creationId xmlns:a16="http://schemas.microsoft.com/office/drawing/2014/main" xmlns="" id="{64CB55A2-0BCE-4DA1-8CFA-20363F72F441}"/>
                </a:ext>
              </a:extLst>
            </p:cNvPr>
            <p:cNvSpPr/>
            <p:nvPr/>
          </p:nvSpPr>
          <p:spPr>
            <a:xfrm>
              <a:off x="4516176" y="748442"/>
              <a:ext cx="61299" cy="816768"/>
            </a:xfrm>
            <a:custGeom>
              <a:avLst/>
              <a:gdLst/>
              <a:ahLst/>
              <a:cxnLst/>
              <a:rect l="l" t="t" r="r" b="b"/>
              <a:pathLst>
                <a:path w="61299" h="816768" extrusionOk="0">
                  <a:moveTo>
                    <a:pt x="58163" y="816769"/>
                  </a:moveTo>
                  <a:lnTo>
                    <a:pt x="0" y="782764"/>
                  </a:lnTo>
                  <a:lnTo>
                    <a:pt x="3136" y="0"/>
                  </a:lnTo>
                  <a:lnTo>
                    <a:pt x="61300" y="34004"/>
                  </a:lnTo>
                  <a:lnTo>
                    <a:pt x="58163" y="816769"/>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1643;p27">
              <a:extLst>
                <a:ext uri="{FF2B5EF4-FFF2-40B4-BE49-F238E27FC236}">
                  <a16:creationId xmlns:a16="http://schemas.microsoft.com/office/drawing/2014/main" xmlns="" id="{1AED1795-D86E-4DFD-A33F-3B2B2BB06DD8}"/>
                </a:ext>
              </a:extLst>
            </p:cNvPr>
            <p:cNvSpPr/>
            <p:nvPr/>
          </p:nvSpPr>
          <p:spPr>
            <a:xfrm>
              <a:off x="4516366" y="1270221"/>
              <a:ext cx="58923" cy="294893"/>
            </a:xfrm>
            <a:custGeom>
              <a:avLst/>
              <a:gdLst/>
              <a:ahLst/>
              <a:cxnLst/>
              <a:rect l="l" t="t" r="r" b="b"/>
              <a:pathLst>
                <a:path w="58923" h="294893" extrusionOk="0">
                  <a:moveTo>
                    <a:pt x="57783" y="294894"/>
                  </a:moveTo>
                  <a:lnTo>
                    <a:pt x="0" y="261080"/>
                  </a:lnTo>
                  <a:lnTo>
                    <a:pt x="1045" y="0"/>
                  </a:lnTo>
                  <a:lnTo>
                    <a:pt x="58923" y="33814"/>
                  </a:lnTo>
                  <a:lnTo>
                    <a:pt x="57783" y="29489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1644;p27">
              <a:extLst>
                <a:ext uri="{FF2B5EF4-FFF2-40B4-BE49-F238E27FC236}">
                  <a16:creationId xmlns:a16="http://schemas.microsoft.com/office/drawing/2014/main" xmlns="" id="{B5208028-5A65-4485-B675-D9AE5F7B8E9F}"/>
                </a:ext>
              </a:extLst>
            </p:cNvPr>
            <p:cNvSpPr/>
            <p:nvPr/>
          </p:nvSpPr>
          <p:spPr>
            <a:xfrm>
              <a:off x="4700740" y="855312"/>
              <a:ext cx="60919" cy="816578"/>
            </a:xfrm>
            <a:custGeom>
              <a:avLst/>
              <a:gdLst/>
              <a:ahLst/>
              <a:cxnLst/>
              <a:rect l="l" t="t" r="r" b="b"/>
              <a:pathLst>
                <a:path w="60919" h="816578" extrusionOk="0">
                  <a:moveTo>
                    <a:pt x="57783" y="816578"/>
                  </a:moveTo>
                  <a:lnTo>
                    <a:pt x="0" y="782765"/>
                  </a:lnTo>
                  <a:lnTo>
                    <a:pt x="3041" y="0"/>
                  </a:lnTo>
                  <a:lnTo>
                    <a:pt x="60919" y="33814"/>
                  </a:lnTo>
                  <a:lnTo>
                    <a:pt x="57783" y="816578"/>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1645;p27">
              <a:extLst>
                <a:ext uri="{FF2B5EF4-FFF2-40B4-BE49-F238E27FC236}">
                  <a16:creationId xmlns:a16="http://schemas.microsoft.com/office/drawing/2014/main" xmlns="" id="{71D48802-720E-4CE2-88CB-FD87AE048CED}"/>
                </a:ext>
              </a:extLst>
            </p:cNvPr>
            <p:cNvSpPr/>
            <p:nvPr/>
          </p:nvSpPr>
          <p:spPr>
            <a:xfrm>
              <a:off x="4700740" y="1272031"/>
              <a:ext cx="59303" cy="399764"/>
            </a:xfrm>
            <a:custGeom>
              <a:avLst/>
              <a:gdLst/>
              <a:ahLst/>
              <a:cxnLst/>
              <a:rect l="l" t="t" r="r" b="b"/>
              <a:pathLst>
                <a:path w="59303" h="399764" extrusionOk="0">
                  <a:moveTo>
                    <a:pt x="57783" y="399764"/>
                  </a:moveTo>
                  <a:lnTo>
                    <a:pt x="0" y="365951"/>
                  </a:lnTo>
                  <a:lnTo>
                    <a:pt x="1426" y="0"/>
                  </a:lnTo>
                  <a:lnTo>
                    <a:pt x="59304" y="33814"/>
                  </a:lnTo>
                  <a:lnTo>
                    <a:pt x="57783" y="39976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1646;p27">
              <a:extLst>
                <a:ext uri="{FF2B5EF4-FFF2-40B4-BE49-F238E27FC236}">
                  <a16:creationId xmlns:a16="http://schemas.microsoft.com/office/drawing/2014/main" xmlns="" id="{20071CB6-5455-4736-ACD8-EB9FED70EB86}"/>
                </a:ext>
              </a:extLst>
            </p:cNvPr>
            <p:cNvSpPr/>
            <p:nvPr/>
          </p:nvSpPr>
          <p:spPr>
            <a:xfrm>
              <a:off x="4885398" y="962278"/>
              <a:ext cx="60919" cy="816483"/>
            </a:xfrm>
            <a:custGeom>
              <a:avLst/>
              <a:gdLst/>
              <a:ahLst/>
              <a:cxnLst/>
              <a:rect l="l" t="t" r="r" b="b"/>
              <a:pathLst>
                <a:path w="60919" h="816483" extrusionOk="0">
                  <a:moveTo>
                    <a:pt x="57783" y="816483"/>
                  </a:moveTo>
                  <a:lnTo>
                    <a:pt x="0" y="782764"/>
                  </a:lnTo>
                  <a:lnTo>
                    <a:pt x="3136" y="0"/>
                  </a:lnTo>
                  <a:lnTo>
                    <a:pt x="60919" y="33814"/>
                  </a:lnTo>
                  <a:lnTo>
                    <a:pt x="57783" y="81648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1647;p27">
              <a:extLst>
                <a:ext uri="{FF2B5EF4-FFF2-40B4-BE49-F238E27FC236}">
                  <a16:creationId xmlns:a16="http://schemas.microsoft.com/office/drawing/2014/main" xmlns="" id="{186B772A-AE8B-4129-8DCE-27C5D1F5FC27}"/>
                </a:ext>
              </a:extLst>
            </p:cNvPr>
            <p:cNvSpPr/>
            <p:nvPr/>
          </p:nvSpPr>
          <p:spPr>
            <a:xfrm>
              <a:off x="4885398" y="1264506"/>
              <a:ext cx="59778" cy="514159"/>
            </a:xfrm>
            <a:custGeom>
              <a:avLst/>
              <a:gdLst/>
              <a:ahLst/>
              <a:cxnLst/>
              <a:rect l="l" t="t" r="r" b="b"/>
              <a:pathLst>
                <a:path w="59778" h="514159" extrusionOk="0">
                  <a:moveTo>
                    <a:pt x="57783" y="514159"/>
                  </a:moveTo>
                  <a:lnTo>
                    <a:pt x="0" y="480346"/>
                  </a:lnTo>
                  <a:lnTo>
                    <a:pt x="1901" y="0"/>
                  </a:lnTo>
                  <a:lnTo>
                    <a:pt x="59779" y="33719"/>
                  </a:lnTo>
                  <a:lnTo>
                    <a:pt x="57783" y="51415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1648;p27">
              <a:extLst>
                <a:ext uri="{FF2B5EF4-FFF2-40B4-BE49-F238E27FC236}">
                  <a16:creationId xmlns:a16="http://schemas.microsoft.com/office/drawing/2014/main" xmlns="" id="{74CD168D-0147-4208-9952-5C11926C6F5E}"/>
                </a:ext>
              </a:extLst>
            </p:cNvPr>
            <p:cNvSpPr/>
            <p:nvPr/>
          </p:nvSpPr>
          <p:spPr>
            <a:xfrm>
              <a:off x="5071197" y="1069910"/>
              <a:ext cx="60919" cy="816483"/>
            </a:xfrm>
            <a:custGeom>
              <a:avLst/>
              <a:gdLst/>
              <a:ahLst/>
              <a:cxnLst/>
              <a:rect l="l" t="t" r="r" b="b"/>
              <a:pathLst>
                <a:path w="60919" h="816483" extrusionOk="0">
                  <a:moveTo>
                    <a:pt x="57878" y="816483"/>
                  </a:moveTo>
                  <a:lnTo>
                    <a:pt x="0" y="782669"/>
                  </a:lnTo>
                  <a:lnTo>
                    <a:pt x="3136" y="0"/>
                  </a:lnTo>
                  <a:lnTo>
                    <a:pt x="60919" y="33719"/>
                  </a:lnTo>
                  <a:lnTo>
                    <a:pt x="57878" y="81648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1649;p27">
              <a:extLst>
                <a:ext uri="{FF2B5EF4-FFF2-40B4-BE49-F238E27FC236}">
                  <a16:creationId xmlns:a16="http://schemas.microsoft.com/office/drawing/2014/main" xmlns="" id="{00C5BD85-A99A-47FC-8138-BB7812B1666E}"/>
                </a:ext>
              </a:extLst>
            </p:cNvPr>
            <p:cNvSpPr/>
            <p:nvPr/>
          </p:nvSpPr>
          <p:spPr>
            <a:xfrm>
              <a:off x="5071197" y="1371948"/>
              <a:ext cx="59778" cy="514254"/>
            </a:xfrm>
            <a:custGeom>
              <a:avLst/>
              <a:gdLst/>
              <a:ahLst/>
              <a:cxnLst/>
              <a:rect l="l" t="t" r="r" b="b"/>
              <a:pathLst>
                <a:path w="59778" h="514254" extrusionOk="0">
                  <a:moveTo>
                    <a:pt x="57878" y="514255"/>
                  </a:moveTo>
                  <a:lnTo>
                    <a:pt x="0" y="480441"/>
                  </a:lnTo>
                  <a:lnTo>
                    <a:pt x="1901" y="0"/>
                  </a:lnTo>
                  <a:lnTo>
                    <a:pt x="59779" y="33814"/>
                  </a:lnTo>
                  <a:lnTo>
                    <a:pt x="57878" y="51425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1650;p27">
              <a:extLst>
                <a:ext uri="{FF2B5EF4-FFF2-40B4-BE49-F238E27FC236}">
                  <a16:creationId xmlns:a16="http://schemas.microsoft.com/office/drawing/2014/main" xmlns="" id="{4FABF66A-0363-4FA5-A859-57D8D6B15AF8}"/>
                </a:ext>
              </a:extLst>
            </p:cNvPr>
            <p:cNvSpPr/>
            <p:nvPr/>
          </p:nvSpPr>
          <p:spPr>
            <a:xfrm>
              <a:off x="5257662" y="1177829"/>
              <a:ext cx="60919" cy="816482"/>
            </a:xfrm>
            <a:custGeom>
              <a:avLst/>
              <a:gdLst/>
              <a:ahLst/>
              <a:cxnLst/>
              <a:rect l="l" t="t" r="r" b="b"/>
              <a:pathLst>
                <a:path w="60919" h="816482" extrusionOk="0">
                  <a:moveTo>
                    <a:pt x="57783" y="816483"/>
                  </a:moveTo>
                  <a:lnTo>
                    <a:pt x="0" y="782765"/>
                  </a:lnTo>
                  <a:lnTo>
                    <a:pt x="3041" y="0"/>
                  </a:lnTo>
                  <a:lnTo>
                    <a:pt x="60919" y="33814"/>
                  </a:lnTo>
                  <a:lnTo>
                    <a:pt x="57783" y="81648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1651;p27">
              <a:extLst>
                <a:ext uri="{FF2B5EF4-FFF2-40B4-BE49-F238E27FC236}">
                  <a16:creationId xmlns:a16="http://schemas.microsoft.com/office/drawing/2014/main" xmlns="" id="{C913B392-983A-4698-9C6D-30F01C4FC499}"/>
                </a:ext>
              </a:extLst>
            </p:cNvPr>
            <p:cNvSpPr/>
            <p:nvPr/>
          </p:nvSpPr>
          <p:spPr>
            <a:xfrm>
              <a:off x="5257662" y="1365376"/>
              <a:ext cx="60253" cy="628649"/>
            </a:xfrm>
            <a:custGeom>
              <a:avLst/>
              <a:gdLst/>
              <a:ahLst/>
              <a:cxnLst/>
              <a:rect l="l" t="t" r="r" b="b"/>
              <a:pathLst>
                <a:path w="60253" h="628649" extrusionOk="0">
                  <a:moveTo>
                    <a:pt x="57878" y="628650"/>
                  </a:moveTo>
                  <a:lnTo>
                    <a:pt x="0" y="594932"/>
                  </a:lnTo>
                  <a:lnTo>
                    <a:pt x="2376" y="0"/>
                  </a:lnTo>
                  <a:lnTo>
                    <a:pt x="60254" y="33719"/>
                  </a:lnTo>
                  <a:lnTo>
                    <a:pt x="57878" y="62865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1652;p27">
              <a:extLst>
                <a:ext uri="{FF2B5EF4-FFF2-40B4-BE49-F238E27FC236}">
                  <a16:creationId xmlns:a16="http://schemas.microsoft.com/office/drawing/2014/main" xmlns="" id="{46868102-69CF-4ED0-B77F-1F0108E30D6F}"/>
                </a:ext>
              </a:extLst>
            </p:cNvPr>
            <p:cNvSpPr/>
            <p:nvPr/>
          </p:nvSpPr>
          <p:spPr>
            <a:xfrm>
              <a:off x="5444886" y="1286223"/>
              <a:ext cx="60919" cy="816578"/>
            </a:xfrm>
            <a:custGeom>
              <a:avLst/>
              <a:gdLst/>
              <a:ahLst/>
              <a:cxnLst/>
              <a:rect l="l" t="t" r="r" b="b"/>
              <a:pathLst>
                <a:path w="60919" h="816578" extrusionOk="0">
                  <a:moveTo>
                    <a:pt x="57783" y="816578"/>
                  </a:moveTo>
                  <a:lnTo>
                    <a:pt x="0" y="782765"/>
                  </a:lnTo>
                  <a:lnTo>
                    <a:pt x="3136" y="0"/>
                  </a:lnTo>
                  <a:lnTo>
                    <a:pt x="60919" y="33814"/>
                  </a:lnTo>
                  <a:lnTo>
                    <a:pt x="57783" y="816578"/>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1653;p27">
              <a:extLst>
                <a:ext uri="{FF2B5EF4-FFF2-40B4-BE49-F238E27FC236}">
                  <a16:creationId xmlns:a16="http://schemas.microsoft.com/office/drawing/2014/main" xmlns="" id="{5860BFA0-380D-42CB-B455-7D209C0EC24F}"/>
                </a:ext>
              </a:extLst>
            </p:cNvPr>
            <p:cNvSpPr/>
            <p:nvPr/>
          </p:nvSpPr>
          <p:spPr>
            <a:xfrm>
              <a:off x="5444886" y="1359185"/>
              <a:ext cx="60729" cy="743235"/>
            </a:xfrm>
            <a:custGeom>
              <a:avLst/>
              <a:gdLst/>
              <a:ahLst/>
              <a:cxnLst/>
              <a:rect l="l" t="t" r="r" b="b"/>
              <a:pathLst>
                <a:path w="60729" h="743235" extrusionOk="0">
                  <a:moveTo>
                    <a:pt x="57878" y="743236"/>
                  </a:moveTo>
                  <a:lnTo>
                    <a:pt x="0" y="709422"/>
                  </a:lnTo>
                  <a:lnTo>
                    <a:pt x="2851" y="0"/>
                  </a:lnTo>
                  <a:lnTo>
                    <a:pt x="60729" y="33814"/>
                  </a:lnTo>
                  <a:lnTo>
                    <a:pt x="57878" y="74323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1654;p27">
              <a:extLst>
                <a:ext uri="{FF2B5EF4-FFF2-40B4-BE49-F238E27FC236}">
                  <a16:creationId xmlns:a16="http://schemas.microsoft.com/office/drawing/2014/main" xmlns="" id="{F4027B57-CA8A-400D-BFFF-2E6D32C1C2E1}"/>
                </a:ext>
              </a:extLst>
            </p:cNvPr>
            <p:cNvSpPr/>
            <p:nvPr/>
          </p:nvSpPr>
          <p:spPr>
            <a:xfrm>
              <a:off x="4333133" y="641190"/>
              <a:ext cx="58828" cy="817816"/>
            </a:xfrm>
            <a:custGeom>
              <a:avLst/>
              <a:gdLst/>
              <a:ahLst/>
              <a:cxnLst/>
              <a:rect l="l" t="t" r="r" b="b"/>
              <a:pathLst>
                <a:path w="58828" h="817816" extrusionOk="0">
                  <a:moveTo>
                    <a:pt x="57878" y="817817"/>
                  </a:moveTo>
                  <a:lnTo>
                    <a:pt x="0" y="783527"/>
                  </a:lnTo>
                  <a:lnTo>
                    <a:pt x="950" y="0"/>
                  </a:lnTo>
                  <a:lnTo>
                    <a:pt x="58828" y="34385"/>
                  </a:lnTo>
                  <a:lnTo>
                    <a:pt x="57878" y="81781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1655;p27">
              <a:extLst>
                <a:ext uri="{FF2B5EF4-FFF2-40B4-BE49-F238E27FC236}">
                  <a16:creationId xmlns:a16="http://schemas.microsoft.com/office/drawing/2014/main" xmlns="" id="{5BD0E4C0-F39B-4651-BBF7-CEFDC385DDB7}"/>
                </a:ext>
              </a:extLst>
            </p:cNvPr>
            <p:cNvSpPr/>
            <p:nvPr/>
          </p:nvSpPr>
          <p:spPr>
            <a:xfrm>
              <a:off x="4333133" y="1231074"/>
              <a:ext cx="58638" cy="228028"/>
            </a:xfrm>
            <a:custGeom>
              <a:avLst/>
              <a:gdLst/>
              <a:ahLst/>
              <a:cxnLst/>
              <a:rect l="l" t="t" r="r" b="b"/>
              <a:pathLst>
                <a:path w="58638" h="228028" extrusionOk="0">
                  <a:moveTo>
                    <a:pt x="57783" y="228028"/>
                  </a:moveTo>
                  <a:lnTo>
                    <a:pt x="0" y="194215"/>
                  </a:lnTo>
                  <a:lnTo>
                    <a:pt x="760" y="0"/>
                  </a:lnTo>
                  <a:lnTo>
                    <a:pt x="58638" y="33718"/>
                  </a:lnTo>
                  <a:lnTo>
                    <a:pt x="57783" y="2280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1656;p27">
              <a:extLst>
                <a:ext uri="{FF2B5EF4-FFF2-40B4-BE49-F238E27FC236}">
                  <a16:creationId xmlns:a16="http://schemas.microsoft.com/office/drawing/2014/main" xmlns="" id="{5DBC218E-3DF8-4894-96DC-B499AEE2941E}"/>
                </a:ext>
              </a:extLst>
            </p:cNvPr>
            <p:cNvSpPr/>
            <p:nvPr/>
          </p:nvSpPr>
          <p:spPr>
            <a:xfrm rot="-1801764">
              <a:off x="4182051" y="402648"/>
              <a:ext cx="40450" cy="70232"/>
            </a:xfrm>
            <a:custGeom>
              <a:avLst/>
              <a:gdLst/>
              <a:ahLst/>
              <a:cxnLst/>
              <a:rect l="l" t="t" r="r" b="b"/>
              <a:pathLst>
                <a:path w="40486" h="70294" extrusionOk="0">
                  <a:moveTo>
                    <a:pt x="40486" y="35147"/>
                  </a:moveTo>
                  <a:cubicBezTo>
                    <a:pt x="40486" y="54559"/>
                    <a:pt x="31423" y="70294"/>
                    <a:pt x="20243" y="70294"/>
                  </a:cubicBezTo>
                  <a:cubicBezTo>
                    <a:pt x="9063" y="70294"/>
                    <a:pt x="0" y="54559"/>
                    <a:pt x="0" y="35147"/>
                  </a:cubicBezTo>
                  <a:cubicBezTo>
                    <a:pt x="0" y="15736"/>
                    <a:pt x="9063" y="0"/>
                    <a:pt x="20243" y="0"/>
                  </a:cubicBezTo>
                  <a:cubicBezTo>
                    <a:pt x="31423" y="0"/>
                    <a:pt x="40486" y="15736"/>
                    <a:pt x="40486" y="3514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1657;p27">
              <a:extLst>
                <a:ext uri="{FF2B5EF4-FFF2-40B4-BE49-F238E27FC236}">
                  <a16:creationId xmlns:a16="http://schemas.microsoft.com/office/drawing/2014/main" xmlns="" id="{BAB8E156-C72D-42FA-AA8F-069300638D43}"/>
                </a:ext>
              </a:extLst>
            </p:cNvPr>
            <p:cNvSpPr/>
            <p:nvPr/>
          </p:nvSpPr>
          <p:spPr>
            <a:xfrm rot="-1801764">
              <a:off x="4256393" y="445744"/>
              <a:ext cx="40450" cy="70232"/>
            </a:xfrm>
            <a:custGeom>
              <a:avLst/>
              <a:gdLst/>
              <a:ahLst/>
              <a:cxnLst/>
              <a:rect l="l" t="t" r="r" b="b"/>
              <a:pathLst>
                <a:path w="40486" h="70294" extrusionOk="0">
                  <a:moveTo>
                    <a:pt x="40486" y="35147"/>
                  </a:moveTo>
                  <a:cubicBezTo>
                    <a:pt x="40486" y="54559"/>
                    <a:pt x="31423" y="70294"/>
                    <a:pt x="20243" y="70294"/>
                  </a:cubicBezTo>
                  <a:cubicBezTo>
                    <a:pt x="9063" y="70294"/>
                    <a:pt x="0" y="54559"/>
                    <a:pt x="0" y="35147"/>
                  </a:cubicBezTo>
                  <a:cubicBezTo>
                    <a:pt x="0" y="15736"/>
                    <a:pt x="9063" y="0"/>
                    <a:pt x="20243" y="0"/>
                  </a:cubicBezTo>
                  <a:cubicBezTo>
                    <a:pt x="31423" y="0"/>
                    <a:pt x="40486" y="15736"/>
                    <a:pt x="40486" y="3514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1658;p27">
              <a:extLst>
                <a:ext uri="{FF2B5EF4-FFF2-40B4-BE49-F238E27FC236}">
                  <a16:creationId xmlns:a16="http://schemas.microsoft.com/office/drawing/2014/main" xmlns="" id="{EBE15809-0997-45DD-845C-6F63324F92D2}"/>
                </a:ext>
              </a:extLst>
            </p:cNvPr>
            <p:cNvSpPr/>
            <p:nvPr/>
          </p:nvSpPr>
          <p:spPr>
            <a:xfrm rot="-1801764">
              <a:off x="4330817" y="488696"/>
              <a:ext cx="40450" cy="70232"/>
            </a:xfrm>
            <a:custGeom>
              <a:avLst/>
              <a:gdLst/>
              <a:ahLst/>
              <a:cxnLst/>
              <a:rect l="l" t="t" r="r" b="b"/>
              <a:pathLst>
                <a:path w="40486" h="70294" extrusionOk="0">
                  <a:moveTo>
                    <a:pt x="40486" y="35147"/>
                  </a:moveTo>
                  <a:cubicBezTo>
                    <a:pt x="40486" y="54559"/>
                    <a:pt x="31423" y="70294"/>
                    <a:pt x="20243" y="70294"/>
                  </a:cubicBezTo>
                  <a:cubicBezTo>
                    <a:pt x="9063" y="70294"/>
                    <a:pt x="0" y="54559"/>
                    <a:pt x="0" y="35147"/>
                  </a:cubicBezTo>
                  <a:cubicBezTo>
                    <a:pt x="0" y="15736"/>
                    <a:pt x="9063" y="0"/>
                    <a:pt x="20243" y="0"/>
                  </a:cubicBezTo>
                  <a:cubicBezTo>
                    <a:pt x="31423" y="0"/>
                    <a:pt x="40486" y="15736"/>
                    <a:pt x="40486" y="3514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1659;p27">
              <a:extLst>
                <a:ext uri="{FF2B5EF4-FFF2-40B4-BE49-F238E27FC236}">
                  <a16:creationId xmlns:a16="http://schemas.microsoft.com/office/drawing/2014/main" xmlns="" id="{87365833-E3B0-4B26-B63E-7B948163C76D}"/>
                </a:ext>
              </a:extLst>
            </p:cNvPr>
            <p:cNvSpPr/>
            <p:nvPr/>
          </p:nvSpPr>
          <p:spPr>
            <a:xfrm>
              <a:off x="4106792" y="1565782"/>
              <a:ext cx="86160" cy="187928"/>
            </a:xfrm>
            <a:custGeom>
              <a:avLst/>
              <a:gdLst/>
              <a:ahLst/>
              <a:cxnLst/>
              <a:rect l="l" t="t" r="r" b="b"/>
              <a:pathLst>
                <a:path w="86160" h="187928" extrusionOk="0">
                  <a:moveTo>
                    <a:pt x="18969" y="0"/>
                  </a:moveTo>
                  <a:cubicBezTo>
                    <a:pt x="16973" y="17526"/>
                    <a:pt x="-3840" y="92964"/>
                    <a:pt x="627" y="118777"/>
                  </a:cubicBezTo>
                  <a:cubicBezTo>
                    <a:pt x="5093" y="144589"/>
                    <a:pt x="76657" y="187928"/>
                    <a:pt x="76657" y="187928"/>
                  </a:cubicBezTo>
                  <a:lnTo>
                    <a:pt x="86161" y="143637"/>
                  </a:lnTo>
                  <a:lnTo>
                    <a:pt x="46815" y="104966"/>
                  </a:lnTo>
                  <a:lnTo>
                    <a:pt x="57459" y="31718"/>
                  </a:ln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1660;p27">
              <a:extLst>
                <a:ext uri="{FF2B5EF4-FFF2-40B4-BE49-F238E27FC236}">
                  <a16:creationId xmlns:a16="http://schemas.microsoft.com/office/drawing/2014/main" xmlns="" id="{036A94C4-5C22-45FC-9240-7E95E1693423}"/>
                </a:ext>
              </a:extLst>
            </p:cNvPr>
            <p:cNvSpPr/>
            <p:nvPr/>
          </p:nvSpPr>
          <p:spPr>
            <a:xfrm>
              <a:off x="4118918" y="1488575"/>
              <a:ext cx="61869" cy="119039"/>
            </a:xfrm>
            <a:custGeom>
              <a:avLst/>
              <a:gdLst/>
              <a:ahLst/>
              <a:cxnLst/>
              <a:rect l="l" t="t" r="r" b="b"/>
              <a:pathLst>
                <a:path w="61869" h="119039" extrusionOk="0">
                  <a:moveTo>
                    <a:pt x="61870" y="2912"/>
                  </a:moveTo>
                  <a:cubicBezTo>
                    <a:pt x="47538" y="-3775"/>
                    <a:pt x="30479" y="1397"/>
                    <a:pt x="22239" y="14913"/>
                  </a:cubicBezTo>
                  <a:cubicBezTo>
                    <a:pt x="11785" y="32249"/>
                    <a:pt x="950" y="91780"/>
                    <a:pt x="0" y="101972"/>
                  </a:cubicBezTo>
                  <a:cubicBezTo>
                    <a:pt x="8496" y="113573"/>
                    <a:pt x="22362" y="119984"/>
                    <a:pt x="36685" y="11892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1661;p27">
              <a:extLst>
                <a:ext uri="{FF2B5EF4-FFF2-40B4-BE49-F238E27FC236}">
                  <a16:creationId xmlns:a16="http://schemas.microsoft.com/office/drawing/2014/main" xmlns="" id="{9CE880DC-BAB6-45CD-91D6-96B033FD40A6}"/>
                </a:ext>
              </a:extLst>
            </p:cNvPr>
            <p:cNvSpPr/>
            <p:nvPr/>
          </p:nvSpPr>
          <p:spPr>
            <a:xfrm>
              <a:off x="4255221" y="2314593"/>
              <a:ext cx="133508" cy="75339"/>
            </a:xfrm>
            <a:custGeom>
              <a:avLst/>
              <a:gdLst/>
              <a:ahLst/>
              <a:cxnLst/>
              <a:rect l="l" t="t" r="r" b="b"/>
              <a:pathLst>
                <a:path w="133508" h="75339" extrusionOk="0">
                  <a:moveTo>
                    <a:pt x="6824" y="18142"/>
                  </a:moveTo>
                  <a:cubicBezTo>
                    <a:pt x="22296" y="22429"/>
                    <a:pt x="38833" y="20409"/>
                    <a:pt x="52822" y="12522"/>
                  </a:cubicBezTo>
                  <a:cubicBezTo>
                    <a:pt x="63942" y="12522"/>
                    <a:pt x="124101" y="-12909"/>
                    <a:pt x="132274" y="8712"/>
                  </a:cubicBezTo>
                  <a:cubicBezTo>
                    <a:pt x="139497" y="27762"/>
                    <a:pt x="113266" y="45288"/>
                    <a:pt x="99486" y="48717"/>
                  </a:cubicBezTo>
                  <a:cubicBezTo>
                    <a:pt x="69074" y="56052"/>
                    <a:pt x="46550" y="71292"/>
                    <a:pt x="34385" y="73863"/>
                  </a:cubicBezTo>
                  <a:cubicBezTo>
                    <a:pt x="24881" y="75768"/>
                    <a:pt x="13477" y="77007"/>
                    <a:pt x="5874" y="69863"/>
                  </a:cubicBezTo>
                  <a:cubicBezTo>
                    <a:pt x="-2110" y="61291"/>
                    <a:pt x="-2110" y="29382"/>
                    <a:pt x="6824" y="1814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1662;p27">
              <a:extLst>
                <a:ext uri="{FF2B5EF4-FFF2-40B4-BE49-F238E27FC236}">
                  <a16:creationId xmlns:a16="http://schemas.microsoft.com/office/drawing/2014/main" xmlns="" id="{6B3772A9-08F2-4531-B762-4CE01640899C}"/>
                </a:ext>
              </a:extLst>
            </p:cNvPr>
            <p:cNvSpPr/>
            <p:nvPr/>
          </p:nvSpPr>
          <p:spPr>
            <a:xfrm>
              <a:off x="4257103" y="2327115"/>
              <a:ext cx="131644" cy="62816"/>
            </a:xfrm>
            <a:custGeom>
              <a:avLst/>
              <a:gdLst/>
              <a:ahLst/>
              <a:cxnLst/>
              <a:rect l="l" t="t" r="r" b="b"/>
              <a:pathLst>
                <a:path w="131644" h="62816" extrusionOk="0">
                  <a:moveTo>
                    <a:pt x="32503" y="56102"/>
                  </a:moveTo>
                  <a:cubicBezTo>
                    <a:pt x="44668" y="53531"/>
                    <a:pt x="67192" y="38291"/>
                    <a:pt x="97604" y="30956"/>
                  </a:cubicBezTo>
                  <a:cubicBezTo>
                    <a:pt x="109294" y="28099"/>
                    <a:pt x="129347" y="15240"/>
                    <a:pt x="131437" y="0"/>
                  </a:cubicBezTo>
                  <a:cubicBezTo>
                    <a:pt x="134098" y="17526"/>
                    <a:pt x="110529" y="33052"/>
                    <a:pt x="97604" y="36195"/>
                  </a:cubicBezTo>
                  <a:cubicBezTo>
                    <a:pt x="67192" y="43529"/>
                    <a:pt x="44668" y="58769"/>
                    <a:pt x="32503" y="61341"/>
                  </a:cubicBezTo>
                  <a:cubicBezTo>
                    <a:pt x="22999" y="63246"/>
                    <a:pt x="11595" y="64484"/>
                    <a:pt x="3992" y="57341"/>
                  </a:cubicBezTo>
                  <a:cubicBezTo>
                    <a:pt x="2081" y="55293"/>
                    <a:pt x="713" y="52807"/>
                    <a:pt x="0" y="50102"/>
                  </a:cubicBezTo>
                  <a:cubicBezTo>
                    <a:pt x="9266" y="57169"/>
                    <a:pt x="21336" y="59398"/>
                    <a:pt x="32503" y="56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1663;p27">
              <a:extLst>
                <a:ext uri="{FF2B5EF4-FFF2-40B4-BE49-F238E27FC236}">
                  <a16:creationId xmlns:a16="http://schemas.microsoft.com/office/drawing/2014/main" xmlns="" id="{75805384-92DF-4110-B99D-C42F28EB9B3A}"/>
                </a:ext>
              </a:extLst>
            </p:cNvPr>
            <p:cNvSpPr/>
            <p:nvPr/>
          </p:nvSpPr>
          <p:spPr>
            <a:xfrm>
              <a:off x="4157606" y="2270641"/>
              <a:ext cx="133494" cy="75381"/>
            </a:xfrm>
            <a:custGeom>
              <a:avLst/>
              <a:gdLst/>
              <a:ahLst/>
              <a:cxnLst/>
              <a:rect l="l" t="t" r="r" b="b"/>
              <a:pathLst>
                <a:path w="133494" h="75381" extrusionOk="0">
                  <a:moveTo>
                    <a:pt x="6835" y="18184"/>
                  </a:moveTo>
                  <a:cubicBezTo>
                    <a:pt x="22307" y="22413"/>
                    <a:pt x="38825" y="20394"/>
                    <a:pt x="52833" y="12564"/>
                  </a:cubicBezTo>
                  <a:cubicBezTo>
                    <a:pt x="63953" y="12564"/>
                    <a:pt x="124112" y="-12963"/>
                    <a:pt x="132285" y="8754"/>
                  </a:cubicBezTo>
                  <a:cubicBezTo>
                    <a:pt x="139413" y="27804"/>
                    <a:pt x="113277" y="45330"/>
                    <a:pt x="99497" y="48759"/>
                  </a:cubicBezTo>
                  <a:cubicBezTo>
                    <a:pt x="69085" y="56094"/>
                    <a:pt x="46561" y="71334"/>
                    <a:pt x="34396" y="73905"/>
                  </a:cubicBezTo>
                  <a:cubicBezTo>
                    <a:pt x="24892" y="75810"/>
                    <a:pt x="13488" y="77049"/>
                    <a:pt x="5885" y="69905"/>
                  </a:cubicBezTo>
                  <a:cubicBezTo>
                    <a:pt x="-2479" y="61332"/>
                    <a:pt x="-1718" y="29519"/>
                    <a:pt x="6835" y="1818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1664;p27">
              <a:extLst>
                <a:ext uri="{FF2B5EF4-FFF2-40B4-BE49-F238E27FC236}">
                  <a16:creationId xmlns:a16="http://schemas.microsoft.com/office/drawing/2014/main" xmlns="" id="{34773DE8-AA33-4093-BAA3-300AD98E44C3}"/>
                </a:ext>
              </a:extLst>
            </p:cNvPr>
            <p:cNvSpPr/>
            <p:nvPr/>
          </p:nvSpPr>
          <p:spPr>
            <a:xfrm>
              <a:off x="4159499" y="2283205"/>
              <a:ext cx="131564" cy="62816"/>
            </a:xfrm>
            <a:custGeom>
              <a:avLst/>
              <a:gdLst/>
              <a:ahLst/>
              <a:cxnLst/>
              <a:rect l="l" t="t" r="r" b="b"/>
              <a:pathLst>
                <a:path w="131564" h="62816" extrusionOk="0">
                  <a:moveTo>
                    <a:pt x="32503" y="56007"/>
                  </a:moveTo>
                  <a:cubicBezTo>
                    <a:pt x="44668" y="53435"/>
                    <a:pt x="67192" y="38291"/>
                    <a:pt x="97604" y="30861"/>
                  </a:cubicBezTo>
                  <a:cubicBezTo>
                    <a:pt x="109199" y="28099"/>
                    <a:pt x="129347" y="15240"/>
                    <a:pt x="131342" y="0"/>
                  </a:cubicBezTo>
                  <a:cubicBezTo>
                    <a:pt x="134098" y="17526"/>
                    <a:pt x="110529" y="33052"/>
                    <a:pt x="97604" y="36195"/>
                  </a:cubicBezTo>
                  <a:cubicBezTo>
                    <a:pt x="67192" y="43529"/>
                    <a:pt x="44668" y="58769"/>
                    <a:pt x="32503" y="61341"/>
                  </a:cubicBezTo>
                  <a:cubicBezTo>
                    <a:pt x="22999" y="63246"/>
                    <a:pt x="11595" y="64484"/>
                    <a:pt x="3992" y="57341"/>
                  </a:cubicBezTo>
                  <a:cubicBezTo>
                    <a:pt x="2081" y="55255"/>
                    <a:pt x="713" y="52740"/>
                    <a:pt x="0" y="50006"/>
                  </a:cubicBezTo>
                  <a:cubicBezTo>
                    <a:pt x="9228" y="57160"/>
                    <a:pt x="21336" y="59398"/>
                    <a:pt x="32503" y="56007"/>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1665;p27">
              <a:extLst>
                <a:ext uri="{FF2B5EF4-FFF2-40B4-BE49-F238E27FC236}">
                  <a16:creationId xmlns:a16="http://schemas.microsoft.com/office/drawing/2014/main" xmlns="" id="{FFEAE085-90F8-4E0F-8671-F6AA6C57534C}"/>
                </a:ext>
              </a:extLst>
            </p:cNvPr>
            <p:cNvSpPr/>
            <p:nvPr/>
          </p:nvSpPr>
          <p:spPr>
            <a:xfrm>
              <a:off x="4157684" y="1783524"/>
              <a:ext cx="195217" cy="552238"/>
            </a:xfrm>
            <a:custGeom>
              <a:avLst/>
              <a:gdLst/>
              <a:ahLst/>
              <a:cxnLst/>
              <a:rect l="l" t="t" r="r" b="b"/>
              <a:pathLst>
                <a:path w="195217" h="552238" extrusionOk="0">
                  <a:moveTo>
                    <a:pt x="5522" y="341376"/>
                  </a:moveTo>
                  <a:cubicBezTo>
                    <a:pt x="8135" y="318964"/>
                    <a:pt x="12783" y="296837"/>
                    <a:pt x="19397" y="275272"/>
                  </a:cubicBezTo>
                  <a:cubicBezTo>
                    <a:pt x="19397" y="275272"/>
                    <a:pt x="15311" y="218122"/>
                    <a:pt x="13220" y="164211"/>
                  </a:cubicBezTo>
                  <a:cubicBezTo>
                    <a:pt x="10844" y="102870"/>
                    <a:pt x="-10350" y="48863"/>
                    <a:pt x="6377" y="0"/>
                  </a:cubicBezTo>
                  <a:lnTo>
                    <a:pt x="195217" y="42005"/>
                  </a:lnTo>
                  <a:cubicBezTo>
                    <a:pt x="195217" y="42005"/>
                    <a:pt x="183813" y="286607"/>
                    <a:pt x="181247" y="316230"/>
                  </a:cubicBezTo>
                  <a:cubicBezTo>
                    <a:pt x="179869" y="339280"/>
                    <a:pt x="177046" y="362217"/>
                    <a:pt x="172789" y="384905"/>
                  </a:cubicBezTo>
                  <a:cubicBezTo>
                    <a:pt x="164140" y="432530"/>
                    <a:pt x="150169" y="545306"/>
                    <a:pt x="150169" y="545306"/>
                  </a:cubicBezTo>
                  <a:cubicBezTo>
                    <a:pt x="135800" y="552212"/>
                    <a:pt x="119510" y="554022"/>
                    <a:pt x="103981" y="550450"/>
                  </a:cubicBezTo>
                  <a:cubicBezTo>
                    <a:pt x="103981" y="550450"/>
                    <a:pt x="105407" y="407575"/>
                    <a:pt x="106737" y="373475"/>
                  </a:cubicBezTo>
                  <a:cubicBezTo>
                    <a:pt x="108258" y="331660"/>
                    <a:pt x="109588" y="334899"/>
                    <a:pt x="109588" y="334899"/>
                  </a:cubicBezTo>
                  <a:lnTo>
                    <a:pt x="103316" y="230791"/>
                  </a:lnTo>
                  <a:lnTo>
                    <a:pt x="99229" y="179451"/>
                  </a:lnTo>
                  <a:cubicBezTo>
                    <a:pt x="99229" y="179451"/>
                    <a:pt x="94002" y="217551"/>
                    <a:pt x="90581" y="251365"/>
                  </a:cubicBezTo>
                  <a:cubicBezTo>
                    <a:pt x="87635" y="280988"/>
                    <a:pt x="80507" y="307753"/>
                    <a:pt x="72524" y="362807"/>
                  </a:cubicBezTo>
                  <a:cubicBezTo>
                    <a:pt x="65681" y="410432"/>
                    <a:pt x="54466" y="506539"/>
                    <a:pt x="54466" y="506539"/>
                  </a:cubicBezTo>
                  <a:cubicBezTo>
                    <a:pt x="34508" y="518160"/>
                    <a:pt x="6947" y="508540"/>
                    <a:pt x="6947" y="508540"/>
                  </a:cubicBezTo>
                  <a:cubicBezTo>
                    <a:pt x="6947" y="508540"/>
                    <a:pt x="390" y="382810"/>
                    <a:pt x="5522" y="3413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1666;p27">
              <a:extLst>
                <a:ext uri="{FF2B5EF4-FFF2-40B4-BE49-F238E27FC236}">
                  <a16:creationId xmlns:a16="http://schemas.microsoft.com/office/drawing/2014/main" xmlns="" id="{5C307B69-137E-4622-B081-F14B3BC16CD6}"/>
                </a:ext>
              </a:extLst>
            </p:cNvPr>
            <p:cNvSpPr/>
            <p:nvPr/>
          </p:nvSpPr>
          <p:spPr>
            <a:xfrm>
              <a:off x="4182697" y="1330426"/>
              <a:ext cx="141754" cy="227198"/>
            </a:xfrm>
            <a:custGeom>
              <a:avLst/>
              <a:gdLst/>
              <a:ahLst/>
              <a:cxnLst/>
              <a:rect l="l" t="t" r="r" b="b"/>
              <a:pathLst>
                <a:path w="141754" h="227198" extrusionOk="0">
                  <a:moveTo>
                    <a:pt x="8069" y="162109"/>
                  </a:moveTo>
                  <a:cubicBezTo>
                    <a:pt x="22515" y="162776"/>
                    <a:pt x="33159" y="166490"/>
                    <a:pt x="34965" y="162109"/>
                  </a:cubicBezTo>
                  <a:cubicBezTo>
                    <a:pt x="36533" y="154689"/>
                    <a:pt x="37645" y="147183"/>
                    <a:pt x="38291" y="139630"/>
                  </a:cubicBezTo>
                  <a:cubicBezTo>
                    <a:pt x="36581" y="135439"/>
                    <a:pt x="35155" y="130962"/>
                    <a:pt x="35155" y="130962"/>
                  </a:cubicBezTo>
                  <a:cubicBezTo>
                    <a:pt x="17098" y="119818"/>
                    <a:pt x="11395" y="100196"/>
                    <a:pt x="9019" y="77432"/>
                  </a:cubicBezTo>
                  <a:cubicBezTo>
                    <a:pt x="5028" y="38474"/>
                    <a:pt x="25936" y="4375"/>
                    <a:pt x="64807" y="374"/>
                  </a:cubicBezTo>
                  <a:cubicBezTo>
                    <a:pt x="101396" y="-3436"/>
                    <a:pt x="128197" y="22282"/>
                    <a:pt x="135420" y="57524"/>
                  </a:cubicBezTo>
                  <a:cubicBezTo>
                    <a:pt x="139221" y="74955"/>
                    <a:pt x="146919" y="107912"/>
                    <a:pt x="136560" y="136582"/>
                  </a:cubicBezTo>
                  <a:cubicBezTo>
                    <a:pt x="130763" y="152584"/>
                    <a:pt x="123255" y="165157"/>
                    <a:pt x="115747" y="167824"/>
                  </a:cubicBezTo>
                  <a:cubicBezTo>
                    <a:pt x="108524" y="167652"/>
                    <a:pt x="101320" y="167014"/>
                    <a:pt x="94173" y="165919"/>
                  </a:cubicBezTo>
                  <a:lnTo>
                    <a:pt x="94173" y="165919"/>
                  </a:lnTo>
                  <a:cubicBezTo>
                    <a:pt x="94173" y="165919"/>
                    <a:pt x="92273" y="176777"/>
                    <a:pt x="90942" y="183731"/>
                  </a:cubicBezTo>
                  <a:cubicBezTo>
                    <a:pt x="89612" y="190684"/>
                    <a:pt x="90087" y="194303"/>
                    <a:pt x="103867" y="202781"/>
                  </a:cubicBezTo>
                  <a:cubicBezTo>
                    <a:pt x="117648" y="211258"/>
                    <a:pt x="83054" y="228879"/>
                    <a:pt x="60435" y="227069"/>
                  </a:cubicBezTo>
                  <a:cubicBezTo>
                    <a:pt x="37816" y="225260"/>
                    <a:pt x="12346" y="211734"/>
                    <a:pt x="5313" y="197066"/>
                  </a:cubicBezTo>
                  <a:cubicBezTo>
                    <a:pt x="-2480" y="180873"/>
                    <a:pt x="-1815" y="161633"/>
                    <a:pt x="8069" y="162109"/>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1667;p27">
              <a:extLst>
                <a:ext uri="{FF2B5EF4-FFF2-40B4-BE49-F238E27FC236}">
                  <a16:creationId xmlns:a16="http://schemas.microsoft.com/office/drawing/2014/main" xmlns="" id="{1449E7F9-D05C-40D5-8FA1-C98275110C7C}"/>
                </a:ext>
              </a:extLst>
            </p:cNvPr>
            <p:cNvSpPr/>
            <p:nvPr/>
          </p:nvSpPr>
          <p:spPr>
            <a:xfrm>
              <a:off x="4136412" y="1491278"/>
              <a:ext cx="217917" cy="361626"/>
            </a:xfrm>
            <a:custGeom>
              <a:avLst/>
              <a:gdLst/>
              <a:ahLst/>
              <a:cxnLst/>
              <a:rect l="l" t="t" r="r" b="b"/>
              <a:pathLst>
                <a:path w="217917" h="361626" extrusionOk="0">
                  <a:moveTo>
                    <a:pt x="75168" y="3353"/>
                  </a:moveTo>
                  <a:cubicBezTo>
                    <a:pt x="71176" y="12878"/>
                    <a:pt x="81345" y="25451"/>
                    <a:pt x="108336" y="34023"/>
                  </a:cubicBezTo>
                  <a:cubicBezTo>
                    <a:pt x="135327" y="42596"/>
                    <a:pt x="137797" y="31547"/>
                    <a:pt x="137797" y="31547"/>
                  </a:cubicBezTo>
                  <a:cubicBezTo>
                    <a:pt x="155779" y="39595"/>
                    <a:pt x="173294" y="48663"/>
                    <a:pt x="190258" y="58693"/>
                  </a:cubicBezTo>
                  <a:cubicBezTo>
                    <a:pt x="206510" y="70028"/>
                    <a:pt x="213638" y="102889"/>
                    <a:pt x="215823" y="158420"/>
                  </a:cubicBezTo>
                  <a:cubicBezTo>
                    <a:pt x="218390" y="222618"/>
                    <a:pt x="218580" y="317868"/>
                    <a:pt x="216489" y="334251"/>
                  </a:cubicBezTo>
                  <a:cubicBezTo>
                    <a:pt x="216489" y="334251"/>
                    <a:pt x="186172" y="364541"/>
                    <a:pt x="147396" y="361397"/>
                  </a:cubicBezTo>
                  <a:cubicBezTo>
                    <a:pt x="108621" y="358254"/>
                    <a:pt x="43425" y="323774"/>
                    <a:pt x="27554" y="297199"/>
                  </a:cubicBezTo>
                  <a:cubicBezTo>
                    <a:pt x="27554" y="240906"/>
                    <a:pt x="34586" y="231762"/>
                    <a:pt x="25463" y="199377"/>
                  </a:cubicBezTo>
                  <a:cubicBezTo>
                    <a:pt x="4649" y="125082"/>
                    <a:pt x="-6280" y="94602"/>
                    <a:pt x="3794" y="45358"/>
                  </a:cubicBezTo>
                  <a:cubicBezTo>
                    <a:pt x="12157" y="4686"/>
                    <a:pt x="23847" y="-362"/>
                    <a:pt x="39908" y="19"/>
                  </a:cubicBezTo>
                  <a:cubicBezTo>
                    <a:pt x="51712" y="495"/>
                    <a:pt x="63487" y="1610"/>
                    <a:pt x="75168" y="335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668;p27">
              <a:extLst>
                <a:ext uri="{FF2B5EF4-FFF2-40B4-BE49-F238E27FC236}">
                  <a16:creationId xmlns:a16="http://schemas.microsoft.com/office/drawing/2014/main" xmlns="" id="{46718546-A30E-47CF-AD27-BB25E35D734D}"/>
                </a:ext>
              </a:extLst>
            </p:cNvPr>
            <p:cNvSpPr/>
            <p:nvPr/>
          </p:nvSpPr>
          <p:spPr>
            <a:xfrm>
              <a:off x="4290792" y="1536579"/>
              <a:ext cx="276750" cy="215760"/>
            </a:xfrm>
            <a:custGeom>
              <a:avLst/>
              <a:gdLst/>
              <a:ahLst/>
              <a:cxnLst/>
              <a:rect l="l" t="t" r="r" b="b"/>
              <a:pathLst>
                <a:path w="276750" h="215760" extrusionOk="0">
                  <a:moveTo>
                    <a:pt x="122458" y="166173"/>
                  </a:moveTo>
                  <a:cubicBezTo>
                    <a:pt x="90621" y="174174"/>
                    <a:pt x="83113" y="154076"/>
                    <a:pt x="78931" y="137598"/>
                  </a:cubicBezTo>
                  <a:cubicBezTo>
                    <a:pt x="68857" y="97307"/>
                    <a:pt x="63345" y="61398"/>
                    <a:pt x="55837" y="38062"/>
                  </a:cubicBezTo>
                  <a:cubicBezTo>
                    <a:pt x="46998" y="11011"/>
                    <a:pt x="37685" y="6724"/>
                    <a:pt x="24569" y="1486"/>
                  </a:cubicBezTo>
                  <a:cubicBezTo>
                    <a:pt x="9173" y="-4706"/>
                    <a:pt x="-3942" y="8344"/>
                    <a:pt x="1095" y="42729"/>
                  </a:cubicBezTo>
                  <a:cubicBezTo>
                    <a:pt x="7368" y="82562"/>
                    <a:pt x="17128" y="121767"/>
                    <a:pt x="30272" y="159886"/>
                  </a:cubicBezTo>
                  <a:cubicBezTo>
                    <a:pt x="34168" y="172459"/>
                    <a:pt x="43102" y="194748"/>
                    <a:pt x="56407" y="205511"/>
                  </a:cubicBezTo>
                  <a:cubicBezTo>
                    <a:pt x="72754" y="218846"/>
                    <a:pt x="97558" y="218274"/>
                    <a:pt x="134908" y="208940"/>
                  </a:cubicBezTo>
                  <a:cubicBezTo>
                    <a:pt x="150875" y="204940"/>
                    <a:pt x="168362" y="195415"/>
                    <a:pt x="198584" y="181318"/>
                  </a:cubicBezTo>
                  <a:cubicBezTo>
                    <a:pt x="206662" y="177508"/>
                    <a:pt x="212934" y="175031"/>
                    <a:pt x="228521" y="167792"/>
                  </a:cubicBezTo>
                  <a:cubicBezTo>
                    <a:pt x="244126" y="160734"/>
                    <a:pt x="257821" y="150018"/>
                    <a:pt x="268437" y="136550"/>
                  </a:cubicBezTo>
                  <a:cubicBezTo>
                    <a:pt x="276515" y="124739"/>
                    <a:pt x="277940" y="119215"/>
                    <a:pt x="275945" y="116452"/>
                  </a:cubicBezTo>
                  <a:cubicBezTo>
                    <a:pt x="273949" y="113690"/>
                    <a:pt x="270147" y="113881"/>
                    <a:pt x="265871" y="118834"/>
                  </a:cubicBezTo>
                  <a:cubicBezTo>
                    <a:pt x="259541" y="127206"/>
                    <a:pt x="251786" y="134397"/>
                    <a:pt x="242966" y="140074"/>
                  </a:cubicBezTo>
                  <a:cubicBezTo>
                    <a:pt x="242966" y="140074"/>
                    <a:pt x="252945" y="129692"/>
                    <a:pt x="258458" y="122929"/>
                  </a:cubicBezTo>
                  <a:cubicBezTo>
                    <a:pt x="263305" y="116919"/>
                    <a:pt x="267334" y="110290"/>
                    <a:pt x="270432" y="103213"/>
                  </a:cubicBezTo>
                  <a:cubicBezTo>
                    <a:pt x="273379" y="96259"/>
                    <a:pt x="267391" y="86925"/>
                    <a:pt x="262924" y="91783"/>
                  </a:cubicBezTo>
                  <a:cubicBezTo>
                    <a:pt x="258458" y="96640"/>
                    <a:pt x="256272" y="101784"/>
                    <a:pt x="248003" y="111595"/>
                  </a:cubicBezTo>
                  <a:cubicBezTo>
                    <a:pt x="243708" y="116900"/>
                    <a:pt x="238756" y="121634"/>
                    <a:pt x="233273" y="125691"/>
                  </a:cubicBezTo>
                  <a:cubicBezTo>
                    <a:pt x="238386" y="118767"/>
                    <a:pt x="242938" y="111442"/>
                    <a:pt x="246863" y="103784"/>
                  </a:cubicBezTo>
                  <a:cubicBezTo>
                    <a:pt x="250398" y="97840"/>
                    <a:pt x="252119" y="90982"/>
                    <a:pt x="251805" y="84067"/>
                  </a:cubicBezTo>
                  <a:cubicBezTo>
                    <a:pt x="251805" y="80448"/>
                    <a:pt x="246578" y="76162"/>
                    <a:pt x="241731" y="82924"/>
                  </a:cubicBezTo>
                  <a:cubicBezTo>
                    <a:pt x="237160" y="92325"/>
                    <a:pt x="231438" y="101117"/>
                    <a:pt x="224719" y="109118"/>
                  </a:cubicBezTo>
                  <a:cubicBezTo>
                    <a:pt x="217401" y="116738"/>
                    <a:pt x="211224" y="121024"/>
                    <a:pt x="211034" y="118643"/>
                  </a:cubicBezTo>
                  <a:cubicBezTo>
                    <a:pt x="210844" y="116262"/>
                    <a:pt x="215405" y="112452"/>
                    <a:pt x="218067" y="103594"/>
                  </a:cubicBezTo>
                  <a:cubicBezTo>
                    <a:pt x="220728" y="94735"/>
                    <a:pt x="218067" y="85496"/>
                    <a:pt x="213220" y="84544"/>
                  </a:cubicBezTo>
                  <a:cubicBezTo>
                    <a:pt x="208373" y="83591"/>
                    <a:pt x="209228" y="83877"/>
                    <a:pt x="205331" y="92068"/>
                  </a:cubicBezTo>
                  <a:cubicBezTo>
                    <a:pt x="199952" y="100536"/>
                    <a:pt x="195124" y="109356"/>
                    <a:pt x="190886" y="118453"/>
                  </a:cubicBezTo>
                  <a:cubicBezTo>
                    <a:pt x="188443" y="126930"/>
                    <a:pt x="183967" y="134674"/>
                    <a:pt x="177865" y="141027"/>
                  </a:cubicBezTo>
                  <a:cubicBezTo>
                    <a:pt x="169977" y="149314"/>
                    <a:pt x="152395" y="158553"/>
                    <a:pt x="122458" y="166173"/>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669;p27">
              <a:extLst>
                <a:ext uri="{FF2B5EF4-FFF2-40B4-BE49-F238E27FC236}">
                  <a16:creationId xmlns:a16="http://schemas.microsoft.com/office/drawing/2014/main" xmlns="" id="{66ADCE2E-43FE-428E-9327-A16B46255341}"/>
                </a:ext>
              </a:extLst>
            </p:cNvPr>
            <p:cNvSpPr/>
            <p:nvPr/>
          </p:nvSpPr>
          <p:spPr>
            <a:xfrm>
              <a:off x="4280886" y="1531786"/>
              <a:ext cx="84275" cy="123474"/>
            </a:xfrm>
            <a:custGeom>
              <a:avLst/>
              <a:gdLst/>
              <a:ahLst/>
              <a:cxnLst/>
              <a:rect l="l" t="t" r="r" b="b"/>
              <a:pathLst>
                <a:path w="84275" h="123474" extrusionOk="0">
                  <a:moveTo>
                    <a:pt x="22691" y="563"/>
                  </a:moveTo>
                  <a:cubicBezTo>
                    <a:pt x="43884" y="-2580"/>
                    <a:pt x="58900" y="7040"/>
                    <a:pt x="68309" y="39330"/>
                  </a:cubicBezTo>
                  <a:cubicBezTo>
                    <a:pt x="77718" y="71620"/>
                    <a:pt x="84275" y="98004"/>
                    <a:pt x="84275" y="98004"/>
                  </a:cubicBezTo>
                  <a:cubicBezTo>
                    <a:pt x="75921" y="110244"/>
                    <a:pt x="63139" y="118749"/>
                    <a:pt x="48636" y="121721"/>
                  </a:cubicBezTo>
                  <a:cubicBezTo>
                    <a:pt x="23261" y="127913"/>
                    <a:pt x="14137" y="115721"/>
                    <a:pt x="14137" y="115721"/>
                  </a:cubicBezTo>
                  <a:cubicBezTo>
                    <a:pt x="14137" y="115721"/>
                    <a:pt x="7104" y="81907"/>
                    <a:pt x="2638" y="58571"/>
                  </a:cubicBezTo>
                  <a:cubicBezTo>
                    <a:pt x="-1829" y="35234"/>
                    <a:pt x="-3635" y="4469"/>
                    <a:pt x="22691" y="56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670;p27">
              <a:extLst>
                <a:ext uri="{FF2B5EF4-FFF2-40B4-BE49-F238E27FC236}">
                  <a16:creationId xmlns:a16="http://schemas.microsoft.com/office/drawing/2014/main" xmlns="" id="{6A670564-E794-4F60-AE94-595053BC2085}"/>
                </a:ext>
              </a:extLst>
            </p:cNvPr>
            <p:cNvSpPr/>
            <p:nvPr/>
          </p:nvSpPr>
          <p:spPr>
            <a:xfrm>
              <a:off x="4187208" y="1320312"/>
              <a:ext cx="137401" cy="151685"/>
            </a:xfrm>
            <a:custGeom>
              <a:avLst/>
              <a:gdLst/>
              <a:ahLst/>
              <a:cxnLst/>
              <a:rect l="l" t="t" r="r" b="b"/>
              <a:pathLst>
                <a:path w="137401" h="151685" extrusionOk="0">
                  <a:moveTo>
                    <a:pt x="129674" y="62685"/>
                  </a:moveTo>
                  <a:cubicBezTo>
                    <a:pt x="129674" y="62685"/>
                    <a:pt x="163222" y="11441"/>
                    <a:pt x="90518" y="1058"/>
                  </a:cubicBezTo>
                  <a:cubicBezTo>
                    <a:pt x="38057" y="-6466"/>
                    <a:pt x="4319" y="27347"/>
                    <a:pt x="422" y="64019"/>
                  </a:cubicBezTo>
                  <a:cubicBezTo>
                    <a:pt x="-3284" y="98975"/>
                    <a:pt x="18194" y="135361"/>
                    <a:pt x="33781" y="149744"/>
                  </a:cubicBezTo>
                  <a:cubicBezTo>
                    <a:pt x="49053" y="153620"/>
                    <a:pt x="65219" y="151649"/>
                    <a:pt x="79114" y="144219"/>
                  </a:cubicBezTo>
                  <a:cubicBezTo>
                    <a:pt x="79931" y="134713"/>
                    <a:pt x="80245" y="125179"/>
                    <a:pt x="80064" y="115644"/>
                  </a:cubicBezTo>
                  <a:cubicBezTo>
                    <a:pt x="80064" y="115644"/>
                    <a:pt x="54499" y="61637"/>
                    <a:pt x="129674" y="6268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671;p27">
              <a:extLst>
                <a:ext uri="{FF2B5EF4-FFF2-40B4-BE49-F238E27FC236}">
                  <a16:creationId xmlns:a16="http://schemas.microsoft.com/office/drawing/2014/main" xmlns="" id="{580F7072-B0FC-4B36-AF1A-23311667EEC1}"/>
                </a:ext>
              </a:extLst>
            </p:cNvPr>
            <p:cNvSpPr/>
            <p:nvPr/>
          </p:nvSpPr>
          <p:spPr>
            <a:xfrm>
              <a:off x="5589453" y="3105692"/>
              <a:ext cx="158988" cy="313238"/>
            </a:xfrm>
            <a:custGeom>
              <a:avLst/>
              <a:gdLst/>
              <a:ahLst/>
              <a:cxnLst/>
              <a:rect l="l" t="t" r="r" b="b"/>
              <a:pathLst>
                <a:path w="158988" h="313238" extrusionOk="0">
                  <a:moveTo>
                    <a:pt x="67938" y="242313"/>
                  </a:moveTo>
                  <a:cubicBezTo>
                    <a:pt x="82079" y="267420"/>
                    <a:pt x="99176" y="290738"/>
                    <a:pt x="118878" y="311750"/>
                  </a:cubicBezTo>
                  <a:cubicBezTo>
                    <a:pt x="124390" y="318132"/>
                    <a:pt x="166397" y="302225"/>
                    <a:pt x="157843" y="297367"/>
                  </a:cubicBezTo>
                  <a:cubicBezTo>
                    <a:pt x="149290" y="292509"/>
                    <a:pt x="121254" y="254124"/>
                    <a:pt x="107378" y="228311"/>
                  </a:cubicBezTo>
                  <a:cubicBezTo>
                    <a:pt x="95708" y="197469"/>
                    <a:pt x="85805" y="165989"/>
                    <a:pt x="77727" y="134013"/>
                  </a:cubicBezTo>
                  <a:cubicBezTo>
                    <a:pt x="68983" y="102390"/>
                    <a:pt x="61570" y="56099"/>
                    <a:pt x="55203" y="34191"/>
                  </a:cubicBezTo>
                  <a:cubicBezTo>
                    <a:pt x="51810" y="17751"/>
                    <a:pt x="39132" y="4826"/>
                    <a:pt x="22795" y="1140"/>
                  </a:cubicBezTo>
                  <a:cubicBezTo>
                    <a:pt x="7589" y="-2385"/>
                    <a:pt x="-2295" y="1806"/>
                    <a:pt x="461" y="20190"/>
                  </a:cubicBezTo>
                  <a:cubicBezTo>
                    <a:pt x="5308" y="52670"/>
                    <a:pt x="30588" y="178590"/>
                    <a:pt x="67938" y="2423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672;p27">
              <a:extLst>
                <a:ext uri="{FF2B5EF4-FFF2-40B4-BE49-F238E27FC236}">
                  <a16:creationId xmlns:a16="http://schemas.microsoft.com/office/drawing/2014/main" xmlns="" id="{AD08D317-3118-455C-BFEC-5EC77C28ECD5}"/>
                </a:ext>
              </a:extLst>
            </p:cNvPr>
            <p:cNvSpPr/>
            <p:nvPr/>
          </p:nvSpPr>
          <p:spPr>
            <a:xfrm>
              <a:off x="5625064" y="3841302"/>
              <a:ext cx="109135" cy="84940"/>
            </a:xfrm>
            <a:custGeom>
              <a:avLst/>
              <a:gdLst/>
              <a:ahLst/>
              <a:cxnLst/>
              <a:rect l="l" t="t" r="r" b="b"/>
              <a:pathLst>
                <a:path w="109135" h="84940" extrusionOk="0">
                  <a:moveTo>
                    <a:pt x="8092" y="2"/>
                  </a:moveTo>
                  <a:cubicBezTo>
                    <a:pt x="21207" y="10670"/>
                    <a:pt x="40595" y="955"/>
                    <a:pt x="41546" y="1907"/>
                  </a:cubicBezTo>
                  <a:cubicBezTo>
                    <a:pt x="56923" y="16242"/>
                    <a:pt x="73079" y="29720"/>
                    <a:pt x="89920" y="42293"/>
                  </a:cubicBezTo>
                  <a:cubicBezTo>
                    <a:pt x="98093" y="48770"/>
                    <a:pt x="110923" y="57438"/>
                    <a:pt x="108927" y="69820"/>
                  </a:cubicBezTo>
                  <a:cubicBezTo>
                    <a:pt x="104841" y="91919"/>
                    <a:pt x="69392" y="85156"/>
                    <a:pt x="56086" y="78393"/>
                  </a:cubicBezTo>
                  <a:cubicBezTo>
                    <a:pt x="42781" y="71630"/>
                    <a:pt x="31852" y="60295"/>
                    <a:pt x="19212" y="52485"/>
                  </a:cubicBezTo>
                  <a:cubicBezTo>
                    <a:pt x="10183" y="46865"/>
                    <a:pt x="1344" y="43912"/>
                    <a:pt x="204" y="32578"/>
                  </a:cubicBezTo>
                  <a:cubicBezTo>
                    <a:pt x="-1317" y="25625"/>
                    <a:pt x="6096" y="-283"/>
                    <a:pt x="8092"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673;p27">
              <a:extLst>
                <a:ext uri="{FF2B5EF4-FFF2-40B4-BE49-F238E27FC236}">
                  <a16:creationId xmlns:a16="http://schemas.microsoft.com/office/drawing/2014/main" xmlns="" id="{BAF36CB8-7805-4EB0-A6E7-4AEEDAA3A6D9}"/>
                </a:ext>
              </a:extLst>
            </p:cNvPr>
            <p:cNvSpPr/>
            <p:nvPr/>
          </p:nvSpPr>
          <p:spPr>
            <a:xfrm>
              <a:off x="5624449" y="3869213"/>
              <a:ext cx="108591" cy="56989"/>
            </a:xfrm>
            <a:custGeom>
              <a:avLst/>
              <a:gdLst/>
              <a:ahLst/>
              <a:cxnLst/>
              <a:rect l="l" t="t" r="r" b="b"/>
              <a:pathLst>
                <a:path w="108591" h="56989" extrusionOk="0">
                  <a:moveTo>
                    <a:pt x="343" y="0"/>
                  </a:moveTo>
                  <a:cubicBezTo>
                    <a:pt x="2054" y="10954"/>
                    <a:pt x="10797" y="14002"/>
                    <a:pt x="19351" y="19526"/>
                  </a:cubicBezTo>
                  <a:cubicBezTo>
                    <a:pt x="32181" y="27527"/>
                    <a:pt x="43490" y="39053"/>
                    <a:pt x="56891" y="45815"/>
                  </a:cubicBezTo>
                  <a:cubicBezTo>
                    <a:pt x="70291" y="52578"/>
                    <a:pt x="99943" y="58293"/>
                    <a:pt x="108591" y="42481"/>
                  </a:cubicBezTo>
                  <a:cubicBezTo>
                    <a:pt x="103935" y="63817"/>
                    <a:pt x="69151" y="57150"/>
                    <a:pt x="55940" y="50482"/>
                  </a:cubicBezTo>
                  <a:cubicBezTo>
                    <a:pt x="42730" y="43815"/>
                    <a:pt x="31706" y="32385"/>
                    <a:pt x="19066" y="24574"/>
                  </a:cubicBezTo>
                  <a:cubicBezTo>
                    <a:pt x="10037" y="18955"/>
                    <a:pt x="1199" y="16002"/>
                    <a:pt x="58" y="4667"/>
                  </a:cubicBezTo>
                  <a:cubicBezTo>
                    <a:pt x="-75" y="3105"/>
                    <a:pt x="20" y="1533"/>
                    <a:pt x="343"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674;p27">
              <a:extLst>
                <a:ext uri="{FF2B5EF4-FFF2-40B4-BE49-F238E27FC236}">
                  <a16:creationId xmlns:a16="http://schemas.microsoft.com/office/drawing/2014/main" xmlns="" id="{42BE4500-D704-4536-9634-9DC06D922B1B}"/>
                </a:ext>
              </a:extLst>
            </p:cNvPr>
            <p:cNvSpPr/>
            <p:nvPr/>
          </p:nvSpPr>
          <p:spPr>
            <a:xfrm>
              <a:off x="5756800" y="3764382"/>
              <a:ext cx="108931" cy="81850"/>
            </a:xfrm>
            <a:custGeom>
              <a:avLst/>
              <a:gdLst/>
              <a:ahLst/>
              <a:cxnLst/>
              <a:rect l="l" t="t" r="r" b="b"/>
              <a:pathLst>
                <a:path w="108931" h="81850" extrusionOk="0">
                  <a:moveTo>
                    <a:pt x="9409" y="56"/>
                  </a:moveTo>
                  <a:cubicBezTo>
                    <a:pt x="22524" y="10819"/>
                    <a:pt x="45523" y="-897"/>
                    <a:pt x="46473" y="56"/>
                  </a:cubicBezTo>
                  <a:cubicBezTo>
                    <a:pt x="60102" y="13943"/>
                    <a:pt x="74548" y="27021"/>
                    <a:pt x="89716" y="39203"/>
                  </a:cubicBezTo>
                  <a:cubicBezTo>
                    <a:pt x="97889" y="45681"/>
                    <a:pt x="110719" y="54348"/>
                    <a:pt x="108723" y="66731"/>
                  </a:cubicBezTo>
                  <a:cubicBezTo>
                    <a:pt x="104637" y="88829"/>
                    <a:pt x="69188" y="82066"/>
                    <a:pt x="55882" y="75303"/>
                  </a:cubicBezTo>
                  <a:cubicBezTo>
                    <a:pt x="42577" y="68541"/>
                    <a:pt x="31647" y="57301"/>
                    <a:pt x="19008" y="49395"/>
                  </a:cubicBezTo>
                  <a:cubicBezTo>
                    <a:pt x="9979" y="43775"/>
                    <a:pt x="1045" y="40918"/>
                    <a:pt x="0" y="29488"/>
                  </a:cubicBezTo>
                  <a:cubicBezTo>
                    <a:pt x="561" y="19030"/>
                    <a:pt x="3801" y="8895"/>
                    <a:pt x="9409" y="5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675;p27">
              <a:extLst>
                <a:ext uri="{FF2B5EF4-FFF2-40B4-BE49-F238E27FC236}">
                  <a16:creationId xmlns:a16="http://schemas.microsoft.com/office/drawing/2014/main" xmlns="" id="{82B68364-4FBC-494E-BA62-9EB22BA60145}"/>
                </a:ext>
              </a:extLst>
            </p:cNvPr>
            <p:cNvSpPr/>
            <p:nvPr/>
          </p:nvSpPr>
          <p:spPr>
            <a:xfrm>
              <a:off x="5756201" y="3790822"/>
              <a:ext cx="108657" cy="56976"/>
            </a:xfrm>
            <a:custGeom>
              <a:avLst/>
              <a:gdLst/>
              <a:ahLst/>
              <a:cxnLst/>
              <a:rect l="l" t="t" r="r" b="b"/>
              <a:pathLst>
                <a:path w="108657" h="56976" extrusionOk="0">
                  <a:moveTo>
                    <a:pt x="314" y="0"/>
                  </a:moveTo>
                  <a:cubicBezTo>
                    <a:pt x="2025" y="10954"/>
                    <a:pt x="10769" y="13906"/>
                    <a:pt x="19322" y="19526"/>
                  </a:cubicBezTo>
                  <a:cubicBezTo>
                    <a:pt x="32152" y="27527"/>
                    <a:pt x="43462" y="39053"/>
                    <a:pt x="56862" y="45815"/>
                  </a:cubicBezTo>
                  <a:cubicBezTo>
                    <a:pt x="70262" y="52578"/>
                    <a:pt x="100009" y="58293"/>
                    <a:pt x="108657" y="42481"/>
                  </a:cubicBezTo>
                  <a:cubicBezTo>
                    <a:pt x="103906" y="63818"/>
                    <a:pt x="69122" y="57150"/>
                    <a:pt x="55912" y="50387"/>
                  </a:cubicBezTo>
                  <a:cubicBezTo>
                    <a:pt x="42701" y="43625"/>
                    <a:pt x="31677" y="32385"/>
                    <a:pt x="19037" y="24479"/>
                  </a:cubicBezTo>
                  <a:cubicBezTo>
                    <a:pt x="10008" y="18955"/>
                    <a:pt x="1170" y="16002"/>
                    <a:pt x="29" y="4572"/>
                  </a:cubicBezTo>
                  <a:cubicBezTo>
                    <a:pt x="-56" y="3038"/>
                    <a:pt x="48" y="1505"/>
                    <a:pt x="31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676;p27">
              <a:extLst>
                <a:ext uri="{FF2B5EF4-FFF2-40B4-BE49-F238E27FC236}">
                  <a16:creationId xmlns:a16="http://schemas.microsoft.com/office/drawing/2014/main" xmlns="" id="{B26ED141-7AB6-4D47-8CF4-5827C2CCE68F}"/>
                </a:ext>
              </a:extLst>
            </p:cNvPr>
            <p:cNvSpPr/>
            <p:nvPr/>
          </p:nvSpPr>
          <p:spPr>
            <a:xfrm>
              <a:off x="5454721" y="3387696"/>
              <a:ext cx="383168" cy="465480"/>
            </a:xfrm>
            <a:custGeom>
              <a:avLst/>
              <a:gdLst/>
              <a:ahLst/>
              <a:cxnLst/>
              <a:rect l="l" t="t" r="r" b="b"/>
              <a:pathLst>
                <a:path w="383168" h="465480" extrusionOk="0">
                  <a:moveTo>
                    <a:pt x="2995" y="32603"/>
                  </a:moveTo>
                  <a:cubicBezTo>
                    <a:pt x="-11546" y="123662"/>
                    <a:pt x="28845" y="157571"/>
                    <a:pt x="81306" y="177003"/>
                  </a:cubicBezTo>
                  <a:cubicBezTo>
                    <a:pt x="119321" y="190909"/>
                    <a:pt x="172922" y="212340"/>
                    <a:pt x="172922" y="212340"/>
                  </a:cubicBezTo>
                  <a:cubicBezTo>
                    <a:pt x="172922" y="212340"/>
                    <a:pt x="172162" y="232247"/>
                    <a:pt x="171782" y="277110"/>
                  </a:cubicBezTo>
                  <a:cubicBezTo>
                    <a:pt x="171782" y="316639"/>
                    <a:pt x="176534" y="460847"/>
                    <a:pt x="176534" y="460847"/>
                  </a:cubicBezTo>
                  <a:cubicBezTo>
                    <a:pt x="189231" y="467191"/>
                    <a:pt x="204199" y="467010"/>
                    <a:pt x="216735" y="460371"/>
                  </a:cubicBezTo>
                  <a:cubicBezTo>
                    <a:pt x="216735" y="460371"/>
                    <a:pt x="237833" y="349881"/>
                    <a:pt x="242395" y="300065"/>
                  </a:cubicBezTo>
                  <a:cubicBezTo>
                    <a:pt x="248477" y="232533"/>
                    <a:pt x="258837" y="188337"/>
                    <a:pt x="255320" y="173764"/>
                  </a:cubicBezTo>
                  <a:cubicBezTo>
                    <a:pt x="252279" y="161001"/>
                    <a:pt x="178625" y="124710"/>
                    <a:pt x="155245" y="105184"/>
                  </a:cubicBezTo>
                  <a:lnTo>
                    <a:pt x="309492" y="156428"/>
                  </a:lnTo>
                  <a:cubicBezTo>
                    <a:pt x="306460" y="173211"/>
                    <a:pt x="304968" y="190233"/>
                    <a:pt x="305025" y="207292"/>
                  </a:cubicBezTo>
                  <a:cubicBezTo>
                    <a:pt x="306451" y="260918"/>
                    <a:pt x="309397" y="376932"/>
                    <a:pt x="309397" y="376932"/>
                  </a:cubicBezTo>
                  <a:cubicBezTo>
                    <a:pt x="309397" y="376932"/>
                    <a:pt x="330590" y="392268"/>
                    <a:pt x="348647" y="376932"/>
                  </a:cubicBezTo>
                  <a:cubicBezTo>
                    <a:pt x="348647" y="376932"/>
                    <a:pt x="387518" y="147189"/>
                    <a:pt x="382766" y="116804"/>
                  </a:cubicBezTo>
                  <a:cubicBezTo>
                    <a:pt x="378299" y="88229"/>
                    <a:pt x="242300" y="28984"/>
                    <a:pt x="218351" y="8601"/>
                  </a:cubicBezTo>
                  <a:cubicBezTo>
                    <a:pt x="209902" y="1676"/>
                    <a:pt x="198896" y="-1267"/>
                    <a:pt x="188129" y="50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677;p27">
              <a:extLst>
                <a:ext uri="{FF2B5EF4-FFF2-40B4-BE49-F238E27FC236}">
                  <a16:creationId xmlns:a16="http://schemas.microsoft.com/office/drawing/2014/main" xmlns="" id="{81EDE6D6-CC86-4BFD-9F69-CE43A330E195}"/>
                </a:ext>
              </a:extLst>
            </p:cNvPr>
            <p:cNvSpPr/>
            <p:nvPr/>
          </p:nvSpPr>
          <p:spPr>
            <a:xfrm>
              <a:off x="5486791" y="3077400"/>
              <a:ext cx="120860" cy="118150"/>
            </a:xfrm>
            <a:custGeom>
              <a:avLst/>
              <a:gdLst/>
              <a:ahLst/>
              <a:cxnLst/>
              <a:rect l="l" t="t" r="r" b="b"/>
              <a:pathLst>
                <a:path w="120860" h="118150" extrusionOk="0">
                  <a:moveTo>
                    <a:pt x="24622" y="0"/>
                  </a:moveTo>
                  <a:cubicBezTo>
                    <a:pt x="24622" y="0"/>
                    <a:pt x="26903" y="43434"/>
                    <a:pt x="25952" y="47625"/>
                  </a:cubicBezTo>
                  <a:cubicBezTo>
                    <a:pt x="25002" y="51816"/>
                    <a:pt x="6089" y="64198"/>
                    <a:pt x="577" y="68771"/>
                  </a:cubicBezTo>
                  <a:cubicBezTo>
                    <a:pt x="-4935" y="73343"/>
                    <a:pt x="30419" y="108299"/>
                    <a:pt x="48096" y="116396"/>
                  </a:cubicBezTo>
                  <a:cubicBezTo>
                    <a:pt x="65773" y="124492"/>
                    <a:pt x="119850" y="103441"/>
                    <a:pt x="120800" y="76581"/>
                  </a:cubicBezTo>
                  <a:cubicBezTo>
                    <a:pt x="121750" y="49721"/>
                    <a:pt x="111296" y="27146"/>
                    <a:pt x="103123" y="26003"/>
                  </a:cubicBezTo>
                  <a:cubicBezTo>
                    <a:pt x="94950" y="24860"/>
                    <a:pt x="24622" y="0"/>
                    <a:pt x="24622"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678;p27">
              <a:extLst>
                <a:ext uri="{FF2B5EF4-FFF2-40B4-BE49-F238E27FC236}">
                  <a16:creationId xmlns:a16="http://schemas.microsoft.com/office/drawing/2014/main" xmlns="" id="{AB3E3391-882E-4012-8C61-FCB2A343FD8F}"/>
                </a:ext>
              </a:extLst>
            </p:cNvPr>
            <p:cNvSpPr/>
            <p:nvPr/>
          </p:nvSpPr>
          <p:spPr>
            <a:xfrm>
              <a:off x="5455024" y="3093521"/>
              <a:ext cx="195218" cy="382396"/>
            </a:xfrm>
            <a:custGeom>
              <a:avLst/>
              <a:gdLst/>
              <a:ahLst/>
              <a:cxnLst/>
              <a:rect l="l" t="t" r="r" b="b"/>
              <a:pathLst>
                <a:path w="195218" h="382396" extrusionOk="0">
                  <a:moveTo>
                    <a:pt x="51542" y="38266"/>
                  </a:moveTo>
                  <a:cubicBezTo>
                    <a:pt x="51542" y="38266"/>
                    <a:pt x="83000" y="85129"/>
                    <a:pt x="126812" y="89510"/>
                  </a:cubicBezTo>
                  <a:cubicBezTo>
                    <a:pt x="140593" y="75890"/>
                    <a:pt x="141828" y="27312"/>
                    <a:pt x="122725" y="11786"/>
                  </a:cubicBezTo>
                  <a:cubicBezTo>
                    <a:pt x="122725" y="11786"/>
                    <a:pt x="140307" y="-2406"/>
                    <a:pt x="152282" y="357"/>
                  </a:cubicBezTo>
                  <a:cubicBezTo>
                    <a:pt x="165226" y="8176"/>
                    <a:pt x="174863" y="20473"/>
                    <a:pt x="179368" y="34932"/>
                  </a:cubicBezTo>
                  <a:cubicBezTo>
                    <a:pt x="190582" y="67184"/>
                    <a:pt x="195924" y="101188"/>
                    <a:pt x="195144" y="135326"/>
                  </a:cubicBezTo>
                  <a:cubicBezTo>
                    <a:pt x="194384" y="181332"/>
                    <a:pt x="195144" y="297251"/>
                    <a:pt x="195144" y="297251"/>
                  </a:cubicBezTo>
                  <a:cubicBezTo>
                    <a:pt x="189965" y="325073"/>
                    <a:pt x="173153" y="349343"/>
                    <a:pt x="148956" y="363926"/>
                  </a:cubicBezTo>
                  <a:cubicBezTo>
                    <a:pt x="117384" y="381795"/>
                    <a:pt x="80206" y="386938"/>
                    <a:pt x="44985" y="378309"/>
                  </a:cubicBezTo>
                  <a:cubicBezTo>
                    <a:pt x="27260" y="374527"/>
                    <a:pt x="12824" y="361687"/>
                    <a:pt x="6969" y="344495"/>
                  </a:cubicBezTo>
                  <a:cubicBezTo>
                    <a:pt x="8965" y="312300"/>
                    <a:pt x="21700" y="245911"/>
                    <a:pt x="16473" y="205335"/>
                  </a:cubicBezTo>
                  <a:cubicBezTo>
                    <a:pt x="11246" y="164758"/>
                    <a:pt x="2597" y="134564"/>
                    <a:pt x="412" y="101798"/>
                  </a:cubicBezTo>
                  <a:cubicBezTo>
                    <a:pt x="-1774" y="69032"/>
                    <a:pt x="4688" y="69603"/>
                    <a:pt x="21130" y="57983"/>
                  </a:cubicBezTo>
                  <a:cubicBezTo>
                    <a:pt x="30795" y="50715"/>
                    <a:pt x="40964" y="44124"/>
                    <a:pt x="51542" y="38266"/>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679;p27">
              <a:extLst>
                <a:ext uri="{FF2B5EF4-FFF2-40B4-BE49-F238E27FC236}">
                  <a16:creationId xmlns:a16="http://schemas.microsoft.com/office/drawing/2014/main" xmlns="" id="{C465B24C-90D7-4641-8B8B-777B9C04DCBA}"/>
                </a:ext>
              </a:extLst>
            </p:cNvPr>
            <p:cNvSpPr/>
            <p:nvPr/>
          </p:nvSpPr>
          <p:spPr>
            <a:xfrm>
              <a:off x="5481752" y="2955179"/>
              <a:ext cx="130450" cy="158871"/>
            </a:xfrm>
            <a:custGeom>
              <a:avLst/>
              <a:gdLst/>
              <a:ahLst/>
              <a:cxnLst/>
              <a:rect l="l" t="t" r="r" b="b"/>
              <a:pathLst>
                <a:path w="130450" h="158871" extrusionOk="0">
                  <a:moveTo>
                    <a:pt x="127645" y="57260"/>
                  </a:moveTo>
                  <a:lnTo>
                    <a:pt x="127645" y="57260"/>
                  </a:lnTo>
                  <a:cubicBezTo>
                    <a:pt x="122418" y="23542"/>
                    <a:pt x="98278" y="-1890"/>
                    <a:pt x="63590" y="110"/>
                  </a:cubicBezTo>
                  <a:cubicBezTo>
                    <a:pt x="26886" y="1739"/>
                    <a:pt x="-1559" y="32876"/>
                    <a:pt x="66" y="69662"/>
                  </a:cubicBezTo>
                  <a:cubicBezTo>
                    <a:pt x="1007" y="90912"/>
                    <a:pt x="11993" y="110438"/>
                    <a:pt x="29661" y="122221"/>
                  </a:cubicBezTo>
                  <a:cubicBezTo>
                    <a:pt x="30906" y="127336"/>
                    <a:pt x="32721" y="132289"/>
                    <a:pt x="35078" y="136985"/>
                  </a:cubicBezTo>
                  <a:cubicBezTo>
                    <a:pt x="47338" y="151367"/>
                    <a:pt x="84308" y="160226"/>
                    <a:pt x="94952" y="158702"/>
                  </a:cubicBezTo>
                  <a:cubicBezTo>
                    <a:pt x="107925" y="157502"/>
                    <a:pt x="118864" y="148538"/>
                    <a:pt x="122608" y="136032"/>
                  </a:cubicBezTo>
                  <a:cubicBezTo>
                    <a:pt x="134013" y="109172"/>
                    <a:pt x="130401" y="73834"/>
                    <a:pt x="127645" y="5726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680;p27">
              <a:extLst>
                <a:ext uri="{FF2B5EF4-FFF2-40B4-BE49-F238E27FC236}">
                  <a16:creationId xmlns:a16="http://schemas.microsoft.com/office/drawing/2014/main" xmlns="" id="{ADB8E7A6-788F-4815-A339-A229510566D5}"/>
                </a:ext>
              </a:extLst>
            </p:cNvPr>
            <p:cNvSpPr/>
            <p:nvPr/>
          </p:nvSpPr>
          <p:spPr>
            <a:xfrm>
              <a:off x="5470442" y="2941583"/>
              <a:ext cx="136833" cy="135816"/>
            </a:xfrm>
            <a:custGeom>
              <a:avLst/>
              <a:gdLst/>
              <a:ahLst/>
              <a:cxnLst/>
              <a:rect l="l" t="t" r="r" b="b"/>
              <a:pathLst>
                <a:path w="136833" h="135816" extrusionOk="0">
                  <a:moveTo>
                    <a:pt x="40971" y="135817"/>
                  </a:moveTo>
                  <a:lnTo>
                    <a:pt x="40971" y="135817"/>
                  </a:lnTo>
                  <a:lnTo>
                    <a:pt x="44202" y="106480"/>
                  </a:lnTo>
                  <a:cubicBezTo>
                    <a:pt x="44202" y="106480"/>
                    <a:pt x="20253" y="44377"/>
                    <a:pt x="76800" y="56283"/>
                  </a:cubicBezTo>
                  <a:cubicBezTo>
                    <a:pt x="114150" y="64189"/>
                    <a:pt x="123464" y="67618"/>
                    <a:pt x="134868" y="42472"/>
                  </a:cubicBezTo>
                  <a:cubicBezTo>
                    <a:pt x="146273" y="17326"/>
                    <a:pt x="106357" y="-5153"/>
                    <a:pt x="58838" y="1038"/>
                  </a:cubicBezTo>
                  <a:cubicBezTo>
                    <a:pt x="24957" y="4638"/>
                    <a:pt x="-570" y="33575"/>
                    <a:pt x="10" y="67713"/>
                  </a:cubicBezTo>
                  <a:cubicBezTo>
                    <a:pt x="960" y="86001"/>
                    <a:pt x="5902" y="123434"/>
                    <a:pt x="40971" y="1358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681;p27">
              <a:extLst>
                <a:ext uri="{FF2B5EF4-FFF2-40B4-BE49-F238E27FC236}">
                  <a16:creationId xmlns:a16="http://schemas.microsoft.com/office/drawing/2014/main" xmlns="" id="{742770A8-41F4-4821-BD02-A0E1BE636F79}"/>
                </a:ext>
              </a:extLst>
            </p:cNvPr>
            <p:cNvSpPr/>
            <p:nvPr/>
          </p:nvSpPr>
          <p:spPr>
            <a:xfrm>
              <a:off x="5607306" y="3093878"/>
              <a:ext cx="63200" cy="92106"/>
            </a:xfrm>
            <a:custGeom>
              <a:avLst/>
              <a:gdLst/>
              <a:ahLst/>
              <a:cxnLst/>
              <a:rect l="l" t="t" r="r" b="b"/>
              <a:pathLst>
                <a:path w="63200" h="92106" extrusionOk="0">
                  <a:moveTo>
                    <a:pt x="40391" y="92107"/>
                  </a:moveTo>
                  <a:cubicBezTo>
                    <a:pt x="49030" y="91726"/>
                    <a:pt x="57184" y="88039"/>
                    <a:pt x="63200" y="81820"/>
                  </a:cubicBezTo>
                  <a:cubicBezTo>
                    <a:pt x="61965" y="65722"/>
                    <a:pt x="41437" y="4572"/>
                    <a:pt x="0" y="0"/>
                  </a:cubicBezTo>
                  <a:cubicBezTo>
                    <a:pt x="11310" y="7868"/>
                    <a:pt x="20281" y="18669"/>
                    <a:pt x="25945" y="31242"/>
                  </a:cubicBezTo>
                  <a:cubicBezTo>
                    <a:pt x="32322" y="51130"/>
                    <a:pt x="37150" y="71476"/>
                    <a:pt x="40391" y="9210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4" name="Google Shape;1682;p27">
              <a:extLst>
                <a:ext uri="{FF2B5EF4-FFF2-40B4-BE49-F238E27FC236}">
                  <a16:creationId xmlns:a16="http://schemas.microsoft.com/office/drawing/2014/main" xmlns="" id="{7CE8FC97-DA30-4A10-8A08-EFB01C2C8C6A}"/>
                </a:ext>
              </a:extLst>
            </p:cNvPr>
            <p:cNvGrpSpPr/>
            <p:nvPr/>
          </p:nvGrpSpPr>
          <p:grpSpPr>
            <a:xfrm>
              <a:off x="2715952" y="2834463"/>
              <a:ext cx="319677" cy="242660"/>
              <a:chOff x="6621095" y="1452181"/>
              <a:chExt cx="330894" cy="250785"/>
            </a:xfrm>
          </p:grpSpPr>
          <p:sp>
            <p:nvSpPr>
              <p:cNvPr id="123" name="Google Shape;1683;p27">
                <a:extLst>
                  <a:ext uri="{FF2B5EF4-FFF2-40B4-BE49-F238E27FC236}">
                    <a16:creationId xmlns:a16="http://schemas.microsoft.com/office/drawing/2014/main" xmlns="" id="{336FB1E2-FC3A-4810-A53D-76E535C0AA88}"/>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684;p27">
                <a:extLst>
                  <a:ext uri="{FF2B5EF4-FFF2-40B4-BE49-F238E27FC236}">
                    <a16:creationId xmlns:a16="http://schemas.microsoft.com/office/drawing/2014/main" xmlns="" id="{29ACDC5A-D8B4-407C-B4E9-9AE196F4AC2D}"/>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685;p27">
                <a:extLst>
                  <a:ext uri="{FF2B5EF4-FFF2-40B4-BE49-F238E27FC236}">
                    <a16:creationId xmlns:a16="http://schemas.microsoft.com/office/drawing/2014/main" xmlns="" id="{2F297AEB-31DA-44AE-9E95-FC39BEABFC7C}"/>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686;p27">
                <a:extLst>
                  <a:ext uri="{FF2B5EF4-FFF2-40B4-BE49-F238E27FC236}">
                    <a16:creationId xmlns:a16="http://schemas.microsoft.com/office/drawing/2014/main" xmlns="" id="{C3D17281-57B9-4033-9368-8F1905283D79}"/>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687;p27">
                <a:extLst>
                  <a:ext uri="{FF2B5EF4-FFF2-40B4-BE49-F238E27FC236}">
                    <a16:creationId xmlns:a16="http://schemas.microsoft.com/office/drawing/2014/main" xmlns="" id="{16ED7252-733B-428F-BE1D-2DB18E663192}"/>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5" name="Google Shape;1688;p27">
              <a:extLst>
                <a:ext uri="{FF2B5EF4-FFF2-40B4-BE49-F238E27FC236}">
                  <a16:creationId xmlns:a16="http://schemas.microsoft.com/office/drawing/2014/main" xmlns="" id="{1B96F5D8-4300-4E5F-BE35-576CF0DBF8DA}"/>
                </a:ext>
              </a:extLst>
            </p:cNvPr>
            <p:cNvGrpSpPr/>
            <p:nvPr/>
          </p:nvGrpSpPr>
          <p:grpSpPr>
            <a:xfrm flipH="1">
              <a:off x="5538041" y="3330111"/>
              <a:ext cx="319677" cy="242660"/>
              <a:chOff x="6621095" y="1452181"/>
              <a:chExt cx="330894" cy="250785"/>
            </a:xfrm>
          </p:grpSpPr>
          <p:sp>
            <p:nvSpPr>
              <p:cNvPr id="118" name="Google Shape;1689;p27">
                <a:extLst>
                  <a:ext uri="{FF2B5EF4-FFF2-40B4-BE49-F238E27FC236}">
                    <a16:creationId xmlns:a16="http://schemas.microsoft.com/office/drawing/2014/main" xmlns="" id="{AD67C9F7-A3E0-4507-9386-F985410B4156}"/>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690;p27">
                <a:extLst>
                  <a:ext uri="{FF2B5EF4-FFF2-40B4-BE49-F238E27FC236}">
                    <a16:creationId xmlns:a16="http://schemas.microsoft.com/office/drawing/2014/main" xmlns="" id="{35F386D1-7343-4CEC-913F-60E7B1771D93}"/>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691;p27">
                <a:extLst>
                  <a:ext uri="{FF2B5EF4-FFF2-40B4-BE49-F238E27FC236}">
                    <a16:creationId xmlns:a16="http://schemas.microsoft.com/office/drawing/2014/main" xmlns="" id="{12EC1451-2AFF-44B7-86D3-4435B9A9A03E}"/>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692;p27">
                <a:extLst>
                  <a:ext uri="{FF2B5EF4-FFF2-40B4-BE49-F238E27FC236}">
                    <a16:creationId xmlns:a16="http://schemas.microsoft.com/office/drawing/2014/main" xmlns="" id="{7637BA11-DACD-4728-A668-B35D46AA9154}"/>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693;p27">
                <a:extLst>
                  <a:ext uri="{FF2B5EF4-FFF2-40B4-BE49-F238E27FC236}">
                    <a16:creationId xmlns:a16="http://schemas.microsoft.com/office/drawing/2014/main" xmlns="" id="{1B976ECD-06A7-40C5-9E89-F5356399F6CD}"/>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6" name="Google Shape;1694;p27">
              <a:extLst>
                <a:ext uri="{FF2B5EF4-FFF2-40B4-BE49-F238E27FC236}">
                  <a16:creationId xmlns:a16="http://schemas.microsoft.com/office/drawing/2014/main" xmlns="" id="{44D38910-A9A7-4521-A17F-E3CDBB5AAE9E}"/>
                </a:ext>
              </a:extLst>
            </p:cNvPr>
            <p:cNvSpPr/>
            <p:nvPr/>
          </p:nvSpPr>
          <p:spPr>
            <a:xfrm>
              <a:off x="5420536" y="3157173"/>
              <a:ext cx="148553" cy="414880"/>
            </a:xfrm>
            <a:custGeom>
              <a:avLst/>
              <a:gdLst/>
              <a:ahLst/>
              <a:cxnLst/>
              <a:rect l="l" t="t" r="r" b="b"/>
              <a:pathLst>
                <a:path w="148553" h="414880" extrusionOk="0">
                  <a:moveTo>
                    <a:pt x="136400" y="348280"/>
                  </a:moveTo>
                  <a:cubicBezTo>
                    <a:pt x="128531" y="343070"/>
                    <a:pt x="120339" y="338364"/>
                    <a:pt x="111880" y="334183"/>
                  </a:cubicBezTo>
                  <a:cubicBezTo>
                    <a:pt x="103897" y="331706"/>
                    <a:pt x="96646" y="327296"/>
                    <a:pt x="90782" y="321324"/>
                  </a:cubicBezTo>
                  <a:cubicBezTo>
                    <a:pt x="83084" y="313799"/>
                    <a:pt x="70444" y="285224"/>
                    <a:pt x="61510" y="257316"/>
                  </a:cubicBezTo>
                  <a:cubicBezTo>
                    <a:pt x="52463" y="225903"/>
                    <a:pt x="48861" y="193175"/>
                    <a:pt x="50866" y="160542"/>
                  </a:cubicBezTo>
                  <a:cubicBezTo>
                    <a:pt x="54667" y="121490"/>
                    <a:pt x="68733" y="66721"/>
                    <a:pt x="72345" y="44242"/>
                  </a:cubicBezTo>
                  <a:cubicBezTo>
                    <a:pt x="75956" y="21763"/>
                    <a:pt x="68638" y="12809"/>
                    <a:pt x="58184" y="4523"/>
                  </a:cubicBezTo>
                  <a:cubicBezTo>
                    <a:pt x="45924" y="-5002"/>
                    <a:pt x="29007" y="-907"/>
                    <a:pt x="20169" y="30621"/>
                  </a:cubicBezTo>
                  <a:cubicBezTo>
                    <a:pt x="8536" y="74188"/>
                    <a:pt x="1779" y="118908"/>
                    <a:pt x="21" y="163971"/>
                  </a:cubicBezTo>
                  <a:cubicBezTo>
                    <a:pt x="-369" y="197480"/>
                    <a:pt x="4772" y="230817"/>
                    <a:pt x="15227" y="262650"/>
                  </a:cubicBezTo>
                  <a:cubicBezTo>
                    <a:pt x="24597" y="289882"/>
                    <a:pt x="37200" y="315876"/>
                    <a:pt x="52767" y="340088"/>
                  </a:cubicBezTo>
                  <a:cubicBezTo>
                    <a:pt x="57138" y="347423"/>
                    <a:pt x="58469" y="353899"/>
                    <a:pt x="65026" y="368663"/>
                  </a:cubicBezTo>
                  <a:cubicBezTo>
                    <a:pt x="71365" y="383456"/>
                    <a:pt x="81135" y="396524"/>
                    <a:pt x="93538" y="406763"/>
                  </a:cubicBezTo>
                  <a:cubicBezTo>
                    <a:pt x="104562" y="414764"/>
                    <a:pt x="109694" y="415812"/>
                    <a:pt x="112545" y="414288"/>
                  </a:cubicBezTo>
                  <a:cubicBezTo>
                    <a:pt x="115397" y="412764"/>
                    <a:pt x="115206" y="408859"/>
                    <a:pt x="110550" y="404763"/>
                  </a:cubicBezTo>
                  <a:cubicBezTo>
                    <a:pt x="102747" y="398676"/>
                    <a:pt x="96123" y="391218"/>
                    <a:pt x="90972" y="382760"/>
                  </a:cubicBezTo>
                  <a:cubicBezTo>
                    <a:pt x="90972" y="382760"/>
                    <a:pt x="100476" y="392285"/>
                    <a:pt x="106843" y="397715"/>
                  </a:cubicBezTo>
                  <a:cubicBezTo>
                    <a:pt x="112422" y="402401"/>
                    <a:pt x="118590" y="406335"/>
                    <a:pt x="125186" y="409430"/>
                  </a:cubicBezTo>
                  <a:cubicBezTo>
                    <a:pt x="131648" y="412288"/>
                    <a:pt x="140582" y="406858"/>
                    <a:pt x="136020" y="402477"/>
                  </a:cubicBezTo>
                  <a:cubicBezTo>
                    <a:pt x="131458" y="398096"/>
                    <a:pt x="126516" y="396000"/>
                    <a:pt x="117678" y="388094"/>
                  </a:cubicBezTo>
                  <a:cubicBezTo>
                    <a:pt x="112774" y="383894"/>
                    <a:pt x="108373" y="379131"/>
                    <a:pt x="104562" y="373902"/>
                  </a:cubicBezTo>
                  <a:cubicBezTo>
                    <a:pt x="111044" y="378798"/>
                    <a:pt x="117905" y="383160"/>
                    <a:pt x="125090" y="386951"/>
                  </a:cubicBezTo>
                  <a:cubicBezTo>
                    <a:pt x="130783" y="390485"/>
                    <a:pt x="137407" y="392247"/>
                    <a:pt x="144098" y="391999"/>
                  </a:cubicBezTo>
                  <a:cubicBezTo>
                    <a:pt x="147424" y="391999"/>
                    <a:pt x="151606" y="387142"/>
                    <a:pt x="145238" y="382474"/>
                  </a:cubicBezTo>
                  <a:cubicBezTo>
                    <a:pt x="136476" y="377979"/>
                    <a:pt x="128303" y="372416"/>
                    <a:pt x="120909" y="365901"/>
                  </a:cubicBezTo>
                  <a:cubicBezTo>
                    <a:pt x="113876" y="358852"/>
                    <a:pt x="109884" y="352947"/>
                    <a:pt x="111880" y="352852"/>
                  </a:cubicBezTo>
                  <a:cubicBezTo>
                    <a:pt x="113876" y="352757"/>
                    <a:pt x="117678" y="357043"/>
                    <a:pt x="125851" y="359710"/>
                  </a:cubicBezTo>
                  <a:cubicBezTo>
                    <a:pt x="134024" y="362377"/>
                    <a:pt x="142958" y="359710"/>
                    <a:pt x="144003" y="355423"/>
                  </a:cubicBezTo>
                  <a:cubicBezTo>
                    <a:pt x="145048" y="351137"/>
                    <a:pt x="144098" y="352090"/>
                    <a:pt x="136400" y="34828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695;p27">
              <a:extLst>
                <a:ext uri="{FF2B5EF4-FFF2-40B4-BE49-F238E27FC236}">
                  <a16:creationId xmlns:a16="http://schemas.microsoft.com/office/drawing/2014/main" xmlns="" id="{39C75756-0570-45C2-8D80-64F8298116AC}"/>
                </a:ext>
              </a:extLst>
            </p:cNvPr>
            <p:cNvSpPr/>
            <p:nvPr/>
          </p:nvSpPr>
          <p:spPr>
            <a:xfrm>
              <a:off x="5414664" y="3153198"/>
              <a:ext cx="85059" cy="115922"/>
            </a:xfrm>
            <a:custGeom>
              <a:avLst/>
              <a:gdLst/>
              <a:ahLst/>
              <a:cxnLst/>
              <a:rect l="l" t="t" r="r" b="b"/>
              <a:pathLst>
                <a:path w="85059" h="115922" extrusionOk="0">
                  <a:moveTo>
                    <a:pt x="0" y="92413"/>
                  </a:moveTo>
                  <a:cubicBezTo>
                    <a:pt x="0" y="92413"/>
                    <a:pt x="30792" y="123179"/>
                    <a:pt x="67382" y="114320"/>
                  </a:cubicBezTo>
                  <a:cubicBezTo>
                    <a:pt x="72609" y="110796"/>
                    <a:pt x="85059" y="38882"/>
                    <a:pt x="85059" y="38882"/>
                  </a:cubicBezTo>
                  <a:cubicBezTo>
                    <a:pt x="85059" y="38882"/>
                    <a:pt x="85059" y="-1027"/>
                    <a:pt x="54647" y="20"/>
                  </a:cubicBezTo>
                  <a:cubicBezTo>
                    <a:pt x="24235" y="1068"/>
                    <a:pt x="0" y="92413"/>
                    <a:pt x="0" y="92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529" name="Picture 528" descr="A close up of a logo&#10;&#10;Description automatically generated">
            <a:extLst>
              <a:ext uri="{FF2B5EF4-FFF2-40B4-BE49-F238E27FC236}">
                <a16:creationId xmlns:a16="http://schemas.microsoft.com/office/drawing/2014/main" xmlns="" id="{F6788CCE-2D28-42BB-83E7-2EF5AE8659FE}"/>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744533" y="4848931"/>
            <a:ext cx="887795" cy="243765"/>
          </a:xfrm>
          <a:prstGeom prst="rect">
            <a:avLst/>
          </a:prstGeom>
        </p:spPr>
      </p:pic>
      <p:sp>
        <p:nvSpPr>
          <p:cNvPr id="530" name="Rectangle 529">
            <a:extLst>
              <a:ext uri="{FF2B5EF4-FFF2-40B4-BE49-F238E27FC236}">
                <a16:creationId xmlns:a16="http://schemas.microsoft.com/office/drawing/2014/main" xmlns="" id="{E6E6D04B-5CAD-4B56-B346-92D74D306E57}"/>
              </a:ext>
            </a:extLst>
          </p:cNvPr>
          <p:cNvSpPr/>
          <p:nvPr/>
        </p:nvSpPr>
        <p:spPr>
          <a:xfrm>
            <a:off x="326401" y="2176601"/>
            <a:ext cx="7884014" cy="2031325"/>
          </a:xfrm>
          <a:prstGeom prst="rect">
            <a:avLst/>
          </a:prstGeom>
        </p:spPr>
        <p:txBody>
          <a:bodyPr wrap="square">
            <a:spAutoFit/>
          </a:bodyPr>
          <a:lstStyle/>
          <a:p>
            <a:pPr marL="812800" lvl="1" indent="-343535">
              <a:spcBef>
                <a:spcPts val="735"/>
              </a:spcBef>
              <a:buClr>
                <a:srgbClr val="252525"/>
              </a:buClr>
              <a:buSzPct val="158000"/>
              <a:buFont typeface="Arial" pitchFamily="34" charset="0"/>
              <a:buChar char="•"/>
              <a:tabLst>
                <a:tab pos="355600" algn="l"/>
                <a:tab pos="356235" algn="l"/>
              </a:tabLst>
            </a:pPr>
            <a:r>
              <a:rPr lang="en-US" sz="1300" dirty="0">
                <a:latin typeface="Barlow Light" panose="020B0604020202020204" charset="0"/>
                <a:cs typeface="Gothic Uralic"/>
              </a:rPr>
              <a:t>Complete Management of Booth</a:t>
            </a:r>
          </a:p>
          <a:p>
            <a:pPr marL="812800" lvl="1" indent="-343535">
              <a:spcBef>
                <a:spcPts val="735"/>
              </a:spcBef>
              <a:buClr>
                <a:srgbClr val="252525"/>
              </a:buClr>
              <a:buSzPct val="158000"/>
              <a:buFont typeface="Arial" pitchFamily="34" charset="0"/>
              <a:buChar char="•"/>
              <a:tabLst>
                <a:tab pos="355600" algn="l"/>
                <a:tab pos="356235" algn="l"/>
              </a:tabLst>
            </a:pPr>
            <a:r>
              <a:rPr lang="en-US" sz="1300" spc="-5" dirty="0">
                <a:latin typeface="Barlow Light" panose="020B0604020202020204" charset="0"/>
                <a:cs typeface="Gothic Uralic"/>
              </a:rPr>
              <a:t>Metrics collected for total Event / Exhibitor Booth</a:t>
            </a:r>
          </a:p>
          <a:p>
            <a:pPr marL="812800" lvl="1" indent="-343535">
              <a:spcBef>
                <a:spcPts val="735"/>
              </a:spcBef>
              <a:buClr>
                <a:srgbClr val="252525"/>
              </a:buClr>
              <a:buSzPct val="158000"/>
              <a:buFont typeface="Arial" pitchFamily="34" charset="0"/>
              <a:buChar char="•"/>
              <a:tabLst>
                <a:tab pos="355600" algn="l"/>
                <a:tab pos="356235" algn="l"/>
              </a:tabLst>
            </a:pPr>
            <a:r>
              <a:rPr lang="en-US" sz="1300" spc="-5" dirty="0">
                <a:latin typeface="Barlow Light" panose="020B0604020202020204" charset="0"/>
                <a:cs typeface="Gothic Uralic"/>
              </a:rPr>
              <a:t>Know your Audience Better</a:t>
            </a:r>
          </a:p>
          <a:p>
            <a:pPr marL="812800" lvl="1" indent="-343535">
              <a:spcBef>
                <a:spcPts val="735"/>
              </a:spcBef>
              <a:buClr>
                <a:srgbClr val="252525"/>
              </a:buClr>
              <a:buSzPct val="158000"/>
              <a:buFont typeface="Arial" pitchFamily="34" charset="0"/>
              <a:buChar char="•"/>
              <a:tabLst>
                <a:tab pos="355600" algn="l"/>
                <a:tab pos="356235" algn="l"/>
              </a:tabLst>
            </a:pPr>
            <a:r>
              <a:rPr lang="en-US" sz="1300" spc="-5" dirty="0">
                <a:latin typeface="Barlow Light" panose="020B0604020202020204" charset="0"/>
                <a:cs typeface="Gothic Uralic"/>
              </a:rPr>
              <a:t>Analyze and Gauge the Prospects</a:t>
            </a:r>
          </a:p>
          <a:p>
            <a:pPr marL="812800" lvl="1" indent="-343535">
              <a:spcBef>
                <a:spcPts val="735"/>
              </a:spcBef>
              <a:buClr>
                <a:srgbClr val="252525"/>
              </a:buClr>
              <a:buSzPct val="158000"/>
              <a:buFont typeface="Arial" pitchFamily="34" charset="0"/>
              <a:buChar char="•"/>
              <a:tabLst>
                <a:tab pos="355600" algn="l"/>
                <a:tab pos="356235" algn="l"/>
              </a:tabLst>
            </a:pPr>
            <a:r>
              <a:rPr lang="en-US" sz="1300" spc="-5" dirty="0">
                <a:latin typeface="Barlow Light" panose="020B0604020202020204" charset="0"/>
                <a:cs typeface="Gothic Uralic"/>
              </a:rPr>
              <a:t>Complete Event Reports @ 1 Click</a:t>
            </a:r>
          </a:p>
          <a:p>
            <a:pPr marL="812800" lvl="1" indent="-343535">
              <a:spcBef>
                <a:spcPts val="735"/>
              </a:spcBef>
              <a:buClr>
                <a:srgbClr val="252525"/>
              </a:buClr>
              <a:buSzPct val="158000"/>
              <a:buFont typeface="Arial" pitchFamily="34" charset="0"/>
              <a:buChar char="•"/>
              <a:tabLst>
                <a:tab pos="355600" algn="l"/>
                <a:tab pos="356235" algn="l"/>
              </a:tabLst>
            </a:pPr>
            <a:r>
              <a:rPr lang="en-US" sz="1300" spc="-5" dirty="0">
                <a:latin typeface="Barlow Light" panose="020B0604020202020204" charset="0"/>
                <a:cs typeface="Gothic Uralic"/>
              </a:rPr>
              <a:t>Tracking with measurable reports</a:t>
            </a:r>
          </a:p>
          <a:p>
            <a:pPr marL="812800" lvl="1" indent="-343535">
              <a:spcBef>
                <a:spcPts val="735"/>
              </a:spcBef>
              <a:buClr>
                <a:srgbClr val="252525"/>
              </a:buClr>
              <a:buSzPct val="158000"/>
              <a:buFont typeface="Arial" pitchFamily="34" charset="0"/>
              <a:buChar char="•"/>
              <a:tabLst>
                <a:tab pos="355600" algn="l"/>
                <a:tab pos="356235" algn="l"/>
              </a:tabLst>
            </a:pPr>
            <a:endParaRPr lang="en-US" sz="1300" spc="-5" dirty="0">
              <a:latin typeface="Barlow Light" panose="020B0604020202020204" charset="0"/>
              <a:cs typeface="Gothic Uralic"/>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9" name="Google Shape;519;p1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21</a:t>
            </a:fld>
            <a:endParaRPr/>
          </a:p>
        </p:txBody>
      </p:sp>
      <p:sp>
        <p:nvSpPr>
          <p:cNvPr id="78" name="Google Shape;594;p17">
            <a:extLst>
              <a:ext uri="{FF2B5EF4-FFF2-40B4-BE49-F238E27FC236}">
                <a16:creationId xmlns:a16="http://schemas.microsoft.com/office/drawing/2014/main" xmlns="" id="{AA993573-798C-419D-9314-10F6CFF8C4A4}"/>
              </a:ext>
            </a:extLst>
          </p:cNvPr>
          <p:cNvSpPr txBox="1">
            <a:spLocks/>
          </p:cNvSpPr>
          <p:nvPr/>
        </p:nvSpPr>
        <p:spPr>
          <a:xfrm>
            <a:off x="553622" y="528796"/>
            <a:ext cx="8527316" cy="601408"/>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dirty="0">
                <a:solidFill>
                  <a:schemeClr val="bg1"/>
                </a:solidFill>
                <a:latin typeface="Barlow Light" panose="020B0604020202020204" charset="0"/>
                <a:cs typeface="Gothic Uralic"/>
              </a:rPr>
              <a:t>The Exhibitor can  see the number of Visitors who visited his booth, with the complete information of the Visitor like Mobile, Address, Social Media Connect, Timelines he spent on his booth </a:t>
            </a:r>
            <a:r>
              <a:rPr lang="en-US" dirty="0" err="1">
                <a:solidFill>
                  <a:schemeClr val="bg1"/>
                </a:solidFill>
                <a:latin typeface="Barlow Light" panose="020B0604020202020204" charset="0"/>
                <a:cs typeface="Gothic Uralic"/>
              </a:rPr>
              <a:t>etc</a:t>
            </a:r>
            <a:endParaRPr lang="en-US" dirty="0">
              <a:solidFill>
                <a:schemeClr val="bg1"/>
              </a:solidFill>
              <a:latin typeface="Barlow Light" panose="020B0604020202020204" charset="0"/>
              <a:cs typeface="Gothic Uralic"/>
            </a:endParaRPr>
          </a:p>
        </p:txBody>
      </p:sp>
      <p:pic>
        <p:nvPicPr>
          <p:cNvPr id="2" name="Picture 1">
            <a:extLst>
              <a:ext uri="{FF2B5EF4-FFF2-40B4-BE49-F238E27FC236}">
                <a16:creationId xmlns:a16="http://schemas.microsoft.com/office/drawing/2014/main" xmlns="" id="{487EC87F-B456-4A1C-8F7E-B58BDB72F042}"/>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730124" y="1244528"/>
            <a:ext cx="7104690" cy="3538902"/>
          </a:xfrm>
          <a:prstGeom prst="rect">
            <a:avLst/>
          </a:prstGeom>
        </p:spPr>
      </p:pic>
      <p:pic>
        <p:nvPicPr>
          <p:cNvPr id="6" name="Picture 5" descr="A close up of a logo&#10;&#10;Description automatically generated">
            <a:extLst>
              <a:ext uri="{FF2B5EF4-FFF2-40B4-BE49-F238E27FC236}">
                <a16:creationId xmlns:a16="http://schemas.microsoft.com/office/drawing/2014/main" xmlns="" id="{279ED001-82DF-450E-A691-37197E62DE6A}"/>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744533" y="4848931"/>
            <a:ext cx="887795" cy="243765"/>
          </a:xfrm>
          <a:prstGeom prst="rect">
            <a:avLst/>
          </a:prstGeom>
        </p:spPr>
      </p:pic>
    </p:spTree>
    <p:extLst>
      <p:ext uri="{BB962C8B-B14F-4D97-AF65-F5344CB8AC3E}">
        <p14:creationId xmlns:p14="http://schemas.microsoft.com/office/powerpoint/2010/main" xmlns="" val="3799687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9" name="Google Shape;519;p1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22</a:t>
            </a:fld>
            <a:endParaRPr/>
          </a:p>
        </p:txBody>
      </p:sp>
      <p:pic>
        <p:nvPicPr>
          <p:cNvPr id="2" name="Picture 1">
            <a:extLst>
              <a:ext uri="{FF2B5EF4-FFF2-40B4-BE49-F238E27FC236}">
                <a16:creationId xmlns:a16="http://schemas.microsoft.com/office/drawing/2014/main" xmlns="" id="{A4E2E882-495C-4103-9D0C-869647D4046A}"/>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914319" y="1126111"/>
            <a:ext cx="6973121" cy="3675245"/>
          </a:xfrm>
          <a:prstGeom prst="rect">
            <a:avLst/>
          </a:prstGeom>
        </p:spPr>
      </p:pic>
      <p:sp>
        <p:nvSpPr>
          <p:cNvPr id="6" name="Google Shape;594;p17">
            <a:extLst>
              <a:ext uri="{FF2B5EF4-FFF2-40B4-BE49-F238E27FC236}">
                <a16:creationId xmlns:a16="http://schemas.microsoft.com/office/drawing/2014/main" xmlns="" id="{D9C0C82E-0D39-4DB8-A4AC-BA70E573AAAD}"/>
              </a:ext>
            </a:extLst>
          </p:cNvPr>
          <p:cNvSpPr txBox="1">
            <a:spLocks/>
          </p:cNvSpPr>
          <p:nvPr/>
        </p:nvSpPr>
        <p:spPr>
          <a:xfrm>
            <a:off x="616684" y="568381"/>
            <a:ext cx="8527316" cy="601408"/>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dirty="0">
                <a:solidFill>
                  <a:schemeClr val="bg1"/>
                </a:solidFill>
                <a:latin typeface="Barlow Light" panose="020B0604020202020204" charset="0"/>
                <a:cs typeface="Gothic Uralic"/>
              </a:rPr>
              <a:t>A Detailed Report on Enquiries generated will be recorded here with actual conversations. The Exhibitor can access  all the enquiries and follow up later to for concluding business</a:t>
            </a:r>
          </a:p>
        </p:txBody>
      </p:sp>
      <p:pic>
        <p:nvPicPr>
          <p:cNvPr id="7" name="Picture 6" descr="A close up of a logo&#10;&#10;Description automatically generated">
            <a:extLst>
              <a:ext uri="{FF2B5EF4-FFF2-40B4-BE49-F238E27FC236}">
                <a16:creationId xmlns:a16="http://schemas.microsoft.com/office/drawing/2014/main" xmlns="" id="{696A4E81-22A1-49F6-A9B5-5CD23A5BA519}"/>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744533" y="4848931"/>
            <a:ext cx="887795" cy="243765"/>
          </a:xfrm>
          <a:prstGeom prst="rect">
            <a:avLst/>
          </a:prstGeom>
        </p:spPr>
      </p:pic>
    </p:spTree>
    <p:extLst>
      <p:ext uri="{BB962C8B-B14F-4D97-AF65-F5344CB8AC3E}">
        <p14:creationId xmlns:p14="http://schemas.microsoft.com/office/powerpoint/2010/main" xmlns="" val="1551467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9" name="Google Shape;519;p1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23</a:t>
            </a:fld>
            <a:endParaRPr/>
          </a:p>
        </p:txBody>
      </p:sp>
      <p:pic>
        <p:nvPicPr>
          <p:cNvPr id="4" name="Picture 3">
            <a:extLst>
              <a:ext uri="{FF2B5EF4-FFF2-40B4-BE49-F238E27FC236}">
                <a16:creationId xmlns:a16="http://schemas.microsoft.com/office/drawing/2014/main" xmlns="" id="{C6265DA7-5D49-497E-B89C-35AC192F39FA}"/>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1019655" y="1381143"/>
            <a:ext cx="7692025" cy="2158040"/>
          </a:xfrm>
          <a:prstGeom prst="rect">
            <a:avLst/>
          </a:prstGeom>
        </p:spPr>
      </p:pic>
      <p:pic>
        <p:nvPicPr>
          <p:cNvPr id="7" name="Picture 6">
            <a:extLst>
              <a:ext uri="{FF2B5EF4-FFF2-40B4-BE49-F238E27FC236}">
                <a16:creationId xmlns:a16="http://schemas.microsoft.com/office/drawing/2014/main" xmlns="" id="{2CA80A1C-7520-4823-B7DE-0258E4CFEA79}"/>
              </a:ext>
            </a:extLst>
          </p:cNvPr>
          <p:cNvPicPr>
            <a:picLocks noChangeAspect="1"/>
          </p:cNvPicPr>
          <p:nvPr/>
        </p:nvPicPr>
        <p:blipFill>
          <a:blip r:embed="rId4"/>
          <a:stretch>
            <a:fillRect/>
          </a:stretch>
        </p:blipFill>
        <p:spPr>
          <a:xfrm>
            <a:off x="1030891" y="3805613"/>
            <a:ext cx="4277891" cy="934398"/>
          </a:xfrm>
          <a:prstGeom prst="rect">
            <a:avLst/>
          </a:prstGeom>
        </p:spPr>
      </p:pic>
      <p:pic>
        <p:nvPicPr>
          <p:cNvPr id="10" name="Picture 9" descr="A picture containing clock&#10;&#10;Description automatically generated">
            <a:extLst>
              <a:ext uri="{FF2B5EF4-FFF2-40B4-BE49-F238E27FC236}">
                <a16:creationId xmlns:a16="http://schemas.microsoft.com/office/drawing/2014/main" xmlns="" id="{6DD04696-798C-46C2-9981-9E5599B6D8D7}"/>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6618796" y="3246443"/>
            <a:ext cx="2385778" cy="2385778"/>
          </a:xfrm>
          <a:prstGeom prst="rect">
            <a:avLst/>
          </a:prstGeom>
        </p:spPr>
      </p:pic>
      <p:sp>
        <p:nvSpPr>
          <p:cNvPr id="13" name="Google Shape;594;p17">
            <a:extLst>
              <a:ext uri="{FF2B5EF4-FFF2-40B4-BE49-F238E27FC236}">
                <a16:creationId xmlns:a16="http://schemas.microsoft.com/office/drawing/2014/main" xmlns="" id="{63FFA41E-CE4B-48C3-A8E4-12BEABF86A6E}"/>
              </a:ext>
            </a:extLst>
          </p:cNvPr>
          <p:cNvSpPr txBox="1">
            <a:spLocks/>
          </p:cNvSpPr>
          <p:nvPr/>
        </p:nvSpPr>
        <p:spPr>
          <a:xfrm>
            <a:off x="616684" y="489552"/>
            <a:ext cx="8527316" cy="601408"/>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dirty="0">
                <a:solidFill>
                  <a:schemeClr val="bg1"/>
                </a:solidFill>
                <a:latin typeface="Barlow Light" panose="020B0604020202020204" charset="0"/>
                <a:cs typeface="Gothic Uralic"/>
              </a:rPr>
              <a:t>All the reports can be exported as CSV File for saving the contacts and other Connections. Downloaded as Excel Sheet for reference. Print Option is also available</a:t>
            </a:r>
          </a:p>
          <a:p>
            <a:pPr marL="285750" indent="-285750">
              <a:buFont typeface="Arial" panose="020B0604020202020204" pitchFamily="34" charset="0"/>
              <a:buChar char="•"/>
            </a:pPr>
            <a:r>
              <a:rPr lang="en-US" dirty="0">
                <a:solidFill>
                  <a:schemeClr val="bg1"/>
                </a:solidFill>
                <a:latin typeface="Barlow Light" panose="020B0604020202020204" charset="0"/>
                <a:cs typeface="Gothic Uralic"/>
              </a:rPr>
              <a:t>Video Call / Audio Chat Reports also can be downloaded.</a:t>
            </a:r>
          </a:p>
          <a:p>
            <a:pPr marL="285750" indent="-285750">
              <a:buFont typeface="Arial" panose="020B0604020202020204" pitchFamily="34" charset="0"/>
              <a:buChar char="•"/>
            </a:pPr>
            <a:endParaRPr lang="en-US" dirty="0">
              <a:solidFill>
                <a:schemeClr val="bg1"/>
              </a:solidFill>
              <a:latin typeface="Barlow Light" panose="020B0604020202020204" charset="0"/>
              <a:cs typeface="Gothic Uralic"/>
            </a:endParaRPr>
          </a:p>
        </p:txBody>
      </p:sp>
      <p:pic>
        <p:nvPicPr>
          <p:cNvPr id="14" name="Picture 13" descr="A close up of a logo&#10;&#10;Description automatically generated">
            <a:extLst>
              <a:ext uri="{FF2B5EF4-FFF2-40B4-BE49-F238E27FC236}">
                <a16:creationId xmlns:a16="http://schemas.microsoft.com/office/drawing/2014/main" xmlns="" id="{8BBDF331-CA65-4841-B028-83F4F9EBD81D}"/>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7744533" y="4848931"/>
            <a:ext cx="887795" cy="243765"/>
          </a:xfrm>
          <a:prstGeom prst="rect">
            <a:avLst/>
          </a:prstGeom>
        </p:spPr>
      </p:pic>
    </p:spTree>
    <p:extLst>
      <p:ext uri="{BB962C8B-B14F-4D97-AF65-F5344CB8AC3E}">
        <p14:creationId xmlns:p14="http://schemas.microsoft.com/office/powerpoint/2010/main" xmlns="" val="755758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9" name="Google Shape;519;p16"/>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24</a:t>
            </a:fld>
            <a:endParaRPr/>
          </a:p>
        </p:txBody>
      </p:sp>
      <p:pic>
        <p:nvPicPr>
          <p:cNvPr id="2" name="Picture 1">
            <a:extLst>
              <a:ext uri="{FF2B5EF4-FFF2-40B4-BE49-F238E27FC236}">
                <a16:creationId xmlns:a16="http://schemas.microsoft.com/office/drawing/2014/main" xmlns="" id="{B3138496-6EA0-41F5-B71A-EBEF640F79D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177456" y="1008608"/>
            <a:ext cx="6473163" cy="3396056"/>
          </a:xfrm>
          <a:prstGeom prst="rect">
            <a:avLst/>
          </a:prstGeom>
        </p:spPr>
      </p:pic>
      <p:pic>
        <p:nvPicPr>
          <p:cNvPr id="3" name="Picture 2">
            <a:extLst>
              <a:ext uri="{FF2B5EF4-FFF2-40B4-BE49-F238E27FC236}">
                <a16:creationId xmlns:a16="http://schemas.microsoft.com/office/drawing/2014/main" xmlns="" id="{6807527E-9813-40C4-9B4B-78AC5ED1D598}"/>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480075" y="1993345"/>
            <a:ext cx="8164043" cy="2762924"/>
          </a:xfrm>
          <a:prstGeom prst="rect">
            <a:avLst/>
          </a:prstGeom>
        </p:spPr>
      </p:pic>
      <p:sp>
        <p:nvSpPr>
          <p:cNvPr id="6" name="Google Shape;594;p17">
            <a:extLst>
              <a:ext uri="{FF2B5EF4-FFF2-40B4-BE49-F238E27FC236}">
                <a16:creationId xmlns:a16="http://schemas.microsoft.com/office/drawing/2014/main" xmlns="" id="{0FAED631-B1DA-4299-9C1C-1E1643A074C2}"/>
              </a:ext>
            </a:extLst>
          </p:cNvPr>
          <p:cNvSpPr txBox="1">
            <a:spLocks/>
          </p:cNvSpPr>
          <p:nvPr/>
        </p:nvSpPr>
        <p:spPr>
          <a:xfrm>
            <a:off x="616684" y="471105"/>
            <a:ext cx="8527316" cy="601408"/>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dirty="0">
                <a:solidFill>
                  <a:schemeClr val="bg1"/>
                </a:solidFill>
                <a:latin typeface="Barlow Light" panose="020B0604020202020204" charset="0"/>
                <a:cs typeface="Gothic Uralic"/>
              </a:rPr>
              <a:t>The Exhibitors can  edit their profile anytime with updated Information.</a:t>
            </a:r>
          </a:p>
          <a:p>
            <a:pPr marL="285750" indent="-285750">
              <a:buFont typeface="Arial" panose="020B0604020202020204" pitchFamily="34" charset="0"/>
              <a:buChar char="•"/>
            </a:pPr>
            <a:r>
              <a:rPr lang="en-US" dirty="0">
                <a:solidFill>
                  <a:schemeClr val="bg1"/>
                </a:solidFill>
                <a:latin typeface="Barlow Light" panose="020B0604020202020204" charset="0"/>
                <a:cs typeface="Gothic Uralic"/>
              </a:rPr>
              <a:t>The Exhibitor also can visit other  booths in the exhibition – his connections will be saved  for future ref</a:t>
            </a:r>
          </a:p>
        </p:txBody>
      </p:sp>
      <p:pic>
        <p:nvPicPr>
          <p:cNvPr id="7" name="Picture 6" descr="A close up of a logo&#10;&#10;Description automatically generated">
            <a:extLst>
              <a:ext uri="{FF2B5EF4-FFF2-40B4-BE49-F238E27FC236}">
                <a16:creationId xmlns:a16="http://schemas.microsoft.com/office/drawing/2014/main" xmlns="" id="{D8D9693B-B277-4ED6-BCA0-D2D2117A115C}"/>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7744533" y="4848931"/>
            <a:ext cx="887795" cy="243765"/>
          </a:xfrm>
          <a:prstGeom prst="rect">
            <a:avLst/>
          </a:prstGeom>
        </p:spPr>
      </p:pic>
    </p:spTree>
    <p:extLst>
      <p:ext uri="{BB962C8B-B14F-4D97-AF65-F5344CB8AC3E}">
        <p14:creationId xmlns:p14="http://schemas.microsoft.com/office/powerpoint/2010/main" xmlns="" val="14802909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05"/>
        <p:cNvGrpSpPr/>
        <p:nvPr/>
      </p:nvGrpSpPr>
      <p:grpSpPr>
        <a:xfrm>
          <a:off x="0" y="0"/>
          <a:ext cx="0" cy="0"/>
          <a:chOff x="0" y="0"/>
          <a:chExt cx="0" cy="0"/>
        </a:xfrm>
      </p:grpSpPr>
      <p:sp>
        <p:nvSpPr>
          <p:cNvPr id="1009" name="Google Shape;1009;p21"/>
          <p:cNvSpPr txBox="1">
            <a:spLocks noGrp="1"/>
          </p:cNvSpPr>
          <p:nvPr>
            <p:ph type="sldNum" idx="12"/>
          </p:nvPr>
        </p:nvSpPr>
        <p:spPr>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25</a:t>
            </a:fld>
            <a:endParaRPr/>
          </a:p>
        </p:txBody>
      </p:sp>
      <p:sp>
        <p:nvSpPr>
          <p:cNvPr id="1006" name="Google Shape;1006;p21"/>
          <p:cNvSpPr txBox="1">
            <a:spLocks noGrp="1"/>
          </p:cNvSpPr>
          <p:nvPr>
            <p:ph type="title" idx="4294967295"/>
          </p:nvPr>
        </p:nvSpPr>
        <p:spPr>
          <a:xfrm>
            <a:off x="357051" y="817012"/>
            <a:ext cx="3667125" cy="1082675"/>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IN" sz="4600" dirty="0"/>
              <a:t>VISITOR DASHBOARD</a:t>
            </a:r>
          </a:p>
        </p:txBody>
      </p:sp>
      <p:grpSp>
        <p:nvGrpSpPr>
          <p:cNvPr id="8" name="Google Shape;1175;p27">
            <a:extLst>
              <a:ext uri="{FF2B5EF4-FFF2-40B4-BE49-F238E27FC236}">
                <a16:creationId xmlns:a16="http://schemas.microsoft.com/office/drawing/2014/main" xmlns="" id="{6DC4323E-4773-426D-91D9-B1628D394AC8}"/>
              </a:ext>
            </a:extLst>
          </p:cNvPr>
          <p:cNvGrpSpPr/>
          <p:nvPr/>
        </p:nvGrpSpPr>
        <p:grpSpPr>
          <a:xfrm>
            <a:off x="4737100" y="1149351"/>
            <a:ext cx="3323227" cy="3362518"/>
            <a:chOff x="2152775" y="305709"/>
            <a:chExt cx="4264823" cy="4762415"/>
          </a:xfrm>
        </p:grpSpPr>
        <p:grpSp>
          <p:nvGrpSpPr>
            <p:cNvPr id="9" name="Google Shape;1176;p27">
              <a:extLst>
                <a:ext uri="{FF2B5EF4-FFF2-40B4-BE49-F238E27FC236}">
                  <a16:creationId xmlns:a16="http://schemas.microsoft.com/office/drawing/2014/main" xmlns="" id="{58FA91A5-3F00-41FB-856D-7E6AEFD61CED}"/>
                </a:ext>
              </a:extLst>
            </p:cNvPr>
            <p:cNvGrpSpPr/>
            <p:nvPr/>
          </p:nvGrpSpPr>
          <p:grpSpPr>
            <a:xfrm>
              <a:off x="2593845" y="3487641"/>
              <a:ext cx="936028" cy="696373"/>
              <a:chOff x="4403470" y="4229766"/>
              <a:chExt cx="936028" cy="696373"/>
            </a:xfrm>
          </p:grpSpPr>
          <p:sp>
            <p:nvSpPr>
              <p:cNvPr id="512" name="Google Shape;1177;p27">
                <a:extLst>
                  <a:ext uri="{FF2B5EF4-FFF2-40B4-BE49-F238E27FC236}">
                    <a16:creationId xmlns:a16="http://schemas.microsoft.com/office/drawing/2014/main" xmlns="" id="{92EABC8D-29D8-456E-83CE-67CCE22A8E2A}"/>
                  </a:ext>
                </a:extLst>
              </p:cNvPr>
              <p:cNvSpPr/>
              <p:nvPr/>
            </p:nvSpPr>
            <p:spPr>
              <a:xfrm>
                <a:off x="4403470" y="4414647"/>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3" name="Google Shape;1178;p27">
                <a:extLst>
                  <a:ext uri="{FF2B5EF4-FFF2-40B4-BE49-F238E27FC236}">
                    <a16:creationId xmlns:a16="http://schemas.microsoft.com/office/drawing/2014/main" xmlns="" id="{EBFF21AB-19A7-4157-91DB-EE0778F6E48D}"/>
                  </a:ext>
                </a:extLst>
              </p:cNvPr>
              <p:cNvSpPr/>
              <p:nvPr/>
            </p:nvSpPr>
            <p:spPr>
              <a:xfrm>
                <a:off x="4455646" y="4339304"/>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4" name="Google Shape;1179;p27">
                <a:extLst>
                  <a:ext uri="{FF2B5EF4-FFF2-40B4-BE49-F238E27FC236}">
                    <a16:creationId xmlns:a16="http://schemas.microsoft.com/office/drawing/2014/main" xmlns="" id="{63887E02-FBC4-4CB7-B8C5-46FA16D70BD9}"/>
                  </a:ext>
                </a:extLst>
              </p:cNvPr>
              <p:cNvSpPr/>
              <p:nvPr/>
            </p:nvSpPr>
            <p:spPr>
              <a:xfrm>
                <a:off x="4455741" y="4482465"/>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5" name="Google Shape;1180;p27">
                <a:extLst>
                  <a:ext uri="{FF2B5EF4-FFF2-40B4-BE49-F238E27FC236}">
                    <a16:creationId xmlns:a16="http://schemas.microsoft.com/office/drawing/2014/main" xmlns="" id="{AC745427-7B07-488F-B11A-E566B0936656}"/>
                  </a:ext>
                </a:extLst>
              </p:cNvPr>
              <p:cNvSpPr/>
              <p:nvPr/>
            </p:nvSpPr>
            <p:spPr>
              <a:xfrm>
                <a:off x="5272972" y="4485513"/>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6" name="Google Shape;1181;p27">
                <a:extLst>
                  <a:ext uri="{FF2B5EF4-FFF2-40B4-BE49-F238E27FC236}">
                    <a16:creationId xmlns:a16="http://schemas.microsoft.com/office/drawing/2014/main" xmlns="" id="{A35879F6-545C-49AB-9BE1-8F022BC05DA2}"/>
                  </a:ext>
                </a:extLst>
              </p:cNvPr>
              <p:cNvSpPr/>
              <p:nvPr/>
            </p:nvSpPr>
            <p:spPr>
              <a:xfrm>
                <a:off x="4455646" y="422976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7" name="Google Shape;1182;p27">
                <a:extLst>
                  <a:ext uri="{FF2B5EF4-FFF2-40B4-BE49-F238E27FC236}">
                    <a16:creationId xmlns:a16="http://schemas.microsoft.com/office/drawing/2014/main" xmlns="" id="{0D2F0FC0-77A7-4551-93E8-62CA4D4D1B2C}"/>
                  </a:ext>
                </a:extLst>
              </p:cNvPr>
              <p:cNvSpPr/>
              <p:nvPr/>
            </p:nvSpPr>
            <p:spPr>
              <a:xfrm>
                <a:off x="4581266" y="4299370"/>
                <a:ext cx="632693" cy="366117"/>
              </a:xfrm>
              <a:custGeom>
                <a:avLst/>
                <a:gdLst/>
                <a:ahLst/>
                <a:cxnLst/>
                <a:rect l="l" t="t" r="r" b="b"/>
                <a:pathLst>
                  <a:path w="632693" h="366117" extrusionOk="0">
                    <a:moveTo>
                      <a:pt x="632116" y="194048"/>
                    </a:moveTo>
                    <a:cubicBezTo>
                      <a:pt x="627555" y="237101"/>
                      <a:pt x="596952" y="279773"/>
                      <a:pt x="540025" y="312539"/>
                    </a:cubicBezTo>
                    <a:cubicBezTo>
                      <a:pt x="416476" y="383977"/>
                      <a:pt x="216136" y="383977"/>
                      <a:pt x="92586" y="312539"/>
                    </a:cubicBezTo>
                    <a:cubicBezTo>
                      <a:pt x="35564" y="279487"/>
                      <a:pt x="4962" y="237101"/>
                      <a:pt x="590" y="194048"/>
                    </a:cubicBezTo>
                    <a:cubicBezTo>
                      <a:pt x="-4732" y="143661"/>
                      <a:pt x="25965" y="92130"/>
                      <a:pt x="92586" y="53650"/>
                    </a:cubicBezTo>
                    <a:cubicBezTo>
                      <a:pt x="216136" y="-17883"/>
                      <a:pt x="416476" y="-17883"/>
                      <a:pt x="540025" y="53650"/>
                    </a:cubicBezTo>
                    <a:cubicBezTo>
                      <a:pt x="607121" y="92130"/>
                      <a:pt x="637343" y="143661"/>
                      <a:pt x="632116"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8" name="Google Shape;1183;p27">
                <a:extLst>
                  <a:ext uri="{FF2B5EF4-FFF2-40B4-BE49-F238E27FC236}">
                    <a16:creationId xmlns:a16="http://schemas.microsoft.com/office/drawing/2014/main" xmlns="" id="{13A531F0-0420-4C80-9977-FE051B4C5876}"/>
                  </a:ext>
                </a:extLst>
              </p:cNvPr>
              <p:cNvSpPr/>
              <p:nvPr/>
            </p:nvSpPr>
            <p:spPr>
              <a:xfrm>
                <a:off x="4581856" y="4321278"/>
                <a:ext cx="631526" cy="344209"/>
              </a:xfrm>
              <a:custGeom>
                <a:avLst/>
                <a:gdLst/>
                <a:ahLst/>
                <a:cxnLst/>
                <a:rect l="l" t="t" r="r" b="b"/>
                <a:pathLst>
                  <a:path w="631526" h="344209" extrusionOk="0">
                    <a:moveTo>
                      <a:pt x="631527" y="172141"/>
                    </a:moveTo>
                    <a:cubicBezTo>
                      <a:pt x="626965" y="215194"/>
                      <a:pt x="596363" y="257866"/>
                      <a:pt x="539435" y="290632"/>
                    </a:cubicBezTo>
                    <a:cubicBezTo>
                      <a:pt x="415886" y="362069"/>
                      <a:pt x="215546" y="362069"/>
                      <a:pt x="91997" y="290632"/>
                    </a:cubicBezTo>
                    <a:cubicBezTo>
                      <a:pt x="34974" y="257580"/>
                      <a:pt x="4372" y="215194"/>
                      <a:pt x="0" y="172141"/>
                    </a:cubicBezTo>
                    <a:cubicBezTo>
                      <a:pt x="4372" y="129088"/>
                      <a:pt x="35069" y="86416"/>
                      <a:pt x="91997" y="53650"/>
                    </a:cubicBezTo>
                    <a:cubicBezTo>
                      <a:pt x="215546" y="-17883"/>
                      <a:pt x="415886" y="-17883"/>
                      <a:pt x="539435" y="53650"/>
                    </a:cubicBezTo>
                    <a:cubicBezTo>
                      <a:pt x="596363" y="86701"/>
                      <a:pt x="626965" y="129088"/>
                      <a:pt x="631527"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9" name="Google Shape;1184;p27">
                <a:extLst>
                  <a:ext uri="{FF2B5EF4-FFF2-40B4-BE49-F238E27FC236}">
                    <a16:creationId xmlns:a16="http://schemas.microsoft.com/office/drawing/2014/main" xmlns="" id="{0109CB93-EA7C-4820-A819-A49ACBC1C173}"/>
                  </a:ext>
                </a:extLst>
              </p:cNvPr>
              <p:cNvSpPr/>
              <p:nvPr/>
            </p:nvSpPr>
            <p:spPr>
              <a:xfrm>
                <a:off x="4743040" y="4404074"/>
                <a:ext cx="295357" cy="184784"/>
              </a:xfrm>
              <a:custGeom>
                <a:avLst/>
                <a:gdLst/>
                <a:ahLst/>
                <a:cxnLst/>
                <a:rect l="l" t="t" r="r" b="b"/>
                <a:pathLst>
                  <a:path w="295357" h="184784" extrusionOk="0">
                    <a:moveTo>
                      <a:pt x="149875" y="29432"/>
                    </a:moveTo>
                    <a:cubicBezTo>
                      <a:pt x="145990" y="29423"/>
                      <a:pt x="142111" y="29737"/>
                      <a:pt x="138280" y="30385"/>
                    </a:cubicBezTo>
                    <a:cubicBezTo>
                      <a:pt x="133053" y="31147"/>
                      <a:pt x="127256" y="32195"/>
                      <a:pt x="120793" y="33528"/>
                    </a:cubicBezTo>
                    <a:cubicBezTo>
                      <a:pt x="114331" y="34862"/>
                      <a:pt x="107678" y="36576"/>
                      <a:pt x="100645" y="38671"/>
                    </a:cubicBezTo>
                    <a:cubicBezTo>
                      <a:pt x="93878" y="40719"/>
                      <a:pt x="87271" y="43272"/>
                      <a:pt x="80877" y="46292"/>
                    </a:cubicBezTo>
                    <a:lnTo>
                      <a:pt x="131722" y="75629"/>
                    </a:lnTo>
                    <a:lnTo>
                      <a:pt x="141226" y="72390"/>
                    </a:lnTo>
                    <a:cubicBezTo>
                      <a:pt x="154151" y="68104"/>
                      <a:pt x="166316" y="64484"/>
                      <a:pt x="177816" y="61436"/>
                    </a:cubicBezTo>
                    <a:cubicBezTo>
                      <a:pt x="188584" y="58598"/>
                      <a:pt x="199589" y="56779"/>
                      <a:pt x="210699" y="56007"/>
                    </a:cubicBezTo>
                    <a:cubicBezTo>
                      <a:pt x="220849" y="55397"/>
                      <a:pt x="231037" y="56102"/>
                      <a:pt x="241016" y="58103"/>
                    </a:cubicBezTo>
                    <a:cubicBezTo>
                      <a:pt x="251062" y="60293"/>
                      <a:pt x="260689" y="64084"/>
                      <a:pt x="269527" y="69342"/>
                    </a:cubicBezTo>
                    <a:cubicBezTo>
                      <a:pt x="278299" y="73743"/>
                      <a:pt x="285826" y="80296"/>
                      <a:pt x="291386" y="88392"/>
                    </a:cubicBezTo>
                    <a:cubicBezTo>
                      <a:pt x="295112" y="94317"/>
                      <a:pt x="296281" y="101498"/>
                      <a:pt x="294617" y="108299"/>
                    </a:cubicBezTo>
                    <a:cubicBezTo>
                      <a:pt x="292460" y="115776"/>
                      <a:pt x="288364" y="122549"/>
                      <a:pt x="282738" y="127921"/>
                    </a:cubicBezTo>
                    <a:cubicBezTo>
                      <a:pt x="275762" y="134922"/>
                      <a:pt x="267978" y="141065"/>
                      <a:pt x="259548" y="146209"/>
                    </a:cubicBezTo>
                    <a:lnTo>
                      <a:pt x="291861" y="165259"/>
                    </a:lnTo>
                    <a:lnTo>
                      <a:pt x="274279" y="175451"/>
                    </a:lnTo>
                    <a:lnTo>
                      <a:pt x="241681" y="156401"/>
                    </a:lnTo>
                    <a:cubicBezTo>
                      <a:pt x="226162" y="164068"/>
                      <a:pt x="209929" y="170193"/>
                      <a:pt x="193212" y="174688"/>
                    </a:cubicBezTo>
                    <a:cubicBezTo>
                      <a:pt x="175734" y="179604"/>
                      <a:pt x="157863" y="182975"/>
                      <a:pt x="139801" y="184785"/>
                    </a:cubicBezTo>
                    <a:lnTo>
                      <a:pt x="122219" y="154305"/>
                    </a:lnTo>
                    <a:cubicBezTo>
                      <a:pt x="126957" y="154276"/>
                      <a:pt x="131688" y="153924"/>
                      <a:pt x="136379" y="153257"/>
                    </a:cubicBezTo>
                    <a:cubicBezTo>
                      <a:pt x="142842" y="152495"/>
                      <a:pt x="149875" y="151257"/>
                      <a:pt x="157763" y="149638"/>
                    </a:cubicBezTo>
                    <a:cubicBezTo>
                      <a:pt x="165651" y="148019"/>
                      <a:pt x="173824" y="145733"/>
                      <a:pt x="182568" y="143256"/>
                    </a:cubicBezTo>
                    <a:cubicBezTo>
                      <a:pt x="191055" y="140684"/>
                      <a:pt x="199342" y="137503"/>
                      <a:pt x="207373" y="133731"/>
                    </a:cubicBezTo>
                    <a:lnTo>
                      <a:pt x="156812" y="104489"/>
                    </a:lnTo>
                    <a:cubicBezTo>
                      <a:pt x="154722" y="105346"/>
                      <a:pt x="152536" y="106109"/>
                      <a:pt x="150255" y="106871"/>
                    </a:cubicBezTo>
                    <a:lnTo>
                      <a:pt x="143317" y="108966"/>
                    </a:lnTo>
                    <a:cubicBezTo>
                      <a:pt x="130582" y="113157"/>
                      <a:pt x="118987" y="116396"/>
                      <a:pt x="108343" y="118491"/>
                    </a:cubicBezTo>
                    <a:cubicBezTo>
                      <a:pt x="98576" y="120768"/>
                      <a:pt x="88616" y="122101"/>
                      <a:pt x="78596" y="122492"/>
                    </a:cubicBezTo>
                    <a:cubicBezTo>
                      <a:pt x="69750" y="122854"/>
                      <a:pt x="60896" y="122015"/>
                      <a:pt x="52271" y="120015"/>
                    </a:cubicBezTo>
                    <a:cubicBezTo>
                      <a:pt x="43727" y="118091"/>
                      <a:pt x="35524" y="114881"/>
                      <a:pt x="27941" y="110490"/>
                    </a:cubicBezTo>
                    <a:cubicBezTo>
                      <a:pt x="19600" y="106099"/>
                      <a:pt x="12355" y="99889"/>
                      <a:pt x="6748" y="92297"/>
                    </a:cubicBezTo>
                    <a:cubicBezTo>
                      <a:pt x="2686" y="86592"/>
                      <a:pt x="675" y="79677"/>
                      <a:pt x="1045" y="72676"/>
                    </a:cubicBezTo>
                    <a:cubicBezTo>
                      <a:pt x="1772" y="65380"/>
                      <a:pt x="4687" y="58464"/>
                      <a:pt x="9409" y="52864"/>
                    </a:cubicBezTo>
                    <a:cubicBezTo>
                      <a:pt x="15218" y="45482"/>
                      <a:pt x="22145" y="39053"/>
                      <a:pt x="29937" y="33814"/>
                    </a:cubicBezTo>
                    <a:lnTo>
                      <a:pt x="0" y="16478"/>
                    </a:lnTo>
                    <a:lnTo>
                      <a:pt x="17677" y="6858"/>
                    </a:lnTo>
                    <a:lnTo>
                      <a:pt x="47424" y="24003"/>
                    </a:lnTo>
                    <a:cubicBezTo>
                      <a:pt x="61333" y="17050"/>
                      <a:pt x="75962" y="11659"/>
                      <a:pt x="91046" y="7906"/>
                    </a:cubicBezTo>
                    <a:cubicBezTo>
                      <a:pt x="105358" y="4277"/>
                      <a:pt x="119901" y="1629"/>
                      <a:pt x="134574" y="0"/>
                    </a:cubicBezTo>
                    <a:close/>
                    <a:moveTo>
                      <a:pt x="63485" y="82772"/>
                    </a:moveTo>
                    <a:cubicBezTo>
                      <a:pt x="70153" y="86639"/>
                      <a:pt x="77868" y="88306"/>
                      <a:pt x="85534" y="87535"/>
                    </a:cubicBezTo>
                    <a:cubicBezTo>
                      <a:pt x="95850" y="86363"/>
                      <a:pt x="106013" y="84096"/>
                      <a:pt x="115851" y="80772"/>
                    </a:cubicBezTo>
                    <a:lnTo>
                      <a:pt x="68332" y="53245"/>
                    </a:lnTo>
                    <a:cubicBezTo>
                      <a:pt x="50845" y="64675"/>
                      <a:pt x="49230" y="74514"/>
                      <a:pt x="63485" y="82772"/>
                    </a:cubicBezTo>
                    <a:close/>
                    <a:moveTo>
                      <a:pt x="230372" y="96774"/>
                    </a:moveTo>
                    <a:cubicBezTo>
                      <a:pt x="223130" y="92793"/>
                      <a:pt x="214786" y="91288"/>
                      <a:pt x="206612" y="92488"/>
                    </a:cubicBezTo>
                    <a:cubicBezTo>
                      <a:pt x="195331" y="93945"/>
                      <a:pt x="184202" y="96403"/>
                      <a:pt x="173349" y="99822"/>
                    </a:cubicBezTo>
                    <a:lnTo>
                      <a:pt x="220868" y="127159"/>
                    </a:lnTo>
                    <a:cubicBezTo>
                      <a:pt x="240892" y="114776"/>
                      <a:pt x="244057" y="104651"/>
                      <a:pt x="230372" y="9677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0" name="Google Shape;1185;p27">
                <a:extLst>
                  <a:ext uri="{FF2B5EF4-FFF2-40B4-BE49-F238E27FC236}">
                    <a16:creationId xmlns:a16="http://schemas.microsoft.com/office/drawing/2014/main" xmlns="" id="{548F2DF1-49A6-463E-AA43-F555BECA56CD}"/>
                  </a:ext>
                </a:extLst>
              </p:cNvPr>
              <p:cNvSpPr/>
              <p:nvPr/>
            </p:nvSpPr>
            <p:spPr>
              <a:xfrm>
                <a:off x="4865259" y="4541234"/>
                <a:ext cx="19007" cy="25527"/>
              </a:xfrm>
              <a:custGeom>
                <a:avLst/>
                <a:gdLst/>
                <a:ahLst/>
                <a:cxnLst/>
                <a:rect l="l" t="t" r="r" b="b"/>
                <a:pathLst>
                  <a:path w="19007" h="25527" extrusionOk="0">
                    <a:moveTo>
                      <a:pt x="0" y="17145"/>
                    </a:moveTo>
                    <a:cubicBezTo>
                      <a:pt x="0"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1" name="Google Shape;1186;p27">
                <a:extLst>
                  <a:ext uri="{FF2B5EF4-FFF2-40B4-BE49-F238E27FC236}">
                    <a16:creationId xmlns:a16="http://schemas.microsoft.com/office/drawing/2014/main" xmlns="" id="{43871276-E9C3-4089-817E-C1816B8E3002}"/>
                  </a:ext>
                </a:extLst>
              </p:cNvPr>
              <p:cNvSpPr/>
              <p:nvPr/>
            </p:nvSpPr>
            <p:spPr>
              <a:xfrm>
                <a:off x="4992800" y="4552092"/>
                <a:ext cx="42006" cy="19716"/>
              </a:xfrm>
              <a:custGeom>
                <a:avLst/>
                <a:gdLst/>
                <a:ahLst/>
                <a:cxnLst/>
                <a:rect l="l" t="t" r="r" b="b"/>
                <a:pathLst>
                  <a:path w="42006" h="19716" extrusionOk="0">
                    <a:moveTo>
                      <a:pt x="42007" y="17240"/>
                    </a:moveTo>
                    <a:lnTo>
                      <a:pt x="42007" y="0"/>
                    </a:lnTo>
                    <a:lnTo>
                      <a:pt x="0" y="3238"/>
                    </a:lnTo>
                    <a:lnTo>
                      <a:pt x="24045" y="19717"/>
                    </a:lnTo>
                    <a:lnTo>
                      <a:pt x="42007" y="17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2" name="Google Shape;1187;p27">
                <a:extLst>
                  <a:ext uri="{FF2B5EF4-FFF2-40B4-BE49-F238E27FC236}">
                    <a16:creationId xmlns:a16="http://schemas.microsoft.com/office/drawing/2014/main" xmlns="" id="{40D0F782-6DC6-498B-98D6-C1878AA5B1CB}"/>
                  </a:ext>
                </a:extLst>
              </p:cNvPr>
              <p:cNvSpPr/>
              <p:nvPr/>
            </p:nvSpPr>
            <p:spPr>
              <a:xfrm>
                <a:off x="5006866" y="4488941"/>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3" name="Google Shape;1188;p27">
                <a:extLst>
                  <a:ext uri="{FF2B5EF4-FFF2-40B4-BE49-F238E27FC236}">
                    <a16:creationId xmlns:a16="http://schemas.microsoft.com/office/drawing/2014/main" xmlns="" id="{098D38A6-D41D-4602-9E48-4B9492AA3772}"/>
                  </a:ext>
                </a:extLst>
              </p:cNvPr>
              <p:cNvSpPr/>
              <p:nvPr/>
            </p:nvSpPr>
            <p:spPr>
              <a:xfrm>
                <a:off x="4908026" y="4495323"/>
                <a:ext cx="47328" cy="33051"/>
              </a:xfrm>
              <a:custGeom>
                <a:avLst/>
                <a:gdLst/>
                <a:ahLst/>
                <a:cxnLst/>
                <a:rect l="l" t="t" r="r" b="b"/>
                <a:pathLst>
                  <a:path w="47328" h="33051" extrusionOk="0">
                    <a:moveTo>
                      <a:pt x="0" y="10001"/>
                    </a:moveTo>
                    <a:lnTo>
                      <a:pt x="10454" y="0"/>
                    </a:lnTo>
                    <a:lnTo>
                      <a:pt x="47329" y="25527"/>
                    </a:lnTo>
                    <a:lnTo>
                      <a:pt x="45048" y="33052"/>
                    </a:lnTo>
                    <a:cubicBezTo>
                      <a:pt x="45048" y="33052"/>
                      <a:pt x="17487" y="21431"/>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4" name="Google Shape;1189;p27">
                <a:extLst>
                  <a:ext uri="{FF2B5EF4-FFF2-40B4-BE49-F238E27FC236}">
                    <a16:creationId xmlns:a16="http://schemas.microsoft.com/office/drawing/2014/main" xmlns="" id="{A003DFE9-32CB-4923-981D-C7FA72CBF7C8}"/>
                  </a:ext>
                </a:extLst>
              </p:cNvPr>
              <p:cNvSpPr/>
              <p:nvPr/>
            </p:nvSpPr>
            <p:spPr>
              <a:xfrm>
                <a:off x="4811468" y="4440078"/>
                <a:ext cx="58923" cy="38957"/>
              </a:xfrm>
              <a:custGeom>
                <a:avLst/>
                <a:gdLst/>
                <a:ahLst/>
                <a:cxnLst/>
                <a:rect l="l" t="t" r="r" b="b"/>
                <a:pathLst>
                  <a:path w="58923" h="38957" extrusionOk="0">
                    <a:moveTo>
                      <a:pt x="0" y="11144"/>
                    </a:moveTo>
                    <a:lnTo>
                      <a:pt x="48945" y="38957"/>
                    </a:lnTo>
                    <a:lnTo>
                      <a:pt x="58924" y="31718"/>
                    </a:lnTo>
                    <a:cubicBezTo>
                      <a:pt x="58924" y="31718"/>
                      <a:pt x="52841" y="24670"/>
                      <a:pt x="52366" y="23908"/>
                    </a:cubicBezTo>
                    <a:cubicBezTo>
                      <a:pt x="47964" y="18878"/>
                      <a:pt x="42800" y="14573"/>
                      <a:pt x="37065" y="11144"/>
                    </a:cubicBezTo>
                    <a:cubicBezTo>
                      <a:pt x="33453" y="10478"/>
                      <a:pt x="10169" y="0"/>
                      <a:pt x="1016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5" name="Google Shape;1190;p27">
                <a:extLst>
                  <a:ext uri="{FF2B5EF4-FFF2-40B4-BE49-F238E27FC236}">
                    <a16:creationId xmlns:a16="http://schemas.microsoft.com/office/drawing/2014/main" xmlns="" id="{3C9C05DE-D06C-4156-A6E0-361AC4241717}"/>
                  </a:ext>
                </a:extLst>
              </p:cNvPr>
              <p:cNvSpPr/>
              <p:nvPr/>
            </p:nvSpPr>
            <p:spPr>
              <a:xfrm>
                <a:off x="4865639" y="4409027"/>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6" name="Google Shape;1191;p27">
                <a:extLst>
                  <a:ext uri="{FF2B5EF4-FFF2-40B4-BE49-F238E27FC236}">
                    <a16:creationId xmlns:a16="http://schemas.microsoft.com/office/drawing/2014/main" xmlns="" id="{30D81C7D-F44D-436F-ADA4-8B904D2CDB2E}"/>
                  </a:ext>
                </a:extLst>
              </p:cNvPr>
              <p:cNvSpPr/>
              <p:nvPr/>
            </p:nvSpPr>
            <p:spPr>
              <a:xfrm>
                <a:off x="4743421" y="4403978"/>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7" name="Google Shape;1192;p27">
                <a:extLst>
                  <a:ext uri="{FF2B5EF4-FFF2-40B4-BE49-F238E27FC236}">
                    <a16:creationId xmlns:a16="http://schemas.microsoft.com/office/drawing/2014/main" xmlns="" id="{FF77E4B7-0098-4AB6-9DB7-B15A2589AC95}"/>
                  </a:ext>
                </a:extLst>
              </p:cNvPr>
              <p:cNvSpPr/>
              <p:nvPr/>
            </p:nvSpPr>
            <p:spPr>
              <a:xfrm>
                <a:off x="4744371" y="4461509"/>
                <a:ext cx="29936" cy="30289"/>
              </a:xfrm>
              <a:custGeom>
                <a:avLst/>
                <a:gdLst/>
                <a:ahLst/>
                <a:cxnLst/>
                <a:rect l="l" t="t" r="r" b="b"/>
                <a:pathLst>
                  <a:path w="29936" h="30289" extrusionOk="0">
                    <a:moveTo>
                      <a:pt x="0" y="17907"/>
                    </a:moveTo>
                    <a:lnTo>
                      <a:pt x="0" y="0"/>
                    </a:lnTo>
                    <a:lnTo>
                      <a:pt x="29937" y="0"/>
                    </a:lnTo>
                    <a:lnTo>
                      <a:pt x="22619" y="16002"/>
                    </a:lnTo>
                    <a:lnTo>
                      <a:pt x="9694"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8" name="Google Shape;1193;p27">
                <a:extLst>
                  <a:ext uri="{FF2B5EF4-FFF2-40B4-BE49-F238E27FC236}">
                    <a16:creationId xmlns:a16="http://schemas.microsoft.com/office/drawing/2014/main" xmlns="" id="{4EF7A765-7E8F-40A2-A567-4223E893E731}"/>
                  </a:ext>
                </a:extLst>
              </p:cNvPr>
              <p:cNvSpPr/>
              <p:nvPr/>
            </p:nvSpPr>
            <p:spPr>
              <a:xfrm>
                <a:off x="4743040" y="4386929"/>
                <a:ext cx="295352" cy="185070"/>
              </a:xfrm>
              <a:custGeom>
                <a:avLst/>
                <a:gdLst/>
                <a:ahLst/>
                <a:cxnLst/>
                <a:rect l="l" t="t" r="r" b="b"/>
                <a:pathLst>
                  <a:path w="295352" h="185070" extrusionOk="0">
                    <a:moveTo>
                      <a:pt x="149875" y="29432"/>
                    </a:moveTo>
                    <a:cubicBezTo>
                      <a:pt x="145994" y="29432"/>
                      <a:pt x="142119" y="29718"/>
                      <a:pt x="138280" y="30289"/>
                    </a:cubicBezTo>
                    <a:cubicBezTo>
                      <a:pt x="133053" y="31051"/>
                      <a:pt x="127256" y="32099"/>
                      <a:pt x="120793" y="33528"/>
                    </a:cubicBezTo>
                    <a:cubicBezTo>
                      <a:pt x="114331" y="34957"/>
                      <a:pt x="107678" y="36576"/>
                      <a:pt x="100645" y="38671"/>
                    </a:cubicBezTo>
                    <a:cubicBezTo>
                      <a:pt x="93881" y="40691"/>
                      <a:pt x="87274" y="43205"/>
                      <a:pt x="80877" y="46196"/>
                    </a:cubicBezTo>
                    <a:lnTo>
                      <a:pt x="131722" y="75629"/>
                    </a:lnTo>
                    <a:lnTo>
                      <a:pt x="141226" y="72390"/>
                    </a:lnTo>
                    <a:cubicBezTo>
                      <a:pt x="154151" y="68104"/>
                      <a:pt x="166316" y="64484"/>
                      <a:pt x="177816" y="61436"/>
                    </a:cubicBezTo>
                    <a:cubicBezTo>
                      <a:pt x="188574" y="58550"/>
                      <a:pt x="199589" y="56740"/>
                      <a:pt x="210699" y="56007"/>
                    </a:cubicBezTo>
                    <a:cubicBezTo>
                      <a:pt x="220849" y="55369"/>
                      <a:pt x="231037" y="56045"/>
                      <a:pt x="241016" y="58007"/>
                    </a:cubicBezTo>
                    <a:cubicBezTo>
                      <a:pt x="251052" y="60274"/>
                      <a:pt x="260670" y="64094"/>
                      <a:pt x="269527" y="69342"/>
                    </a:cubicBezTo>
                    <a:cubicBezTo>
                      <a:pt x="278328" y="73705"/>
                      <a:pt x="285855" y="80258"/>
                      <a:pt x="291386" y="88392"/>
                    </a:cubicBezTo>
                    <a:cubicBezTo>
                      <a:pt x="295112" y="94278"/>
                      <a:pt x="296271" y="101432"/>
                      <a:pt x="294617" y="108204"/>
                    </a:cubicBezTo>
                    <a:cubicBezTo>
                      <a:pt x="292508" y="115700"/>
                      <a:pt x="288402" y="122482"/>
                      <a:pt x="282738" y="127825"/>
                    </a:cubicBezTo>
                    <a:cubicBezTo>
                      <a:pt x="275762" y="134855"/>
                      <a:pt x="267978" y="141027"/>
                      <a:pt x="259548" y="146209"/>
                    </a:cubicBezTo>
                    <a:lnTo>
                      <a:pt x="291861" y="165259"/>
                    </a:lnTo>
                    <a:lnTo>
                      <a:pt x="274279" y="175546"/>
                    </a:lnTo>
                    <a:lnTo>
                      <a:pt x="241681" y="156496"/>
                    </a:lnTo>
                    <a:cubicBezTo>
                      <a:pt x="226181" y="164239"/>
                      <a:pt x="209939" y="170402"/>
                      <a:pt x="193212" y="174879"/>
                    </a:cubicBezTo>
                    <a:cubicBezTo>
                      <a:pt x="175668" y="179784"/>
                      <a:pt x="157733" y="183194"/>
                      <a:pt x="139611" y="185071"/>
                    </a:cubicBezTo>
                    <a:lnTo>
                      <a:pt x="122219" y="154305"/>
                    </a:lnTo>
                    <a:cubicBezTo>
                      <a:pt x="125355" y="154305"/>
                      <a:pt x="130107" y="154305"/>
                      <a:pt x="136379" y="153257"/>
                    </a:cubicBezTo>
                    <a:cubicBezTo>
                      <a:pt x="142652" y="152209"/>
                      <a:pt x="149875" y="151257"/>
                      <a:pt x="157763" y="149542"/>
                    </a:cubicBezTo>
                    <a:cubicBezTo>
                      <a:pt x="165651" y="147828"/>
                      <a:pt x="173824" y="145732"/>
                      <a:pt x="182568" y="143161"/>
                    </a:cubicBezTo>
                    <a:cubicBezTo>
                      <a:pt x="191074" y="140636"/>
                      <a:pt x="199361" y="137446"/>
                      <a:pt x="207373" y="133636"/>
                    </a:cubicBezTo>
                    <a:lnTo>
                      <a:pt x="156812" y="104394"/>
                    </a:lnTo>
                    <a:cubicBezTo>
                      <a:pt x="154722" y="105156"/>
                      <a:pt x="152536" y="106013"/>
                      <a:pt x="150255" y="106680"/>
                    </a:cubicBezTo>
                    <a:lnTo>
                      <a:pt x="143317" y="108871"/>
                    </a:lnTo>
                    <a:cubicBezTo>
                      <a:pt x="130582" y="113062"/>
                      <a:pt x="118987" y="116300"/>
                      <a:pt x="108343" y="118396"/>
                    </a:cubicBezTo>
                    <a:cubicBezTo>
                      <a:pt x="98576" y="120672"/>
                      <a:pt x="88616" y="122006"/>
                      <a:pt x="78596" y="122396"/>
                    </a:cubicBezTo>
                    <a:cubicBezTo>
                      <a:pt x="69751" y="122711"/>
                      <a:pt x="60903" y="121882"/>
                      <a:pt x="52271" y="119920"/>
                    </a:cubicBezTo>
                    <a:cubicBezTo>
                      <a:pt x="43739" y="117958"/>
                      <a:pt x="35542" y="114748"/>
                      <a:pt x="27941" y="110395"/>
                    </a:cubicBezTo>
                    <a:cubicBezTo>
                      <a:pt x="19600" y="106004"/>
                      <a:pt x="12355" y="99793"/>
                      <a:pt x="6748" y="92202"/>
                    </a:cubicBezTo>
                    <a:cubicBezTo>
                      <a:pt x="2692" y="86496"/>
                      <a:pt x="682" y="79581"/>
                      <a:pt x="1045" y="72580"/>
                    </a:cubicBezTo>
                    <a:cubicBezTo>
                      <a:pt x="1772" y="65284"/>
                      <a:pt x="4687" y="58369"/>
                      <a:pt x="9409" y="52768"/>
                    </a:cubicBezTo>
                    <a:cubicBezTo>
                      <a:pt x="15221" y="45386"/>
                      <a:pt x="22148" y="38957"/>
                      <a:pt x="29937" y="33718"/>
                    </a:cubicBezTo>
                    <a:lnTo>
                      <a:pt x="0" y="16383"/>
                    </a:lnTo>
                    <a:lnTo>
                      <a:pt x="17677" y="6763"/>
                    </a:lnTo>
                    <a:lnTo>
                      <a:pt x="47424" y="24003"/>
                    </a:lnTo>
                    <a:cubicBezTo>
                      <a:pt x="61333" y="17050"/>
                      <a:pt x="75962" y="11659"/>
                      <a:pt x="91046" y="7906"/>
                    </a:cubicBezTo>
                    <a:cubicBezTo>
                      <a:pt x="105348" y="4229"/>
                      <a:pt x="119894" y="1591"/>
                      <a:pt x="134574" y="0"/>
                    </a:cubicBezTo>
                    <a:close/>
                    <a:moveTo>
                      <a:pt x="63485" y="82772"/>
                    </a:moveTo>
                    <a:cubicBezTo>
                      <a:pt x="70169" y="86601"/>
                      <a:pt x="77870" y="88259"/>
                      <a:pt x="85534" y="87535"/>
                    </a:cubicBezTo>
                    <a:cubicBezTo>
                      <a:pt x="95850" y="86363"/>
                      <a:pt x="106013" y="84096"/>
                      <a:pt x="115851" y="80772"/>
                    </a:cubicBezTo>
                    <a:lnTo>
                      <a:pt x="68332" y="53149"/>
                    </a:lnTo>
                    <a:cubicBezTo>
                      <a:pt x="50845" y="64675"/>
                      <a:pt x="49230" y="74486"/>
                      <a:pt x="63485" y="82772"/>
                    </a:cubicBezTo>
                    <a:close/>
                    <a:moveTo>
                      <a:pt x="230372" y="96679"/>
                    </a:moveTo>
                    <a:cubicBezTo>
                      <a:pt x="223120" y="92735"/>
                      <a:pt x="214776" y="91259"/>
                      <a:pt x="206612" y="92488"/>
                    </a:cubicBezTo>
                    <a:cubicBezTo>
                      <a:pt x="195331" y="93907"/>
                      <a:pt x="184202" y="96326"/>
                      <a:pt x="173349" y="99727"/>
                    </a:cubicBezTo>
                    <a:lnTo>
                      <a:pt x="220868" y="127159"/>
                    </a:lnTo>
                    <a:cubicBezTo>
                      <a:pt x="240826" y="114776"/>
                      <a:pt x="244057" y="104680"/>
                      <a:pt x="230372" y="9667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0" name="Google Shape;1194;p27">
              <a:extLst>
                <a:ext uri="{FF2B5EF4-FFF2-40B4-BE49-F238E27FC236}">
                  <a16:creationId xmlns:a16="http://schemas.microsoft.com/office/drawing/2014/main" xmlns="" id="{EEC7AD8F-0E6D-45D2-AE8E-024CC05F8B80}"/>
                </a:ext>
              </a:extLst>
            </p:cNvPr>
            <p:cNvGrpSpPr/>
            <p:nvPr/>
          </p:nvGrpSpPr>
          <p:grpSpPr>
            <a:xfrm>
              <a:off x="2682040" y="3351243"/>
              <a:ext cx="883852" cy="621125"/>
              <a:chOff x="4491665" y="4093368"/>
              <a:chExt cx="883852" cy="621125"/>
            </a:xfrm>
          </p:grpSpPr>
          <p:sp>
            <p:nvSpPr>
              <p:cNvPr id="496" name="Google Shape;1195;p27">
                <a:extLst>
                  <a:ext uri="{FF2B5EF4-FFF2-40B4-BE49-F238E27FC236}">
                    <a16:creationId xmlns:a16="http://schemas.microsoft.com/office/drawing/2014/main" xmlns="" id="{67121FB9-19C1-4FF3-AD27-092385B4993E}"/>
                  </a:ext>
                </a:extLst>
              </p:cNvPr>
              <p:cNvSpPr/>
              <p:nvPr/>
            </p:nvSpPr>
            <p:spPr>
              <a:xfrm>
                <a:off x="4491665" y="4203001"/>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7" name="Google Shape;1196;p27">
                <a:extLst>
                  <a:ext uri="{FF2B5EF4-FFF2-40B4-BE49-F238E27FC236}">
                    <a16:creationId xmlns:a16="http://schemas.microsoft.com/office/drawing/2014/main" xmlns="" id="{7EC95AAE-351F-429B-9BF6-18A746FD54BE}"/>
                  </a:ext>
                </a:extLst>
              </p:cNvPr>
              <p:cNvSpPr/>
              <p:nvPr/>
            </p:nvSpPr>
            <p:spPr>
              <a:xfrm>
                <a:off x="4491855" y="4346066"/>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8" name="Google Shape;1197;p27">
                <a:extLst>
                  <a:ext uri="{FF2B5EF4-FFF2-40B4-BE49-F238E27FC236}">
                    <a16:creationId xmlns:a16="http://schemas.microsoft.com/office/drawing/2014/main" xmlns="" id="{54E9374A-A3CC-4DEE-98A2-A8ED41E92E9B}"/>
                  </a:ext>
                </a:extLst>
              </p:cNvPr>
              <p:cNvSpPr/>
              <p:nvPr/>
            </p:nvSpPr>
            <p:spPr>
              <a:xfrm>
                <a:off x="5309086" y="4349115"/>
                <a:ext cx="66431" cy="157067"/>
              </a:xfrm>
              <a:custGeom>
                <a:avLst/>
                <a:gdLst/>
                <a:ahLst/>
                <a:cxnLst/>
                <a:rect l="l" t="t" r="r" b="b"/>
                <a:pathLst>
                  <a:path w="66431" h="157067" extrusionOk="0">
                    <a:moveTo>
                      <a:pt x="66432" y="0"/>
                    </a:moveTo>
                    <a:lnTo>
                      <a:pt x="66432" y="109633"/>
                    </a:lnTo>
                    <a:lnTo>
                      <a:pt x="21859" y="157067"/>
                    </a:lnTo>
                    <a:lnTo>
                      <a:pt x="0" y="31623"/>
                    </a:lnTo>
                    <a:lnTo>
                      <a:pt x="66432"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9" name="Google Shape;1198;p27">
                <a:extLst>
                  <a:ext uri="{FF2B5EF4-FFF2-40B4-BE49-F238E27FC236}">
                    <a16:creationId xmlns:a16="http://schemas.microsoft.com/office/drawing/2014/main" xmlns="" id="{923CBF31-F433-44E3-8CD3-E766A3F7E2BE}"/>
                  </a:ext>
                </a:extLst>
              </p:cNvPr>
              <p:cNvSpPr/>
              <p:nvPr/>
            </p:nvSpPr>
            <p:spPr>
              <a:xfrm>
                <a:off x="4491665" y="409336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0" name="Google Shape;1199;p27">
                <a:extLst>
                  <a:ext uri="{FF2B5EF4-FFF2-40B4-BE49-F238E27FC236}">
                    <a16:creationId xmlns:a16="http://schemas.microsoft.com/office/drawing/2014/main" xmlns="" id="{6C93C7D9-2F2F-4F26-845F-9573F0BC34FB}"/>
                  </a:ext>
                </a:extLst>
              </p:cNvPr>
              <p:cNvSpPr/>
              <p:nvPr/>
            </p:nvSpPr>
            <p:spPr>
              <a:xfrm>
                <a:off x="4617381" y="4162996"/>
                <a:ext cx="632721" cy="366093"/>
              </a:xfrm>
              <a:custGeom>
                <a:avLst/>
                <a:gdLst/>
                <a:ahLst/>
                <a:cxnLst/>
                <a:rect l="l" t="t" r="r" b="b"/>
                <a:pathLst>
                  <a:path w="632721" h="366093" extrusionOk="0">
                    <a:moveTo>
                      <a:pt x="632116" y="194024"/>
                    </a:moveTo>
                    <a:cubicBezTo>
                      <a:pt x="627555" y="237172"/>
                      <a:pt x="596952" y="279749"/>
                      <a:pt x="540025" y="312515"/>
                    </a:cubicBezTo>
                    <a:cubicBezTo>
                      <a:pt x="416475" y="383953"/>
                      <a:pt x="216136" y="383953"/>
                      <a:pt x="92586" y="312515"/>
                    </a:cubicBezTo>
                    <a:cubicBezTo>
                      <a:pt x="35564" y="279559"/>
                      <a:pt x="4962" y="237172"/>
                      <a:pt x="590" y="194024"/>
                    </a:cubicBezTo>
                    <a:cubicBezTo>
                      <a:pt x="-4732" y="143637"/>
                      <a:pt x="25965" y="92107"/>
                      <a:pt x="92586" y="53721"/>
                    </a:cubicBezTo>
                    <a:cubicBezTo>
                      <a:pt x="216136" y="-17907"/>
                      <a:pt x="416475" y="-17907"/>
                      <a:pt x="540025" y="53721"/>
                    </a:cubicBezTo>
                    <a:cubicBezTo>
                      <a:pt x="606551" y="92107"/>
                      <a:pt x="637534" y="143637"/>
                      <a:pt x="632116"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1" name="Google Shape;1200;p27">
                <a:extLst>
                  <a:ext uri="{FF2B5EF4-FFF2-40B4-BE49-F238E27FC236}">
                    <a16:creationId xmlns:a16="http://schemas.microsoft.com/office/drawing/2014/main" xmlns="" id="{B9D79507-7347-4517-A7EF-349CDACC12EC}"/>
                  </a:ext>
                </a:extLst>
              </p:cNvPr>
              <p:cNvSpPr/>
              <p:nvPr/>
            </p:nvSpPr>
            <p:spPr>
              <a:xfrm>
                <a:off x="4617971" y="4184904"/>
                <a:ext cx="631526" cy="344185"/>
              </a:xfrm>
              <a:custGeom>
                <a:avLst/>
                <a:gdLst/>
                <a:ahLst/>
                <a:cxnLst/>
                <a:rect l="l" t="t" r="r" b="b"/>
                <a:pathLst>
                  <a:path w="631526" h="344185" extrusionOk="0">
                    <a:moveTo>
                      <a:pt x="631527" y="172117"/>
                    </a:moveTo>
                    <a:cubicBezTo>
                      <a:pt x="626965" y="215265"/>
                      <a:pt x="596363" y="257842"/>
                      <a:pt x="539435" y="290608"/>
                    </a:cubicBezTo>
                    <a:cubicBezTo>
                      <a:pt x="415886" y="362045"/>
                      <a:pt x="215546" y="362045"/>
                      <a:pt x="91997" y="290608"/>
                    </a:cubicBezTo>
                    <a:cubicBezTo>
                      <a:pt x="34974" y="257651"/>
                      <a:pt x="4372" y="215265"/>
                      <a:pt x="0" y="172117"/>
                    </a:cubicBezTo>
                    <a:cubicBezTo>
                      <a:pt x="4372" y="129064"/>
                      <a:pt x="34974" y="86392"/>
                      <a:pt x="91997" y="53721"/>
                    </a:cubicBezTo>
                    <a:cubicBezTo>
                      <a:pt x="215546" y="-17907"/>
                      <a:pt x="415886" y="-17907"/>
                      <a:pt x="539435" y="53721"/>
                    </a:cubicBezTo>
                    <a:cubicBezTo>
                      <a:pt x="596363" y="86677"/>
                      <a:pt x="627440" y="129064"/>
                      <a:pt x="631527"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2" name="Google Shape;1201;p27">
                <a:extLst>
                  <a:ext uri="{FF2B5EF4-FFF2-40B4-BE49-F238E27FC236}">
                    <a16:creationId xmlns:a16="http://schemas.microsoft.com/office/drawing/2014/main" xmlns="" id="{8B0FDF05-EC7D-416D-96AE-B488DDF3D6A5}"/>
                  </a:ext>
                </a:extLst>
              </p:cNvPr>
              <p:cNvSpPr/>
              <p:nvPr/>
            </p:nvSpPr>
            <p:spPr>
              <a:xfrm>
                <a:off x="4779725" y="4267771"/>
                <a:ext cx="295065" cy="184880"/>
              </a:xfrm>
              <a:custGeom>
                <a:avLst/>
                <a:gdLst/>
                <a:ahLst/>
                <a:cxnLst/>
                <a:rect l="l" t="t" r="r" b="b"/>
                <a:pathLst>
                  <a:path w="295065" h="184880" extrusionOk="0">
                    <a:moveTo>
                      <a:pt x="149304" y="29337"/>
                    </a:moveTo>
                    <a:cubicBezTo>
                      <a:pt x="145417" y="29375"/>
                      <a:pt x="141549" y="29689"/>
                      <a:pt x="137710" y="30289"/>
                    </a:cubicBezTo>
                    <a:cubicBezTo>
                      <a:pt x="132483" y="31052"/>
                      <a:pt x="126685" y="32099"/>
                      <a:pt x="120223" y="33433"/>
                    </a:cubicBezTo>
                    <a:cubicBezTo>
                      <a:pt x="113760" y="34766"/>
                      <a:pt x="107013" y="36576"/>
                      <a:pt x="100075" y="38671"/>
                    </a:cubicBezTo>
                    <a:cubicBezTo>
                      <a:pt x="93311" y="40691"/>
                      <a:pt x="86703" y="43206"/>
                      <a:pt x="80307" y="46196"/>
                    </a:cubicBezTo>
                    <a:lnTo>
                      <a:pt x="131057" y="75629"/>
                    </a:lnTo>
                    <a:lnTo>
                      <a:pt x="140561" y="72390"/>
                    </a:lnTo>
                    <a:cubicBezTo>
                      <a:pt x="153486" y="68104"/>
                      <a:pt x="165651" y="64389"/>
                      <a:pt x="177151" y="61436"/>
                    </a:cubicBezTo>
                    <a:cubicBezTo>
                      <a:pt x="187899" y="58503"/>
                      <a:pt x="198914" y="56683"/>
                      <a:pt x="210034" y="56007"/>
                    </a:cubicBezTo>
                    <a:cubicBezTo>
                      <a:pt x="220155" y="55321"/>
                      <a:pt x="230315" y="55988"/>
                      <a:pt x="240256" y="58007"/>
                    </a:cubicBezTo>
                    <a:cubicBezTo>
                      <a:pt x="250463" y="60217"/>
                      <a:pt x="260242" y="64037"/>
                      <a:pt x="269242" y="69342"/>
                    </a:cubicBezTo>
                    <a:cubicBezTo>
                      <a:pt x="278024" y="73733"/>
                      <a:pt x="285541" y="80286"/>
                      <a:pt x="291101" y="88392"/>
                    </a:cubicBezTo>
                    <a:cubicBezTo>
                      <a:pt x="294817" y="94317"/>
                      <a:pt x="295986" y="101498"/>
                      <a:pt x="294332" y="108299"/>
                    </a:cubicBezTo>
                    <a:cubicBezTo>
                      <a:pt x="292194" y="115786"/>
                      <a:pt x="288088" y="122568"/>
                      <a:pt x="282453" y="127921"/>
                    </a:cubicBezTo>
                    <a:cubicBezTo>
                      <a:pt x="275477" y="134950"/>
                      <a:pt x="267693" y="141122"/>
                      <a:pt x="259263" y="146304"/>
                    </a:cubicBezTo>
                    <a:lnTo>
                      <a:pt x="291576" y="165354"/>
                    </a:lnTo>
                    <a:lnTo>
                      <a:pt x="273899" y="175546"/>
                    </a:lnTo>
                    <a:lnTo>
                      <a:pt x="241301" y="156496"/>
                    </a:lnTo>
                    <a:cubicBezTo>
                      <a:pt x="225781" y="164202"/>
                      <a:pt x="209549" y="170355"/>
                      <a:pt x="192832" y="174879"/>
                    </a:cubicBezTo>
                    <a:cubicBezTo>
                      <a:pt x="175345" y="179718"/>
                      <a:pt x="157478" y="183061"/>
                      <a:pt x="139421" y="184880"/>
                    </a:cubicBezTo>
                    <a:lnTo>
                      <a:pt x="122409" y="154305"/>
                    </a:lnTo>
                    <a:cubicBezTo>
                      <a:pt x="127146" y="154181"/>
                      <a:pt x="131874" y="153800"/>
                      <a:pt x="136569" y="153162"/>
                    </a:cubicBezTo>
                    <a:cubicBezTo>
                      <a:pt x="143726" y="152352"/>
                      <a:pt x="150835" y="151143"/>
                      <a:pt x="157858" y="149543"/>
                    </a:cubicBezTo>
                    <a:cubicBezTo>
                      <a:pt x="165746" y="147828"/>
                      <a:pt x="174014" y="145732"/>
                      <a:pt x="182758" y="143161"/>
                    </a:cubicBezTo>
                    <a:cubicBezTo>
                      <a:pt x="191245" y="140580"/>
                      <a:pt x="199532" y="137398"/>
                      <a:pt x="207563" y="133636"/>
                    </a:cubicBezTo>
                    <a:lnTo>
                      <a:pt x="157003" y="104394"/>
                    </a:lnTo>
                    <a:lnTo>
                      <a:pt x="150445" y="106680"/>
                    </a:lnTo>
                    <a:lnTo>
                      <a:pt x="143507" y="108776"/>
                    </a:lnTo>
                    <a:cubicBezTo>
                      <a:pt x="130772" y="112967"/>
                      <a:pt x="119177" y="116300"/>
                      <a:pt x="108533" y="118301"/>
                    </a:cubicBezTo>
                    <a:cubicBezTo>
                      <a:pt x="98766" y="120577"/>
                      <a:pt x="88806" y="121911"/>
                      <a:pt x="78786" y="122301"/>
                    </a:cubicBezTo>
                    <a:cubicBezTo>
                      <a:pt x="69941" y="122615"/>
                      <a:pt x="61093" y="121787"/>
                      <a:pt x="52461" y="119825"/>
                    </a:cubicBezTo>
                    <a:cubicBezTo>
                      <a:pt x="43893" y="117881"/>
                      <a:pt x="35661" y="114671"/>
                      <a:pt x="28036" y="110300"/>
                    </a:cubicBezTo>
                    <a:cubicBezTo>
                      <a:pt x="19700" y="105947"/>
                      <a:pt x="12480" y="99717"/>
                      <a:pt x="6938" y="92107"/>
                    </a:cubicBezTo>
                    <a:cubicBezTo>
                      <a:pt x="2819" y="86430"/>
                      <a:pt x="803" y="79496"/>
                      <a:pt x="1235" y="72485"/>
                    </a:cubicBezTo>
                    <a:cubicBezTo>
                      <a:pt x="1979" y="65189"/>
                      <a:pt x="4893" y="58283"/>
                      <a:pt x="9599" y="52673"/>
                    </a:cubicBezTo>
                    <a:cubicBezTo>
                      <a:pt x="15435" y="45310"/>
                      <a:pt x="22357" y="38891"/>
                      <a:pt x="30127" y="33623"/>
                    </a:cubicBezTo>
                    <a:lnTo>
                      <a:pt x="0" y="16954"/>
                    </a:lnTo>
                    <a:lnTo>
                      <a:pt x="17582" y="6763"/>
                    </a:lnTo>
                    <a:lnTo>
                      <a:pt x="47234" y="23908"/>
                    </a:lnTo>
                    <a:cubicBezTo>
                      <a:pt x="61177" y="17059"/>
                      <a:pt x="75797" y="11697"/>
                      <a:pt x="90856" y="7906"/>
                    </a:cubicBezTo>
                    <a:cubicBezTo>
                      <a:pt x="105192" y="4239"/>
                      <a:pt x="119769" y="1591"/>
                      <a:pt x="134479" y="0"/>
                    </a:cubicBezTo>
                    <a:close/>
                    <a:moveTo>
                      <a:pt x="62915" y="82772"/>
                    </a:moveTo>
                    <a:cubicBezTo>
                      <a:pt x="69599" y="86601"/>
                      <a:pt x="77300" y="88259"/>
                      <a:pt x="84964" y="87535"/>
                    </a:cubicBezTo>
                    <a:cubicBezTo>
                      <a:pt x="95260" y="86382"/>
                      <a:pt x="105397" y="84077"/>
                      <a:pt x="115186" y="80677"/>
                    </a:cubicBezTo>
                    <a:lnTo>
                      <a:pt x="67667" y="53150"/>
                    </a:lnTo>
                    <a:cubicBezTo>
                      <a:pt x="50180" y="64579"/>
                      <a:pt x="48659" y="74486"/>
                      <a:pt x="62915" y="82772"/>
                    </a:cubicBezTo>
                    <a:close/>
                    <a:moveTo>
                      <a:pt x="229802" y="96679"/>
                    </a:moveTo>
                    <a:cubicBezTo>
                      <a:pt x="222503" y="92755"/>
                      <a:pt x="214149" y="91250"/>
                      <a:pt x="205947" y="92393"/>
                    </a:cubicBezTo>
                    <a:cubicBezTo>
                      <a:pt x="194704" y="93907"/>
                      <a:pt x="183613" y="96364"/>
                      <a:pt x="172779" y="99727"/>
                    </a:cubicBezTo>
                    <a:lnTo>
                      <a:pt x="220298" y="127063"/>
                    </a:lnTo>
                    <a:cubicBezTo>
                      <a:pt x="240256" y="114776"/>
                      <a:pt x="243487" y="104204"/>
                      <a:pt x="229802" y="9667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3" name="Google Shape;1202;p27">
                <a:extLst>
                  <a:ext uri="{FF2B5EF4-FFF2-40B4-BE49-F238E27FC236}">
                    <a16:creationId xmlns:a16="http://schemas.microsoft.com/office/drawing/2014/main" xmlns="" id="{D2239911-9196-4C62-B297-EFEE152FD735}"/>
                  </a:ext>
                </a:extLst>
              </p:cNvPr>
              <p:cNvSpPr/>
              <p:nvPr/>
            </p:nvSpPr>
            <p:spPr>
              <a:xfrm>
                <a:off x="4901754" y="4404931"/>
                <a:ext cx="19007" cy="25527"/>
              </a:xfrm>
              <a:custGeom>
                <a:avLst/>
                <a:gdLst/>
                <a:ahLst/>
                <a:cxnLst/>
                <a:rect l="l" t="t" r="r" b="b"/>
                <a:pathLst>
                  <a:path w="19007" h="25527" extrusionOk="0">
                    <a:moveTo>
                      <a:pt x="0" y="17145"/>
                    </a:moveTo>
                    <a:cubicBezTo>
                      <a:pt x="0"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4" name="Google Shape;1203;p27">
                <a:extLst>
                  <a:ext uri="{FF2B5EF4-FFF2-40B4-BE49-F238E27FC236}">
                    <a16:creationId xmlns:a16="http://schemas.microsoft.com/office/drawing/2014/main" xmlns="" id="{B77A25FD-0EBB-4BED-8C15-2AF1B439E20F}"/>
                  </a:ext>
                </a:extLst>
              </p:cNvPr>
              <p:cNvSpPr/>
              <p:nvPr/>
            </p:nvSpPr>
            <p:spPr>
              <a:xfrm>
                <a:off x="5028819" y="4415790"/>
                <a:ext cx="42101" cy="19716"/>
              </a:xfrm>
              <a:custGeom>
                <a:avLst/>
                <a:gdLst/>
                <a:ahLst/>
                <a:cxnLst/>
                <a:rect l="l" t="t"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5" name="Google Shape;1204;p27">
                <a:extLst>
                  <a:ext uri="{FF2B5EF4-FFF2-40B4-BE49-F238E27FC236}">
                    <a16:creationId xmlns:a16="http://schemas.microsoft.com/office/drawing/2014/main" xmlns="" id="{DEE2C5DA-F63E-4806-8790-A1110722B18D}"/>
                  </a:ext>
                </a:extLst>
              </p:cNvPr>
              <p:cNvSpPr/>
              <p:nvPr/>
            </p:nvSpPr>
            <p:spPr>
              <a:xfrm>
                <a:off x="5042980" y="4352543"/>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6" name="Google Shape;1205;p27">
                <a:extLst>
                  <a:ext uri="{FF2B5EF4-FFF2-40B4-BE49-F238E27FC236}">
                    <a16:creationId xmlns:a16="http://schemas.microsoft.com/office/drawing/2014/main" xmlns="" id="{F69C2D5B-0246-4268-9BBA-8E02279C057A}"/>
                  </a:ext>
                </a:extLst>
              </p:cNvPr>
              <p:cNvSpPr/>
              <p:nvPr/>
            </p:nvSpPr>
            <p:spPr>
              <a:xfrm>
                <a:off x="4944141" y="4358925"/>
                <a:ext cx="47328" cy="33146"/>
              </a:xfrm>
              <a:custGeom>
                <a:avLst/>
                <a:gdLst/>
                <a:ahLst/>
                <a:cxnLst/>
                <a:rect l="l" t="t" r="r" b="b"/>
                <a:pathLst>
                  <a:path w="47328" h="33146" extrusionOk="0">
                    <a:moveTo>
                      <a:pt x="0" y="10096"/>
                    </a:moveTo>
                    <a:lnTo>
                      <a:pt x="10454" y="0"/>
                    </a:lnTo>
                    <a:lnTo>
                      <a:pt x="47329" y="25622"/>
                    </a:lnTo>
                    <a:lnTo>
                      <a:pt x="45048" y="33147"/>
                    </a:lnTo>
                    <a:cubicBezTo>
                      <a:pt x="45048" y="33147"/>
                      <a:pt x="17487" y="21527"/>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7" name="Google Shape;1206;p27">
                <a:extLst>
                  <a:ext uri="{FF2B5EF4-FFF2-40B4-BE49-F238E27FC236}">
                    <a16:creationId xmlns:a16="http://schemas.microsoft.com/office/drawing/2014/main" xmlns="" id="{8F7E532E-E289-45CD-82EE-1C401525E2AB}"/>
                  </a:ext>
                </a:extLst>
              </p:cNvPr>
              <p:cNvSpPr/>
              <p:nvPr/>
            </p:nvSpPr>
            <p:spPr>
              <a:xfrm>
                <a:off x="4847487" y="4303680"/>
                <a:ext cx="58543" cy="38957"/>
              </a:xfrm>
              <a:custGeom>
                <a:avLst/>
                <a:gdLst/>
                <a:ahLst/>
                <a:cxnLst/>
                <a:rect l="l" t="t" r="r" b="b"/>
                <a:pathLst>
                  <a:path w="58543" h="38957" extrusionOk="0">
                    <a:moveTo>
                      <a:pt x="0" y="11144"/>
                    </a:moveTo>
                    <a:lnTo>
                      <a:pt x="49040" y="38958"/>
                    </a:lnTo>
                    <a:lnTo>
                      <a:pt x="58543" y="31623"/>
                    </a:lnTo>
                    <a:cubicBezTo>
                      <a:pt x="58543" y="31623"/>
                      <a:pt x="52461" y="24575"/>
                      <a:pt x="51986" y="23908"/>
                    </a:cubicBezTo>
                    <a:cubicBezTo>
                      <a:pt x="47612" y="18888"/>
                      <a:pt x="42482" y="14573"/>
                      <a:pt x="36780" y="11144"/>
                    </a:cubicBezTo>
                    <a:cubicBezTo>
                      <a:pt x="33168" y="10383"/>
                      <a:pt x="9884" y="0"/>
                      <a:pt x="988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8" name="Google Shape;1207;p27">
                <a:extLst>
                  <a:ext uri="{FF2B5EF4-FFF2-40B4-BE49-F238E27FC236}">
                    <a16:creationId xmlns:a16="http://schemas.microsoft.com/office/drawing/2014/main" xmlns="" id="{19843119-1CBE-4143-B38C-DD9CFE32D32B}"/>
                  </a:ext>
                </a:extLst>
              </p:cNvPr>
              <p:cNvSpPr/>
              <p:nvPr/>
            </p:nvSpPr>
            <p:spPr>
              <a:xfrm>
                <a:off x="4901754" y="4272629"/>
                <a:ext cx="27275" cy="24479"/>
              </a:xfrm>
              <a:custGeom>
                <a:avLst/>
                <a:gdLst/>
                <a:ahLst/>
                <a:cxnLst/>
                <a:rect l="l" t="t" r="r" b="b"/>
                <a:pathLst>
                  <a:path w="27275" h="24479" extrusionOk="0">
                    <a:moveTo>
                      <a:pt x="27276" y="24479"/>
                    </a:moveTo>
                    <a:lnTo>
                      <a:pt x="27276" y="7334"/>
                    </a:lnTo>
                    <a:lnTo>
                      <a:pt x="4752" y="0"/>
                    </a:lnTo>
                    <a:lnTo>
                      <a:pt x="0" y="13525"/>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9" name="Google Shape;1208;p27">
                <a:extLst>
                  <a:ext uri="{FF2B5EF4-FFF2-40B4-BE49-F238E27FC236}">
                    <a16:creationId xmlns:a16="http://schemas.microsoft.com/office/drawing/2014/main" xmlns="" id="{ACBF083E-3971-42BA-AE5A-3E2840F84862}"/>
                  </a:ext>
                </a:extLst>
              </p:cNvPr>
              <p:cNvSpPr/>
              <p:nvPr/>
            </p:nvSpPr>
            <p:spPr>
              <a:xfrm>
                <a:off x="4779535" y="4267581"/>
                <a:ext cx="26040" cy="19430"/>
              </a:xfrm>
              <a:custGeom>
                <a:avLst/>
                <a:gdLst/>
                <a:ahLst/>
                <a:cxnLst/>
                <a:rect l="l" t="t" r="r" b="b"/>
                <a:pathLst>
                  <a:path w="26040" h="19430"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0" name="Google Shape;1209;p27">
                <a:extLst>
                  <a:ext uri="{FF2B5EF4-FFF2-40B4-BE49-F238E27FC236}">
                    <a16:creationId xmlns:a16="http://schemas.microsoft.com/office/drawing/2014/main" xmlns="" id="{7C0F81E5-C0C0-4F5E-969B-E84598D41F7A}"/>
                  </a:ext>
                </a:extLst>
              </p:cNvPr>
              <p:cNvSpPr/>
              <p:nvPr/>
            </p:nvSpPr>
            <p:spPr>
              <a:xfrm>
                <a:off x="4780485" y="4325492"/>
                <a:ext cx="29936" cy="30289"/>
              </a:xfrm>
              <a:custGeom>
                <a:avLst/>
                <a:gdLst/>
                <a:ahLst/>
                <a:cxnLst/>
                <a:rect l="l" t="t" r="r" b="b"/>
                <a:pathLst>
                  <a:path w="29936" h="30289" extrusionOk="0">
                    <a:moveTo>
                      <a:pt x="0" y="17907"/>
                    </a:moveTo>
                    <a:lnTo>
                      <a:pt x="0" y="0"/>
                    </a:lnTo>
                    <a:lnTo>
                      <a:pt x="29937" y="0"/>
                    </a:lnTo>
                    <a:lnTo>
                      <a:pt x="22619" y="16002"/>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1" name="Google Shape;1210;p27">
                <a:extLst>
                  <a:ext uri="{FF2B5EF4-FFF2-40B4-BE49-F238E27FC236}">
                    <a16:creationId xmlns:a16="http://schemas.microsoft.com/office/drawing/2014/main" xmlns="" id="{A1CC6CB3-68F4-4A1D-BBD8-ADAC0150A0DC}"/>
                  </a:ext>
                </a:extLst>
              </p:cNvPr>
              <p:cNvSpPr/>
              <p:nvPr/>
            </p:nvSpPr>
            <p:spPr>
              <a:xfrm>
                <a:off x="4779725" y="4250816"/>
                <a:ext cx="295065" cy="184594"/>
              </a:xfrm>
              <a:custGeom>
                <a:avLst/>
                <a:gdLst/>
                <a:ahLst/>
                <a:cxnLst/>
                <a:rect l="l" t="t" r="r" b="b"/>
                <a:pathLst>
                  <a:path w="295065" h="184594" extrusionOk="0">
                    <a:moveTo>
                      <a:pt x="149304" y="29146"/>
                    </a:moveTo>
                    <a:cubicBezTo>
                      <a:pt x="145417" y="29137"/>
                      <a:pt x="141540" y="29451"/>
                      <a:pt x="137710" y="30099"/>
                    </a:cubicBezTo>
                    <a:cubicBezTo>
                      <a:pt x="132483" y="30861"/>
                      <a:pt x="126685" y="31909"/>
                      <a:pt x="120223" y="33242"/>
                    </a:cubicBezTo>
                    <a:cubicBezTo>
                      <a:pt x="113760" y="34576"/>
                      <a:pt x="107013" y="36290"/>
                      <a:pt x="100075" y="38386"/>
                    </a:cubicBezTo>
                    <a:cubicBezTo>
                      <a:pt x="93308" y="40434"/>
                      <a:pt x="86701" y="42986"/>
                      <a:pt x="80307" y="46006"/>
                    </a:cubicBezTo>
                    <a:lnTo>
                      <a:pt x="131057" y="75343"/>
                    </a:lnTo>
                    <a:lnTo>
                      <a:pt x="140561" y="72199"/>
                    </a:lnTo>
                    <a:cubicBezTo>
                      <a:pt x="153486" y="67818"/>
                      <a:pt x="165651" y="64198"/>
                      <a:pt x="177151" y="61246"/>
                    </a:cubicBezTo>
                    <a:cubicBezTo>
                      <a:pt x="187899" y="58331"/>
                      <a:pt x="198914" y="56474"/>
                      <a:pt x="210034" y="55721"/>
                    </a:cubicBezTo>
                    <a:cubicBezTo>
                      <a:pt x="220155" y="55112"/>
                      <a:pt x="230315" y="55817"/>
                      <a:pt x="240256" y="57817"/>
                    </a:cubicBezTo>
                    <a:cubicBezTo>
                      <a:pt x="250453" y="59988"/>
                      <a:pt x="260242" y="63780"/>
                      <a:pt x="269242" y="69056"/>
                    </a:cubicBezTo>
                    <a:cubicBezTo>
                      <a:pt x="278014" y="73457"/>
                      <a:pt x="285541" y="80010"/>
                      <a:pt x="291101" y="88106"/>
                    </a:cubicBezTo>
                    <a:cubicBezTo>
                      <a:pt x="294817" y="94031"/>
                      <a:pt x="295986" y="101213"/>
                      <a:pt x="294332" y="108013"/>
                    </a:cubicBezTo>
                    <a:cubicBezTo>
                      <a:pt x="292175" y="115491"/>
                      <a:pt x="288079" y="122263"/>
                      <a:pt x="282453" y="127635"/>
                    </a:cubicBezTo>
                    <a:cubicBezTo>
                      <a:pt x="275477" y="134664"/>
                      <a:pt x="267693" y="140837"/>
                      <a:pt x="259263" y="146018"/>
                    </a:cubicBezTo>
                    <a:lnTo>
                      <a:pt x="291576" y="165068"/>
                    </a:lnTo>
                    <a:lnTo>
                      <a:pt x="273899" y="175260"/>
                    </a:lnTo>
                    <a:lnTo>
                      <a:pt x="241301" y="156210"/>
                    </a:lnTo>
                    <a:cubicBezTo>
                      <a:pt x="225762" y="163868"/>
                      <a:pt x="209539" y="170031"/>
                      <a:pt x="192832" y="174593"/>
                    </a:cubicBezTo>
                    <a:cubicBezTo>
                      <a:pt x="175345" y="179432"/>
                      <a:pt x="157478" y="182775"/>
                      <a:pt x="139421" y="184595"/>
                    </a:cubicBezTo>
                    <a:lnTo>
                      <a:pt x="122409" y="154019"/>
                    </a:lnTo>
                    <a:cubicBezTo>
                      <a:pt x="127146" y="153896"/>
                      <a:pt x="131874" y="153514"/>
                      <a:pt x="136569" y="152876"/>
                    </a:cubicBezTo>
                    <a:cubicBezTo>
                      <a:pt x="142937" y="152114"/>
                      <a:pt x="150065" y="150971"/>
                      <a:pt x="157858" y="149257"/>
                    </a:cubicBezTo>
                    <a:cubicBezTo>
                      <a:pt x="165651" y="147542"/>
                      <a:pt x="174014" y="145447"/>
                      <a:pt x="182758" y="142875"/>
                    </a:cubicBezTo>
                    <a:cubicBezTo>
                      <a:pt x="191245" y="140294"/>
                      <a:pt x="199532" y="137112"/>
                      <a:pt x="207563" y="133350"/>
                    </a:cubicBezTo>
                    <a:lnTo>
                      <a:pt x="157003" y="104108"/>
                    </a:lnTo>
                    <a:lnTo>
                      <a:pt x="150445" y="106394"/>
                    </a:lnTo>
                    <a:lnTo>
                      <a:pt x="143507" y="108490"/>
                    </a:lnTo>
                    <a:cubicBezTo>
                      <a:pt x="130772" y="112681"/>
                      <a:pt x="119177" y="116014"/>
                      <a:pt x="108533" y="118015"/>
                    </a:cubicBezTo>
                    <a:cubicBezTo>
                      <a:pt x="98772" y="120310"/>
                      <a:pt x="88807" y="121615"/>
                      <a:pt x="78786" y="121920"/>
                    </a:cubicBezTo>
                    <a:cubicBezTo>
                      <a:pt x="69946" y="122263"/>
                      <a:pt x="61097" y="121463"/>
                      <a:pt x="52461" y="119539"/>
                    </a:cubicBezTo>
                    <a:cubicBezTo>
                      <a:pt x="43906" y="117558"/>
                      <a:pt x="35680" y="114348"/>
                      <a:pt x="28036" y="110014"/>
                    </a:cubicBezTo>
                    <a:cubicBezTo>
                      <a:pt x="19642" y="105928"/>
                      <a:pt x="12295" y="99965"/>
                      <a:pt x="6558" y="92583"/>
                    </a:cubicBezTo>
                    <a:cubicBezTo>
                      <a:pt x="2453" y="86897"/>
                      <a:pt x="439" y="79962"/>
                      <a:pt x="855" y="72962"/>
                    </a:cubicBezTo>
                    <a:cubicBezTo>
                      <a:pt x="1599" y="65665"/>
                      <a:pt x="4512" y="58760"/>
                      <a:pt x="9219" y="53149"/>
                    </a:cubicBezTo>
                    <a:cubicBezTo>
                      <a:pt x="15027" y="45768"/>
                      <a:pt x="21955" y="39338"/>
                      <a:pt x="29747" y="34099"/>
                    </a:cubicBezTo>
                    <a:lnTo>
                      <a:pt x="0" y="16383"/>
                    </a:lnTo>
                    <a:lnTo>
                      <a:pt x="17392" y="6858"/>
                    </a:lnTo>
                    <a:lnTo>
                      <a:pt x="47044" y="24003"/>
                    </a:lnTo>
                    <a:cubicBezTo>
                      <a:pt x="60984" y="17126"/>
                      <a:pt x="75605" y="11725"/>
                      <a:pt x="90666" y="7906"/>
                    </a:cubicBezTo>
                    <a:cubicBezTo>
                      <a:pt x="105021" y="4324"/>
                      <a:pt x="119593" y="1686"/>
                      <a:pt x="134288" y="0"/>
                    </a:cubicBezTo>
                    <a:close/>
                    <a:moveTo>
                      <a:pt x="62915" y="82487"/>
                    </a:moveTo>
                    <a:cubicBezTo>
                      <a:pt x="69567" y="86401"/>
                      <a:pt x="77295" y="88068"/>
                      <a:pt x="84964" y="87249"/>
                    </a:cubicBezTo>
                    <a:cubicBezTo>
                      <a:pt x="95251" y="86087"/>
                      <a:pt x="105383" y="83820"/>
                      <a:pt x="115186" y="80486"/>
                    </a:cubicBezTo>
                    <a:lnTo>
                      <a:pt x="67667" y="52959"/>
                    </a:lnTo>
                    <a:cubicBezTo>
                      <a:pt x="50180" y="64008"/>
                      <a:pt x="48659" y="74295"/>
                      <a:pt x="62915" y="82487"/>
                    </a:cubicBezTo>
                    <a:close/>
                    <a:moveTo>
                      <a:pt x="229802" y="96488"/>
                    </a:moveTo>
                    <a:cubicBezTo>
                      <a:pt x="222531" y="92488"/>
                      <a:pt x="214149" y="90983"/>
                      <a:pt x="205947" y="92202"/>
                    </a:cubicBezTo>
                    <a:cubicBezTo>
                      <a:pt x="194695" y="93669"/>
                      <a:pt x="183604" y="96126"/>
                      <a:pt x="172779" y="99536"/>
                    </a:cubicBezTo>
                    <a:lnTo>
                      <a:pt x="220298" y="126873"/>
                    </a:lnTo>
                    <a:cubicBezTo>
                      <a:pt x="240256" y="114586"/>
                      <a:pt x="243487" y="104394"/>
                      <a:pt x="229802" y="96488"/>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 name="Google Shape;1211;p27">
              <a:extLst>
                <a:ext uri="{FF2B5EF4-FFF2-40B4-BE49-F238E27FC236}">
                  <a16:creationId xmlns:a16="http://schemas.microsoft.com/office/drawing/2014/main" xmlns="" id="{84910814-453A-427F-91AB-110B28DD3472}"/>
                </a:ext>
              </a:extLst>
            </p:cNvPr>
            <p:cNvGrpSpPr/>
            <p:nvPr/>
          </p:nvGrpSpPr>
          <p:grpSpPr>
            <a:xfrm>
              <a:off x="2654955" y="3219989"/>
              <a:ext cx="883852" cy="621029"/>
              <a:chOff x="4464580" y="3962114"/>
              <a:chExt cx="883852" cy="621029"/>
            </a:xfrm>
          </p:grpSpPr>
          <p:sp>
            <p:nvSpPr>
              <p:cNvPr id="480" name="Google Shape;1212;p27">
                <a:extLst>
                  <a:ext uri="{FF2B5EF4-FFF2-40B4-BE49-F238E27FC236}">
                    <a16:creationId xmlns:a16="http://schemas.microsoft.com/office/drawing/2014/main" xmlns="" id="{8BB5DBF0-B0FB-4A01-B020-1593E5C2DD9D}"/>
                  </a:ext>
                </a:extLst>
              </p:cNvPr>
              <p:cNvSpPr/>
              <p:nvPr/>
            </p:nvSpPr>
            <p:spPr>
              <a:xfrm>
                <a:off x="4464580" y="4071651"/>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1" name="Google Shape;1213;p27">
                <a:extLst>
                  <a:ext uri="{FF2B5EF4-FFF2-40B4-BE49-F238E27FC236}">
                    <a16:creationId xmlns:a16="http://schemas.microsoft.com/office/drawing/2014/main" xmlns="" id="{0E0CF530-D983-4904-A32D-5146319D8CF7}"/>
                  </a:ext>
                </a:extLst>
              </p:cNvPr>
              <p:cNvSpPr/>
              <p:nvPr/>
            </p:nvSpPr>
            <p:spPr>
              <a:xfrm>
                <a:off x="4464770" y="4214812"/>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2" name="Google Shape;1214;p27">
                <a:extLst>
                  <a:ext uri="{FF2B5EF4-FFF2-40B4-BE49-F238E27FC236}">
                    <a16:creationId xmlns:a16="http://schemas.microsoft.com/office/drawing/2014/main" xmlns="" id="{0CF717DF-885B-4B11-A16D-2B258BBF251F}"/>
                  </a:ext>
                </a:extLst>
              </p:cNvPr>
              <p:cNvSpPr/>
              <p:nvPr/>
            </p:nvSpPr>
            <p:spPr>
              <a:xfrm>
                <a:off x="5281905" y="4217860"/>
                <a:ext cx="66526" cy="157067"/>
              </a:xfrm>
              <a:custGeom>
                <a:avLst/>
                <a:gdLst/>
                <a:ahLst/>
                <a:cxnLst/>
                <a:rect l="l" t="t" r="r" b="b"/>
                <a:pathLst>
                  <a:path w="66526" h="157067" extrusionOk="0">
                    <a:moveTo>
                      <a:pt x="66527" y="0"/>
                    </a:moveTo>
                    <a:lnTo>
                      <a:pt x="66527" y="109538"/>
                    </a:lnTo>
                    <a:lnTo>
                      <a:pt x="21954"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3" name="Google Shape;1215;p27">
                <a:extLst>
                  <a:ext uri="{FF2B5EF4-FFF2-40B4-BE49-F238E27FC236}">
                    <a16:creationId xmlns:a16="http://schemas.microsoft.com/office/drawing/2014/main" xmlns="" id="{4990334B-0608-4965-A099-3224B4FEB7F4}"/>
                  </a:ext>
                </a:extLst>
              </p:cNvPr>
              <p:cNvSpPr/>
              <p:nvPr/>
            </p:nvSpPr>
            <p:spPr>
              <a:xfrm>
                <a:off x="4464580" y="3962114"/>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4" name="Google Shape;1216;p27">
                <a:extLst>
                  <a:ext uri="{FF2B5EF4-FFF2-40B4-BE49-F238E27FC236}">
                    <a16:creationId xmlns:a16="http://schemas.microsoft.com/office/drawing/2014/main" xmlns="" id="{A71DAE78-EFBF-4682-B9D1-0E84971E5F14}"/>
                  </a:ext>
                </a:extLst>
              </p:cNvPr>
              <p:cNvSpPr/>
              <p:nvPr/>
            </p:nvSpPr>
            <p:spPr>
              <a:xfrm>
                <a:off x="4590295" y="4031718"/>
                <a:ext cx="632609" cy="366117"/>
              </a:xfrm>
              <a:custGeom>
                <a:avLst/>
                <a:gdLst/>
                <a:ahLst/>
                <a:cxnLst/>
                <a:rect l="l" t="t" r="r" b="b"/>
                <a:pathLst>
                  <a:path w="632609" h="366117" extrusionOk="0">
                    <a:moveTo>
                      <a:pt x="632022" y="194048"/>
                    </a:moveTo>
                    <a:cubicBezTo>
                      <a:pt x="627555" y="237101"/>
                      <a:pt x="596953" y="279773"/>
                      <a:pt x="540025" y="312539"/>
                    </a:cubicBezTo>
                    <a:cubicBezTo>
                      <a:pt x="416476" y="383977"/>
                      <a:pt x="216136" y="383977"/>
                      <a:pt x="92586" y="312539"/>
                    </a:cubicBezTo>
                    <a:cubicBezTo>
                      <a:pt x="35564" y="279583"/>
                      <a:pt x="4962" y="237101"/>
                      <a:pt x="590" y="194048"/>
                    </a:cubicBezTo>
                    <a:cubicBezTo>
                      <a:pt x="-4732" y="143661"/>
                      <a:pt x="25965" y="92131"/>
                      <a:pt x="92586" y="53650"/>
                    </a:cubicBezTo>
                    <a:cubicBezTo>
                      <a:pt x="216136" y="-17883"/>
                      <a:pt x="416476" y="-17883"/>
                      <a:pt x="540025" y="53650"/>
                    </a:cubicBezTo>
                    <a:cubicBezTo>
                      <a:pt x="606551" y="92607"/>
                      <a:pt x="637344" y="143661"/>
                      <a:pt x="632022"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5" name="Google Shape;1217;p27">
                <a:extLst>
                  <a:ext uri="{FF2B5EF4-FFF2-40B4-BE49-F238E27FC236}">
                    <a16:creationId xmlns:a16="http://schemas.microsoft.com/office/drawing/2014/main" xmlns="" id="{81216B46-4009-482D-8989-16E2DD121DA4}"/>
                  </a:ext>
                </a:extLst>
              </p:cNvPr>
              <p:cNvSpPr/>
              <p:nvPr/>
            </p:nvSpPr>
            <p:spPr>
              <a:xfrm>
                <a:off x="4590885" y="4053625"/>
                <a:ext cx="631431" cy="344209"/>
              </a:xfrm>
              <a:custGeom>
                <a:avLst/>
                <a:gdLst/>
                <a:ahLst/>
                <a:cxnLst/>
                <a:rect l="l" t="t" r="r" b="b"/>
                <a:pathLst>
                  <a:path w="631431" h="344209" extrusionOk="0">
                    <a:moveTo>
                      <a:pt x="631432" y="172140"/>
                    </a:moveTo>
                    <a:cubicBezTo>
                      <a:pt x="626965" y="215194"/>
                      <a:pt x="596363" y="257865"/>
                      <a:pt x="539435" y="290631"/>
                    </a:cubicBezTo>
                    <a:cubicBezTo>
                      <a:pt x="415886" y="362069"/>
                      <a:pt x="215546" y="362069"/>
                      <a:pt x="91997" y="290631"/>
                    </a:cubicBezTo>
                    <a:cubicBezTo>
                      <a:pt x="34974" y="257675"/>
                      <a:pt x="4372" y="215194"/>
                      <a:pt x="0" y="172140"/>
                    </a:cubicBezTo>
                    <a:cubicBezTo>
                      <a:pt x="4372" y="129088"/>
                      <a:pt x="34974" y="86415"/>
                      <a:pt x="91997" y="53649"/>
                    </a:cubicBezTo>
                    <a:cubicBezTo>
                      <a:pt x="215546" y="-17883"/>
                      <a:pt x="415886" y="-17883"/>
                      <a:pt x="539435" y="53649"/>
                    </a:cubicBezTo>
                    <a:cubicBezTo>
                      <a:pt x="596363" y="86701"/>
                      <a:pt x="626965" y="129088"/>
                      <a:pt x="631432" y="172140"/>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6" name="Google Shape;1218;p27">
                <a:extLst>
                  <a:ext uri="{FF2B5EF4-FFF2-40B4-BE49-F238E27FC236}">
                    <a16:creationId xmlns:a16="http://schemas.microsoft.com/office/drawing/2014/main" xmlns="" id="{F96FF0BE-79C6-4942-B93E-0B344507AE57}"/>
                  </a:ext>
                </a:extLst>
              </p:cNvPr>
              <p:cNvSpPr/>
              <p:nvPr/>
            </p:nvSpPr>
            <p:spPr>
              <a:xfrm>
                <a:off x="4752449" y="4136612"/>
                <a:ext cx="294752" cy="184784"/>
              </a:xfrm>
              <a:custGeom>
                <a:avLst/>
                <a:gdLst/>
                <a:ahLst/>
                <a:cxnLst/>
                <a:rect l="l" t="t" r="r" b="b"/>
                <a:pathLst>
                  <a:path w="294752" h="184784" extrusionOk="0">
                    <a:moveTo>
                      <a:pt x="149495" y="29242"/>
                    </a:moveTo>
                    <a:cubicBezTo>
                      <a:pt x="145609" y="29232"/>
                      <a:pt x="141731" y="29546"/>
                      <a:pt x="137900" y="30194"/>
                    </a:cubicBezTo>
                    <a:cubicBezTo>
                      <a:pt x="132673" y="30956"/>
                      <a:pt x="126876" y="32004"/>
                      <a:pt x="120413" y="33338"/>
                    </a:cubicBezTo>
                    <a:cubicBezTo>
                      <a:pt x="113950" y="34671"/>
                      <a:pt x="107203" y="36481"/>
                      <a:pt x="100265" y="38481"/>
                    </a:cubicBezTo>
                    <a:cubicBezTo>
                      <a:pt x="93482" y="40576"/>
                      <a:pt x="86847" y="43119"/>
                      <a:pt x="80402" y="46101"/>
                    </a:cubicBezTo>
                    <a:lnTo>
                      <a:pt x="131247" y="75533"/>
                    </a:lnTo>
                    <a:lnTo>
                      <a:pt x="140751" y="72295"/>
                    </a:lnTo>
                    <a:cubicBezTo>
                      <a:pt x="153676" y="68008"/>
                      <a:pt x="165841" y="64294"/>
                      <a:pt x="177341" y="61341"/>
                    </a:cubicBezTo>
                    <a:cubicBezTo>
                      <a:pt x="188099" y="58426"/>
                      <a:pt x="199104" y="56569"/>
                      <a:pt x="210224" y="55816"/>
                    </a:cubicBezTo>
                    <a:cubicBezTo>
                      <a:pt x="220345" y="55207"/>
                      <a:pt x="230505" y="55912"/>
                      <a:pt x="240446" y="57912"/>
                    </a:cubicBezTo>
                    <a:cubicBezTo>
                      <a:pt x="250501" y="60122"/>
                      <a:pt x="260128" y="63951"/>
                      <a:pt x="268957" y="69247"/>
                    </a:cubicBezTo>
                    <a:cubicBezTo>
                      <a:pt x="277758" y="73609"/>
                      <a:pt x="285285" y="80172"/>
                      <a:pt x="290816" y="88297"/>
                    </a:cubicBezTo>
                    <a:cubicBezTo>
                      <a:pt x="294494" y="94240"/>
                      <a:pt x="295653" y="101403"/>
                      <a:pt x="294047" y="108204"/>
                    </a:cubicBezTo>
                    <a:cubicBezTo>
                      <a:pt x="291852" y="115662"/>
                      <a:pt x="287756" y="122425"/>
                      <a:pt x="282167" y="127825"/>
                    </a:cubicBezTo>
                    <a:cubicBezTo>
                      <a:pt x="275163" y="134855"/>
                      <a:pt x="267342" y="141027"/>
                      <a:pt x="258883" y="146209"/>
                    </a:cubicBezTo>
                    <a:lnTo>
                      <a:pt x="291196" y="165259"/>
                    </a:lnTo>
                    <a:lnTo>
                      <a:pt x="273614" y="175450"/>
                    </a:lnTo>
                    <a:lnTo>
                      <a:pt x="241016" y="156400"/>
                    </a:lnTo>
                    <a:cubicBezTo>
                      <a:pt x="225487" y="164068"/>
                      <a:pt x="209254" y="170231"/>
                      <a:pt x="192547" y="174784"/>
                    </a:cubicBezTo>
                    <a:cubicBezTo>
                      <a:pt x="175060" y="179622"/>
                      <a:pt x="157188" y="182966"/>
                      <a:pt x="139135" y="184785"/>
                    </a:cubicBezTo>
                    <a:lnTo>
                      <a:pt x="122314" y="154210"/>
                    </a:lnTo>
                    <a:cubicBezTo>
                      <a:pt x="127083" y="154086"/>
                      <a:pt x="131841" y="153705"/>
                      <a:pt x="136569" y="153067"/>
                    </a:cubicBezTo>
                    <a:cubicBezTo>
                      <a:pt x="142937" y="152305"/>
                      <a:pt x="150065" y="151162"/>
                      <a:pt x="157858" y="149447"/>
                    </a:cubicBezTo>
                    <a:cubicBezTo>
                      <a:pt x="165651" y="147733"/>
                      <a:pt x="174014" y="145637"/>
                      <a:pt x="182663" y="143065"/>
                    </a:cubicBezTo>
                    <a:cubicBezTo>
                      <a:pt x="191178" y="140494"/>
                      <a:pt x="199504" y="137312"/>
                      <a:pt x="207563" y="133540"/>
                    </a:cubicBezTo>
                    <a:lnTo>
                      <a:pt x="157003" y="104299"/>
                    </a:lnTo>
                    <a:lnTo>
                      <a:pt x="150350" y="106585"/>
                    </a:lnTo>
                    <a:lnTo>
                      <a:pt x="143507" y="108680"/>
                    </a:lnTo>
                    <a:cubicBezTo>
                      <a:pt x="130772" y="112871"/>
                      <a:pt x="119083" y="116205"/>
                      <a:pt x="108533" y="118205"/>
                    </a:cubicBezTo>
                    <a:cubicBezTo>
                      <a:pt x="98735" y="120482"/>
                      <a:pt x="88743" y="121825"/>
                      <a:pt x="78691" y="122206"/>
                    </a:cubicBezTo>
                    <a:cubicBezTo>
                      <a:pt x="69880" y="122472"/>
                      <a:pt x="61068" y="121644"/>
                      <a:pt x="52461" y="119729"/>
                    </a:cubicBezTo>
                    <a:cubicBezTo>
                      <a:pt x="43906" y="117748"/>
                      <a:pt x="35680" y="114538"/>
                      <a:pt x="28036" y="110204"/>
                    </a:cubicBezTo>
                    <a:cubicBezTo>
                      <a:pt x="19681" y="106004"/>
                      <a:pt x="12399" y="99946"/>
                      <a:pt x="6748" y="92488"/>
                    </a:cubicBezTo>
                    <a:cubicBezTo>
                      <a:pt x="2599" y="86820"/>
                      <a:pt x="581" y="79877"/>
                      <a:pt x="1045" y="72866"/>
                    </a:cubicBezTo>
                    <a:cubicBezTo>
                      <a:pt x="1795" y="65589"/>
                      <a:pt x="4672" y="58703"/>
                      <a:pt x="9314" y="53054"/>
                    </a:cubicBezTo>
                    <a:cubicBezTo>
                      <a:pt x="15159" y="45672"/>
                      <a:pt x="22117" y="39243"/>
                      <a:pt x="29937" y="34004"/>
                    </a:cubicBezTo>
                    <a:lnTo>
                      <a:pt x="0" y="16669"/>
                    </a:lnTo>
                    <a:lnTo>
                      <a:pt x="17772" y="6763"/>
                    </a:lnTo>
                    <a:lnTo>
                      <a:pt x="47424" y="23908"/>
                    </a:lnTo>
                    <a:cubicBezTo>
                      <a:pt x="61342" y="17002"/>
                      <a:pt x="75969" y="11639"/>
                      <a:pt x="91046" y="7906"/>
                    </a:cubicBezTo>
                    <a:cubicBezTo>
                      <a:pt x="105382" y="4238"/>
                      <a:pt x="119959" y="1591"/>
                      <a:pt x="134669" y="0"/>
                    </a:cubicBezTo>
                    <a:close/>
                    <a:moveTo>
                      <a:pt x="63105" y="82963"/>
                    </a:moveTo>
                    <a:cubicBezTo>
                      <a:pt x="69780" y="86811"/>
                      <a:pt x="77497" y="88449"/>
                      <a:pt x="85154" y="87630"/>
                    </a:cubicBezTo>
                    <a:cubicBezTo>
                      <a:pt x="95447" y="86506"/>
                      <a:pt x="105583" y="84239"/>
                      <a:pt x="115376" y="80867"/>
                    </a:cubicBezTo>
                    <a:lnTo>
                      <a:pt x="67857" y="53340"/>
                    </a:lnTo>
                    <a:cubicBezTo>
                      <a:pt x="50370" y="64484"/>
                      <a:pt x="48849" y="74390"/>
                      <a:pt x="63105" y="82963"/>
                    </a:cubicBezTo>
                    <a:close/>
                    <a:moveTo>
                      <a:pt x="229992" y="96869"/>
                    </a:moveTo>
                    <a:cubicBezTo>
                      <a:pt x="222721" y="92869"/>
                      <a:pt x="214339" y="91364"/>
                      <a:pt x="206137" y="92583"/>
                    </a:cubicBezTo>
                    <a:cubicBezTo>
                      <a:pt x="194894" y="94088"/>
                      <a:pt x="183803" y="96545"/>
                      <a:pt x="172969" y="99917"/>
                    </a:cubicBezTo>
                    <a:lnTo>
                      <a:pt x="220488" y="127254"/>
                    </a:lnTo>
                    <a:cubicBezTo>
                      <a:pt x="240446" y="114681"/>
                      <a:pt x="243677" y="104489"/>
                      <a:pt x="229992" y="965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7" name="Google Shape;1219;p27">
                <a:extLst>
                  <a:ext uri="{FF2B5EF4-FFF2-40B4-BE49-F238E27FC236}">
                    <a16:creationId xmlns:a16="http://schemas.microsoft.com/office/drawing/2014/main" xmlns="" id="{ED315842-95ED-425F-A4F2-E7D20004047A}"/>
                  </a:ext>
                </a:extLst>
              </p:cNvPr>
              <p:cNvSpPr/>
              <p:nvPr/>
            </p:nvSpPr>
            <p:spPr>
              <a:xfrm>
                <a:off x="4874763" y="4273581"/>
                <a:ext cx="19007" cy="25621"/>
              </a:xfrm>
              <a:custGeom>
                <a:avLst/>
                <a:gdLst/>
                <a:ahLst/>
                <a:cxnLst/>
                <a:rect l="l" t="t" r="r" b="b"/>
                <a:pathLst>
                  <a:path w="19007" h="25621" extrusionOk="0">
                    <a:moveTo>
                      <a:pt x="0" y="17240"/>
                    </a:moveTo>
                    <a:cubicBezTo>
                      <a:pt x="0" y="16002"/>
                      <a:pt x="0" y="0"/>
                      <a:pt x="0" y="0"/>
                    </a:cubicBezTo>
                    <a:lnTo>
                      <a:pt x="19008" y="12668"/>
                    </a:lnTo>
                    <a:lnTo>
                      <a:pt x="10644" y="2562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8" name="Google Shape;1220;p27">
                <a:extLst>
                  <a:ext uri="{FF2B5EF4-FFF2-40B4-BE49-F238E27FC236}">
                    <a16:creationId xmlns:a16="http://schemas.microsoft.com/office/drawing/2014/main" xmlns="" id="{55B851BE-A442-4FE4-9E2F-DFF2E35A9ADA}"/>
                  </a:ext>
                </a:extLst>
              </p:cNvPr>
              <p:cNvSpPr/>
              <p:nvPr/>
            </p:nvSpPr>
            <p:spPr>
              <a:xfrm>
                <a:off x="5001734" y="4284535"/>
                <a:ext cx="42006" cy="19716"/>
              </a:xfrm>
              <a:custGeom>
                <a:avLst/>
                <a:gdLst/>
                <a:ahLst/>
                <a:cxnLst/>
                <a:rect l="l" t="t" r="r" b="b"/>
                <a:pathLst>
                  <a:path w="42006" h="19716" extrusionOk="0">
                    <a:moveTo>
                      <a:pt x="42007" y="17145"/>
                    </a:moveTo>
                    <a:lnTo>
                      <a:pt x="42007" y="0"/>
                    </a:lnTo>
                    <a:lnTo>
                      <a:pt x="0" y="3143"/>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9" name="Google Shape;1221;p27">
                <a:extLst>
                  <a:ext uri="{FF2B5EF4-FFF2-40B4-BE49-F238E27FC236}">
                    <a16:creationId xmlns:a16="http://schemas.microsoft.com/office/drawing/2014/main" xmlns="" id="{0589757D-4B9A-41AB-BE16-1876C1EECE9A}"/>
                  </a:ext>
                </a:extLst>
              </p:cNvPr>
              <p:cNvSpPr/>
              <p:nvPr/>
            </p:nvSpPr>
            <p:spPr>
              <a:xfrm>
                <a:off x="5015894" y="4221289"/>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0" name="Google Shape;1222;p27">
                <a:extLst>
                  <a:ext uri="{FF2B5EF4-FFF2-40B4-BE49-F238E27FC236}">
                    <a16:creationId xmlns:a16="http://schemas.microsoft.com/office/drawing/2014/main" xmlns="" id="{86670DE1-1E4E-4087-917C-409377ACFF28}"/>
                  </a:ext>
                </a:extLst>
              </p:cNvPr>
              <p:cNvSpPr/>
              <p:nvPr/>
            </p:nvSpPr>
            <p:spPr>
              <a:xfrm>
                <a:off x="4917055" y="4227671"/>
                <a:ext cx="47328" cy="33146"/>
              </a:xfrm>
              <a:custGeom>
                <a:avLst/>
                <a:gdLst/>
                <a:ahLst/>
                <a:cxnLst/>
                <a:rect l="l" t="t" r="r" b="b"/>
                <a:pathLst>
                  <a:path w="47328" h="33146" extrusionOk="0">
                    <a:moveTo>
                      <a:pt x="0" y="10096"/>
                    </a:moveTo>
                    <a:lnTo>
                      <a:pt x="10454" y="0"/>
                    </a:lnTo>
                    <a:lnTo>
                      <a:pt x="47329" y="25622"/>
                    </a:lnTo>
                    <a:lnTo>
                      <a:pt x="45048" y="33147"/>
                    </a:lnTo>
                    <a:cubicBezTo>
                      <a:pt x="45048" y="33147"/>
                      <a:pt x="17487" y="21431"/>
                      <a:pt x="16537" y="20764"/>
                    </a:cubicBezTo>
                    <a:cubicBezTo>
                      <a:pt x="15586" y="20098"/>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1" name="Google Shape;1223;p27">
                <a:extLst>
                  <a:ext uri="{FF2B5EF4-FFF2-40B4-BE49-F238E27FC236}">
                    <a16:creationId xmlns:a16="http://schemas.microsoft.com/office/drawing/2014/main" xmlns="" id="{2ABFA851-208D-4A21-98A7-BC63B6E06F49}"/>
                  </a:ext>
                </a:extLst>
              </p:cNvPr>
              <p:cNvSpPr/>
              <p:nvPr/>
            </p:nvSpPr>
            <p:spPr>
              <a:xfrm>
                <a:off x="4820401" y="4172521"/>
                <a:ext cx="58543" cy="38957"/>
              </a:xfrm>
              <a:custGeom>
                <a:avLst/>
                <a:gdLst/>
                <a:ahLst/>
                <a:cxnLst/>
                <a:rect l="l" t="t" r="r" b="b"/>
                <a:pathLst>
                  <a:path w="58543" h="38957" extrusionOk="0">
                    <a:moveTo>
                      <a:pt x="0" y="11049"/>
                    </a:moveTo>
                    <a:lnTo>
                      <a:pt x="49040" y="38957"/>
                    </a:lnTo>
                    <a:lnTo>
                      <a:pt x="58543" y="31623"/>
                    </a:lnTo>
                    <a:cubicBezTo>
                      <a:pt x="58543" y="31623"/>
                      <a:pt x="52366" y="24575"/>
                      <a:pt x="51986" y="23908"/>
                    </a:cubicBezTo>
                    <a:cubicBezTo>
                      <a:pt x="47568" y="18869"/>
                      <a:pt x="42409" y="14526"/>
                      <a:pt x="36685" y="11049"/>
                    </a:cubicBezTo>
                    <a:cubicBezTo>
                      <a:pt x="33073" y="10382"/>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2" name="Google Shape;1224;p27">
                <a:extLst>
                  <a:ext uri="{FF2B5EF4-FFF2-40B4-BE49-F238E27FC236}">
                    <a16:creationId xmlns:a16="http://schemas.microsoft.com/office/drawing/2014/main" xmlns="" id="{04F936ED-B381-41FE-94EF-0A9019F6C992}"/>
                  </a:ext>
                </a:extLst>
              </p:cNvPr>
              <p:cNvSpPr/>
              <p:nvPr/>
            </p:nvSpPr>
            <p:spPr>
              <a:xfrm>
                <a:off x="4874573" y="4141374"/>
                <a:ext cx="27370" cy="24479"/>
              </a:xfrm>
              <a:custGeom>
                <a:avLst/>
                <a:gdLst/>
                <a:ahLst/>
                <a:cxnLst/>
                <a:rect l="l" t="t" r="r" b="b"/>
                <a:pathLst>
                  <a:path w="27370" h="24479" extrusionOk="0">
                    <a:moveTo>
                      <a:pt x="27371" y="24479"/>
                    </a:moveTo>
                    <a:lnTo>
                      <a:pt x="27371" y="7334"/>
                    </a:lnTo>
                    <a:lnTo>
                      <a:pt x="4847" y="0"/>
                    </a:lnTo>
                    <a:lnTo>
                      <a:pt x="0" y="13430"/>
                    </a:lnTo>
                    <a:lnTo>
                      <a:pt x="1235" y="19621"/>
                    </a:lnTo>
                    <a:lnTo>
                      <a:pt x="27371"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3" name="Google Shape;1225;p27">
                <a:extLst>
                  <a:ext uri="{FF2B5EF4-FFF2-40B4-BE49-F238E27FC236}">
                    <a16:creationId xmlns:a16="http://schemas.microsoft.com/office/drawing/2014/main" xmlns="" id="{BAC419D9-5381-421B-BFA2-2C7C956E2225}"/>
                  </a:ext>
                </a:extLst>
              </p:cNvPr>
              <p:cNvSpPr/>
              <p:nvPr/>
            </p:nvSpPr>
            <p:spPr>
              <a:xfrm>
                <a:off x="4752449" y="4136326"/>
                <a:ext cx="26040" cy="19430"/>
              </a:xfrm>
              <a:custGeom>
                <a:avLst/>
                <a:gdLst/>
                <a:ahLst/>
                <a:cxnLst/>
                <a:rect l="l" t="t" r="r" b="b"/>
                <a:pathLst>
                  <a:path w="26040" h="19430" extrusionOk="0">
                    <a:moveTo>
                      <a:pt x="0" y="17145"/>
                    </a:moveTo>
                    <a:lnTo>
                      <a:pt x="0" y="0"/>
                    </a:lnTo>
                    <a:lnTo>
                      <a:pt x="26040" y="2762"/>
                    </a:lnTo>
                    <a:lnTo>
                      <a:pt x="17582"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4" name="Google Shape;1226;p27">
                <a:extLst>
                  <a:ext uri="{FF2B5EF4-FFF2-40B4-BE49-F238E27FC236}">
                    <a16:creationId xmlns:a16="http://schemas.microsoft.com/office/drawing/2014/main" xmlns="" id="{5D3B08D1-62B7-4EC4-8162-A6215843E9A5}"/>
                  </a:ext>
                </a:extLst>
              </p:cNvPr>
              <p:cNvSpPr/>
              <p:nvPr/>
            </p:nvSpPr>
            <p:spPr>
              <a:xfrm>
                <a:off x="4753400" y="4193857"/>
                <a:ext cx="29936" cy="30480"/>
              </a:xfrm>
              <a:custGeom>
                <a:avLst/>
                <a:gdLst/>
                <a:ahLst/>
                <a:cxnLst/>
                <a:rect l="l" t="t" r="r" b="b"/>
                <a:pathLst>
                  <a:path w="29936" h="30480" extrusionOk="0">
                    <a:moveTo>
                      <a:pt x="0" y="17907"/>
                    </a:moveTo>
                    <a:lnTo>
                      <a:pt x="0" y="0"/>
                    </a:lnTo>
                    <a:lnTo>
                      <a:pt x="29937" y="0"/>
                    </a:lnTo>
                    <a:lnTo>
                      <a:pt x="22619" y="16193"/>
                    </a:lnTo>
                    <a:lnTo>
                      <a:pt x="9599" y="3048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5" name="Google Shape;1227;p27">
                <a:extLst>
                  <a:ext uri="{FF2B5EF4-FFF2-40B4-BE49-F238E27FC236}">
                    <a16:creationId xmlns:a16="http://schemas.microsoft.com/office/drawing/2014/main" xmlns="" id="{6292E6FA-F46E-43C9-8C0E-0A8E8ACD285F}"/>
                  </a:ext>
                </a:extLst>
              </p:cNvPr>
              <p:cNvSpPr/>
              <p:nvPr/>
            </p:nvSpPr>
            <p:spPr>
              <a:xfrm>
                <a:off x="4752639" y="4119372"/>
                <a:ext cx="294568" cy="184689"/>
              </a:xfrm>
              <a:custGeom>
                <a:avLst/>
                <a:gdLst/>
                <a:ahLst/>
                <a:cxnLst/>
                <a:rect l="l" t="t" r="r" b="b"/>
                <a:pathLst>
                  <a:path w="294568" h="184689" extrusionOk="0">
                    <a:moveTo>
                      <a:pt x="149304" y="29337"/>
                    </a:moveTo>
                    <a:cubicBezTo>
                      <a:pt x="145419" y="29327"/>
                      <a:pt x="141541" y="29642"/>
                      <a:pt x="137710" y="30289"/>
                    </a:cubicBezTo>
                    <a:cubicBezTo>
                      <a:pt x="132483" y="31051"/>
                      <a:pt x="126685" y="32004"/>
                      <a:pt x="120223" y="33433"/>
                    </a:cubicBezTo>
                    <a:cubicBezTo>
                      <a:pt x="113760" y="34862"/>
                      <a:pt x="107013" y="36481"/>
                      <a:pt x="100075" y="38576"/>
                    </a:cubicBezTo>
                    <a:cubicBezTo>
                      <a:pt x="93278" y="40624"/>
                      <a:pt x="86638" y="43177"/>
                      <a:pt x="80212" y="46196"/>
                    </a:cubicBezTo>
                    <a:lnTo>
                      <a:pt x="131057" y="75533"/>
                    </a:lnTo>
                    <a:lnTo>
                      <a:pt x="140561" y="72295"/>
                    </a:lnTo>
                    <a:cubicBezTo>
                      <a:pt x="153486" y="68008"/>
                      <a:pt x="165651" y="64389"/>
                      <a:pt x="177151" y="61341"/>
                    </a:cubicBezTo>
                    <a:cubicBezTo>
                      <a:pt x="187918" y="58503"/>
                      <a:pt x="198924" y="56683"/>
                      <a:pt x="210034" y="55912"/>
                    </a:cubicBezTo>
                    <a:cubicBezTo>
                      <a:pt x="220155" y="55302"/>
                      <a:pt x="230315" y="56007"/>
                      <a:pt x="240256" y="58007"/>
                    </a:cubicBezTo>
                    <a:cubicBezTo>
                      <a:pt x="250301" y="60179"/>
                      <a:pt x="259929" y="63979"/>
                      <a:pt x="268767" y="69247"/>
                    </a:cubicBezTo>
                    <a:cubicBezTo>
                      <a:pt x="277539" y="73647"/>
                      <a:pt x="285066" y="80200"/>
                      <a:pt x="290626" y="88297"/>
                    </a:cubicBezTo>
                    <a:cubicBezTo>
                      <a:pt x="294313" y="94231"/>
                      <a:pt x="295473" y="101403"/>
                      <a:pt x="293857" y="108204"/>
                    </a:cubicBezTo>
                    <a:cubicBezTo>
                      <a:pt x="291662" y="115662"/>
                      <a:pt x="287566" y="122425"/>
                      <a:pt x="281977" y="127825"/>
                    </a:cubicBezTo>
                    <a:cubicBezTo>
                      <a:pt x="274964" y="134826"/>
                      <a:pt x="267151" y="140960"/>
                      <a:pt x="258693" y="146113"/>
                    </a:cubicBezTo>
                    <a:lnTo>
                      <a:pt x="291006" y="165163"/>
                    </a:lnTo>
                    <a:lnTo>
                      <a:pt x="273424" y="175355"/>
                    </a:lnTo>
                    <a:lnTo>
                      <a:pt x="240826" y="156305"/>
                    </a:lnTo>
                    <a:cubicBezTo>
                      <a:pt x="225287" y="163944"/>
                      <a:pt x="209064" y="170069"/>
                      <a:pt x="192357" y="174593"/>
                    </a:cubicBezTo>
                    <a:cubicBezTo>
                      <a:pt x="174879" y="179508"/>
                      <a:pt x="157007" y="182880"/>
                      <a:pt x="138945" y="184690"/>
                    </a:cubicBezTo>
                    <a:lnTo>
                      <a:pt x="122124" y="154210"/>
                    </a:lnTo>
                    <a:cubicBezTo>
                      <a:pt x="126892" y="154133"/>
                      <a:pt x="131651" y="153781"/>
                      <a:pt x="136379" y="153162"/>
                    </a:cubicBezTo>
                    <a:cubicBezTo>
                      <a:pt x="142747" y="152400"/>
                      <a:pt x="149875" y="151162"/>
                      <a:pt x="157668" y="149447"/>
                    </a:cubicBezTo>
                    <a:cubicBezTo>
                      <a:pt x="165461" y="147733"/>
                      <a:pt x="173824" y="145637"/>
                      <a:pt x="182473" y="143161"/>
                    </a:cubicBezTo>
                    <a:cubicBezTo>
                      <a:pt x="190988" y="140589"/>
                      <a:pt x="199313" y="137408"/>
                      <a:pt x="207373" y="133636"/>
                    </a:cubicBezTo>
                    <a:lnTo>
                      <a:pt x="156812" y="104394"/>
                    </a:lnTo>
                    <a:lnTo>
                      <a:pt x="150160" y="106775"/>
                    </a:lnTo>
                    <a:lnTo>
                      <a:pt x="143317" y="108871"/>
                    </a:lnTo>
                    <a:cubicBezTo>
                      <a:pt x="130582" y="113062"/>
                      <a:pt x="118892" y="116300"/>
                      <a:pt x="108343" y="118396"/>
                    </a:cubicBezTo>
                    <a:cubicBezTo>
                      <a:pt x="98545" y="120672"/>
                      <a:pt x="88552" y="122015"/>
                      <a:pt x="78501" y="122396"/>
                    </a:cubicBezTo>
                    <a:cubicBezTo>
                      <a:pt x="69686" y="122758"/>
                      <a:pt x="60862" y="121929"/>
                      <a:pt x="52271" y="119920"/>
                    </a:cubicBezTo>
                    <a:cubicBezTo>
                      <a:pt x="43701" y="117986"/>
                      <a:pt x="35469" y="114767"/>
                      <a:pt x="27846" y="110395"/>
                    </a:cubicBezTo>
                    <a:cubicBezTo>
                      <a:pt x="19529" y="106013"/>
                      <a:pt x="12316" y="99793"/>
                      <a:pt x="6748" y="92202"/>
                    </a:cubicBezTo>
                    <a:cubicBezTo>
                      <a:pt x="2599" y="86535"/>
                      <a:pt x="581" y="79591"/>
                      <a:pt x="1045" y="72580"/>
                    </a:cubicBezTo>
                    <a:cubicBezTo>
                      <a:pt x="1772" y="65303"/>
                      <a:pt x="4652" y="58398"/>
                      <a:pt x="9314" y="52768"/>
                    </a:cubicBezTo>
                    <a:cubicBezTo>
                      <a:pt x="15159" y="45386"/>
                      <a:pt x="22117" y="38957"/>
                      <a:pt x="29937" y="33718"/>
                    </a:cubicBezTo>
                    <a:lnTo>
                      <a:pt x="0" y="16383"/>
                    </a:lnTo>
                    <a:lnTo>
                      <a:pt x="17582" y="6763"/>
                    </a:lnTo>
                    <a:lnTo>
                      <a:pt x="47044" y="24003"/>
                    </a:lnTo>
                    <a:cubicBezTo>
                      <a:pt x="60959" y="17069"/>
                      <a:pt x="75586" y="11668"/>
                      <a:pt x="90666" y="7906"/>
                    </a:cubicBezTo>
                    <a:cubicBezTo>
                      <a:pt x="105011" y="4286"/>
                      <a:pt x="119585" y="1638"/>
                      <a:pt x="134288" y="0"/>
                    </a:cubicBezTo>
                    <a:close/>
                    <a:moveTo>
                      <a:pt x="62915" y="82677"/>
                    </a:moveTo>
                    <a:cubicBezTo>
                      <a:pt x="69578" y="86553"/>
                      <a:pt x="77297" y="88220"/>
                      <a:pt x="84964" y="87439"/>
                    </a:cubicBezTo>
                    <a:cubicBezTo>
                      <a:pt x="95249" y="86268"/>
                      <a:pt x="105380" y="84001"/>
                      <a:pt x="115186" y="80677"/>
                    </a:cubicBezTo>
                    <a:lnTo>
                      <a:pt x="67667" y="53149"/>
                    </a:lnTo>
                    <a:cubicBezTo>
                      <a:pt x="50180" y="64579"/>
                      <a:pt x="48659" y="74390"/>
                      <a:pt x="62915" y="82677"/>
                    </a:cubicBezTo>
                    <a:close/>
                    <a:moveTo>
                      <a:pt x="229802" y="96679"/>
                    </a:moveTo>
                    <a:cubicBezTo>
                      <a:pt x="222531" y="92678"/>
                      <a:pt x="214149" y="91173"/>
                      <a:pt x="205947" y="92392"/>
                    </a:cubicBezTo>
                    <a:cubicBezTo>
                      <a:pt x="194695" y="93850"/>
                      <a:pt x="183594" y="96307"/>
                      <a:pt x="172779" y="99727"/>
                    </a:cubicBezTo>
                    <a:lnTo>
                      <a:pt x="220298" y="127063"/>
                    </a:lnTo>
                    <a:cubicBezTo>
                      <a:pt x="240379" y="114681"/>
                      <a:pt x="243554" y="104556"/>
                      <a:pt x="229802" y="9667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2" name="Google Shape;1228;p27">
              <a:extLst>
                <a:ext uri="{FF2B5EF4-FFF2-40B4-BE49-F238E27FC236}">
                  <a16:creationId xmlns:a16="http://schemas.microsoft.com/office/drawing/2014/main" xmlns="" id="{B5CAE8F2-7336-4E59-8EEA-7BC5A698476C}"/>
                </a:ext>
              </a:extLst>
            </p:cNvPr>
            <p:cNvGrpSpPr/>
            <p:nvPr/>
          </p:nvGrpSpPr>
          <p:grpSpPr>
            <a:xfrm>
              <a:off x="2692590" y="3093401"/>
              <a:ext cx="883852" cy="621030"/>
              <a:chOff x="4502215" y="3835526"/>
              <a:chExt cx="883852" cy="621030"/>
            </a:xfrm>
          </p:grpSpPr>
          <p:sp>
            <p:nvSpPr>
              <p:cNvPr id="464" name="Google Shape;1229;p27">
                <a:extLst>
                  <a:ext uri="{FF2B5EF4-FFF2-40B4-BE49-F238E27FC236}">
                    <a16:creationId xmlns:a16="http://schemas.microsoft.com/office/drawing/2014/main" xmlns="" id="{C69E52DD-AED6-4705-B126-ADD6026823EF}"/>
                  </a:ext>
                </a:extLst>
              </p:cNvPr>
              <p:cNvSpPr/>
              <p:nvPr/>
            </p:nvSpPr>
            <p:spPr>
              <a:xfrm>
                <a:off x="4502215" y="3945064"/>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5" name="Google Shape;1230;p27">
                <a:extLst>
                  <a:ext uri="{FF2B5EF4-FFF2-40B4-BE49-F238E27FC236}">
                    <a16:creationId xmlns:a16="http://schemas.microsoft.com/office/drawing/2014/main" xmlns="" id="{644E83FA-C368-42D4-B55B-43156AC59782}"/>
                  </a:ext>
                </a:extLst>
              </p:cNvPr>
              <p:cNvSpPr/>
              <p:nvPr/>
            </p:nvSpPr>
            <p:spPr>
              <a:xfrm>
                <a:off x="4502310" y="4088225"/>
                <a:ext cx="87339" cy="116490"/>
              </a:xfrm>
              <a:custGeom>
                <a:avLst/>
                <a:gdLst/>
                <a:ahLst/>
                <a:cxnLst/>
                <a:rect l="l" t="t" r="r" b="b"/>
                <a:pathLst>
                  <a:path w="87339" h="116490" extrusionOk="0">
                    <a:moveTo>
                      <a:pt x="0" y="116491"/>
                    </a:moveTo>
                    <a:lnTo>
                      <a:pt x="0" y="0"/>
                    </a:lnTo>
                    <a:lnTo>
                      <a:pt x="87340" y="77915"/>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6" name="Google Shape;1231;p27">
                <a:extLst>
                  <a:ext uri="{FF2B5EF4-FFF2-40B4-BE49-F238E27FC236}">
                    <a16:creationId xmlns:a16="http://schemas.microsoft.com/office/drawing/2014/main" xmlns="" id="{AC4C0080-7E2E-4D60-BFDB-0EC6298D14BA}"/>
                  </a:ext>
                </a:extLst>
              </p:cNvPr>
              <p:cNvSpPr/>
              <p:nvPr/>
            </p:nvSpPr>
            <p:spPr>
              <a:xfrm>
                <a:off x="5319540" y="4091273"/>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7" name="Google Shape;1232;p27">
                <a:extLst>
                  <a:ext uri="{FF2B5EF4-FFF2-40B4-BE49-F238E27FC236}">
                    <a16:creationId xmlns:a16="http://schemas.microsoft.com/office/drawing/2014/main" xmlns="" id="{FFC257EC-71A9-4374-A6C6-C62D1F22CE85}"/>
                  </a:ext>
                </a:extLst>
              </p:cNvPr>
              <p:cNvSpPr/>
              <p:nvPr/>
            </p:nvSpPr>
            <p:spPr>
              <a:xfrm>
                <a:off x="4502215" y="383552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8" name="Google Shape;1233;p27">
                <a:extLst>
                  <a:ext uri="{FF2B5EF4-FFF2-40B4-BE49-F238E27FC236}">
                    <a16:creationId xmlns:a16="http://schemas.microsoft.com/office/drawing/2014/main" xmlns="" id="{7CBFF233-4ABA-4941-A1F2-4A80CA581990}"/>
                  </a:ext>
                </a:extLst>
              </p:cNvPr>
              <p:cNvSpPr/>
              <p:nvPr/>
            </p:nvSpPr>
            <p:spPr>
              <a:xfrm>
                <a:off x="4627912" y="3905130"/>
                <a:ext cx="632610" cy="366117"/>
              </a:xfrm>
              <a:custGeom>
                <a:avLst/>
                <a:gdLst/>
                <a:ahLst/>
                <a:cxnLst/>
                <a:rect l="l" t="t" r="r" b="b"/>
                <a:pathLst>
                  <a:path w="632610" h="366117" extrusionOk="0">
                    <a:moveTo>
                      <a:pt x="632040" y="194048"/>
                    </a:moveTo>
                    <a:cubicBezTo>
                      <a:pt x="627573" y="237101"/>
                      <a:pt x="596971" y="279773"/>
                      <a:pt x="539948" y="312539"/>
                    </a:cubicBezTo>
                    <a:cubicBezTo>
                      <a:pt x="416399" y="383977"/>
                      <a:pt x="216059" y="383977"/>
                      <a:pt x="92510" y="312539"/>
                    </a:cubicBezTo>
                    <a:cubicBezTo>
                      <a:pt x="35487" y="279487"/>
                      <a:pt x="4980" y="237101"/>
                      <a:pt x="608" y="194048"/>
                    </a:cubicBezTo>
                    <a:cubicBezTo>
                      <a:pt x="-4809" y="143661"/>
                      <a:pt x="25983" y="92131"/>
                      <a:pt x="92510" y="53650"/>
                    </a:cubicBezTo>
                    <a:cubicBezTo>
                      <a:pt x="216059" y="-17883"/>
                      <a:pt x="416399" y="-17883"/>
                      <a:pt x="539948" y="53650"/>
                    </a:cubicBezTo>
                    <a:cubicBezTo>
                      <a:pt x="606570" y="92131"/>
                      <a:pt x="637267" y="143661"/>
                      <a:pt x="632040"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9" name="Google Shape;1234;p27">
                <a:extLst>
                  <a:ext uri="{FF2B5EF4-FFF2-40B4-BE49-F238E27FC236}">
                    <a16:creationId xmlns:a16="http://schemas.microsoft.com/office/drawing/2014/main" xmlns="" id="{F8A482D7-DB5C-488C-B775-4837A9EC1267}"/>
                  </a:ext>
                </a:extLst>
              </p:cNvPr>
              <p:cNvSpPr/>
              <p:nvPr/>
            </p:nvSpPr>
            <p:spPr>
              <a:xfrm>
                <a:off x="4628520" y="3927038"/>
                <a:ext cx="631431" cy="344209"/>
              </a:xfrm>
              <a:custGeom>
                <a:avLst/>
                <a:gdLst/>
                <a:ahLst/>
                <a:cxnLst/>
                <a:rect l="l" t="t" r="r" b="b"/>
                <a:pathLst>
                  <a:path w="631431" h="344209" extrusionOk="0">
                    <a:moveTo>
                      <a:pt x="631432" y="172140"/>
                    </a:moveTo>
                    <a:cubicBezTo>
                      <a:pt x="626965" y="215194"/>
                      <a:pt x="596363" y="257865"/>
                      <a:pt x="539340" y="290631"/>
                    </a:cubicBezTo>
                    <a:cubicBezTo>
                      <a:pt x="415791" y="362069"/>
                      <a:pt x="215451" y="362069"/>
                      <a:pt x="91902" y="290631"/>
                    </a:cubicBezTo>
                    <a:cubicBezTo>
                      <a:pt x="34879" y="257580"/>
                      <a:pt x="4372" y="215194"/>
                      <a:pt x="0" y="172140"/>
                    </a:cubicBezTo>
                    <a:cubicBezTo>
                      <a:pt x="4372" y="129087"/>
                      <a:pt x="34974" y="86415"/>
                      <a:pt x="91902" y="53650"/>
                    </a:cubicBezTo>
                    <a:cubicBezTo>
                      <a:pt x="215451" y="-17883"/>
                      <a:pt x="415791" y="-17883"/>
                      <a:pt x="539340" y="53650"/>
                    </a:cubicBezTo>
                    <a:cubicBezTo>
                      <a:pt x="596363" y="86606"/>
                      <a:pt x="626965" y="129087"/>
                      <a:pt x="631432" y="172140"/>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0" name="Google Shape;1235;p27">
                <a:extLst>
                  <a:ext uri="{FF2B5EF4-FFF2-40B4-BE49-F238E27FC236}">
                    <a16:creationId xmlns:a16="http://schemas.microsoft.com/office/drawing/2014/main" xmlns="" id="{D9183408-7FB0-4D77-A542-65AFF740EB72}"/>
                  </a:ext>
                </a:extLst>
              </p:cNvPr>
              <p:cNvSpPr/>
              <p:nvPr/>
            </p:nvSpPr>
            <p:spPr>
              <a:xfrm>
                <a:off x="4789989" y="4009739"/>
                <a:ext cx="294525" cy="184880"/>
              </a:xfrm>
              <a:custGeom>
                <a:avLst/>
                <a:gdLst/>
                <a:ahLst/>
                <a:cxnLst/>
                <a:rect l="l" t="t" r="r" b="b"/>
                <a:pathLst>
                  <a:path w="294525" h="184880" extrusionOk="0">
                    <a:moveTo>
                      <a:pt x="149495" y="29528"/>
                    </a:moveTo>
                    <a:cubicBezTo>
                      <a:pt x="145608" y="29518"/>
                      <a:pt x="141730" y="29832"/>
                      <a:pt x="137900" y="30480"/>
                    </a:cubicBezTo>
                    <a:cubicBezTo>
                      <a:pt x="132768" y="31147"/>
                      <a:pt x="126876" y="32195"/>
                      <a:pt x="120413" y="33623"/>
                    </a:cubicBezTo>
                    <a:cubicBezTo>
                      <a:pt x="113950" y="35052"/>
                      <a:pt x="107298" y="36671"/>
                      <a:pt x="100360" y="38767"/>
                    </a:cubicBezTo>
                    <a:cubicBezTo>
                      <a:pt x="93573" y="40815"/>
                      <a:pt x="86937" y="43329"/>
                      <a:pt x="80497" y="46291"/>
                    </a:cubicBezTo>
                    <a:lnTo>
                      <a:pt x="131342" y="75724"/>
                    </a:lnTo>
                    <a:lnTo>
                      <a:pt x="140371" y="72485"/>
                    </a:lnTo>
                    <a:cubicBezTo>
                      <a:pt x="153296" y="68199"/>
                      <a:pt x="165556" y="64579"/>
                      <a:pt x="176960" y="61531"/>
                    </a:cubicBezTo>
                    <a:cubicBezTo>
                      <a:pt x="187728" y="58693"/>
                      <a:pt x="198734" y="56874"/>
                      <a:pt x="209844" y="56102"/>
                    </a:cubicBezTo>
                    <a:cubicBezTo>
                      <a:pt x="219994" y="55493"/>
                      <a:pt x="230191" y="56197"/>
                      <a:pt x="240161" y="58198"/>
                    </a:cubicBezTo>
                    <a:cubicBezTo>
                      <a:pt x="250206" y="60370"/>
                      <a:pt x="259833" y="64170"/>
                      <a:pt x="268672" y="69437"/>
                    </a:cubicBezTo>
                    <a:cubicBezTo>
                      <a:pt x="277444" y="73838"/>
                      <a:pt x="284971" y="80391"/>
                      <a:pt x="290531" y="88487"/>
                    </a:cubicBezTo>
                    <a:cubicBezTo>
                      <a:pt x="294294" y="94355"/>
                      <a:pt x="295463" y="101527"/>
                      <a:pt x="293762" y="108299"/>
                    </a:cubicBezTo>
                    <a:cubicBezTo>
                      <a:pt x="291633" y="115814"/>
                      <a:pt x="287528" y="122625"/>
                      <a:pt x="281882" y="128016"/>
                    </a:cubicBezTo>
                    <a:cubicBezTo>
                      <a:pt x="274906" y="135017"/>
                      <a:pt x="267123" y="141161"/>
                      <a:pt x="258693" y="146304"/>
                    </a:cubicBezTo>
                    <a:lnTo>
                      <a:pt x="291006" y="165354"/>
                    </a:lnTo>
                    <a:lnTo>
                      <a:pt x="273329" y="175546"/>
                    </a:lnTo>
                    <a:lnTo>
                      <a:pt x="240731" y="156496"/>
                    </a:lnTo>
                    <a:cubicBezTo>
                      <a:pt x="225211" y="164163"/>
                      <a:pt x="208979" y="170288"/>
                      <a:pt x="192262" y="174784"/>
                    </a:cubicBezTo>
                    <a:cubicBezTo>
                      <a:pt x="174775" y="179661"/>
                      <a:pt x="156907" y="183032"/>
                      <a:pt x="138850" y="184880"/>
                    </a:cubicBezTo>
                    <a:lnTo>
                      <a:pt x="121839" y="154210"/>
                    </a:lnTo>
                    <a:cubicBezTo>
                      <a:pt x="124975" y="154210"/>
                      <a:pt x="129727" y="154210"/>
                      <a:pt x="136094" y="153162"/>
                    </a:cubicBezTo>
                    <a:cubicBezTo>
                      <a:pt x="142462" y="152114"/>
                      <a:pt x="149495" y="151162"/>
                      <a:pt x="157383" y="149447"/>
                    </a:cubicBezTo>
                    <a:cubicBezTo>
                      <a:pt x="165271" y="147733"/>
                      <a:pt x="173444" y="145637"/>
                      <a:pt x="182188" y="143161"/>
                    </a:cubicBezTo>
                    <a:cubicBezTo>
                      <a:pt x="190684" y="140608"/>
                      <a:pt x="198971" y="137427"/>
                      <a:pt x="206992" y="133636"/>
                    </a:cubicBezTo>
                    <a:lnTo>
                      <a:pt x="156907" y="105061"/>
                    </a:lnTo>
                    <a:cubicBezTo>
                      <a:pt x="154722" y="105918"/>
                      <a:pt x="152536" y="106680"/>
                      <a:pt x="150255" y="107347"/>
                    </a:cubicBezTo>
                    <a:lnTo>
                      <a:pt x="143317" y="109538"/>
                    </a:lnTo>
                    <a:cubicBezTo>
                      <a:pt x="130582" y="113729"/>
                      <a:pt x="118987" y="116967"/>
                      <a:pt x="108343" y="119063"/>
                    </a:cubicBezTo>
                    <a:cubicBezTo>
                      <a:pt x="98577" y="121339"/>
                      <a:pt x="88616" y="122682"/>
                      <a:pt x="78596" y="123063"/>
                    </a:cubicBezTo>
                    <a:cubicBezTo>
                      <a:pt x="69750" y="123425"/>
                      <a:pt x="60896" y="122587"/>
                      <a:pt x="52271" y="120587"/>
                    </a:cubicBezTo>
                    <a:cubicBezTo>
                      <a:pt x="43732" y="118643"/>
                      <a:pt x="35532" y="115433"/>
                      <a:pt x="27941" y="111062"/>
                    </a:cubicBezTo>
                    <a:cubicBezTo>
                      <a:pt x="19600" y="106671"/>
                      <a:pt x="12355" y="100460"/>
                      <a:pt x="6748" y="92869"/>
                    </a:cubicBezTo>
                    <a:cubicBezTo>
                      <a:pt x="2692" y="87163"/>
                      <a:pt x="682" y="80248"/>
                      <a:pt x="1045" y="73247"/>
                    </a:cubicBezTo>
                    <a:cubicBezTo>
                      <a:pt x="1772" y="65951"/>
                      <a:pt x="4687" y="59036"/>
                      <a:pt x="9409" y="53435"/>
                    </a:cubicBezTo>
                    <a:cubicBezTo>
                      <a:pt x="15216" y="46053"/>
                      <a:pt x="22143" y="39624"/>
                      <a:pt x="29937" y="34385"/>
                    </a:cubicBezTo>
                    <a:lnTo>
                      <a:pt x="0" y="17050"/>
                    </a:lnTo>
                    <a:lnTo>
                      <a:pt x="17677" y="6858"/>
                    </a:lnTo>
                    <a:lnTo>
                      <a:pt x="47329" y="24003"/>
                    </a:lnTo>
                    <a:cubicBezTo>
                      <a:pt x="61238" y="17050"/>
                      <a:pt x="75867" y="11659"/>
                      <a:pt x="90951" y="7906"/>
                    </a:cubicBezTo>
                    <a:cubicBezTo>
                      <a:pt x="105292" y="4267"/>
                      <a:pt x="119868" y="1629"/>
                      <a:pt x="134574" y="0"/>
                    </a:cubicBezTo>
                    <a:close/>
                    <a:moveTo>
                      <a:pt x="63200" y="82868"/>
                    </a:moveTo>
                    <a:cubicBezTo>
                      <a:pt x="69834" y="86735"/>
                      <a:pt x="77518" y="88402"/>
                      <a:pt x="85154" y="87630"/>
                    </a:cubicBezTo>
                    <a:cubicBezTo>
                      <a:pt x="95470" y="86458"/>
                      <a:pt x="105633" y="84191"/>
                      <a:pt x="115471" y="80867"/>
                    </a:cubicBezTo>
                    <a:lnTo>
                      <a:pt x="67952" y="53340"/>
                    </a:lnTo>
                    <a:cubicBezTo>
                      <a:pt x="50465" y="64770"/>
                      <a:pt x="48849" y="74581"/>
                      <a:pt x="63200" y="82868"/>
                    </a:cubicBezTo>
                    <a:close/>
                    <a:moveTo>
                      <a:pt x="229992" y="96774"/>
                    </a:moveTo>
                    <a:cubicBezTo>
                      <a:pt x="222740" y="92831"/>
                      <a:pt x="214396" y="91354"/>
                      <a:pt x="206232" y="92583"/>
                    </a:cubicBezTo>
                    <a:cubicBezTo>
                      <a:pt x="194951" y="94050"/>
                      <a:pt x="183822" y="96507"/>
                      <a:pt x="172969" y="99917"/>
                    </a:cubicBezTo>
                    <a:lnTo>
                      <a:pt x="220488" y="127254"/>
                    </a:lnTo>
                    <a:cubicBezTo>
                      <a:pt x="240446" y="114586"/>
                      <a:pt x="243677" y="105061"/>
                      <a:pt x="229992" y="9677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1" name="Google Shape;1236;p27">
                <a:extLst>
                  <a:ext uri="{FF2B5EF4-FFF2-40B4-BE49-F238E27FC236}">
                    <a16:creationId xmlns:a16="http://schemas.microsoft.com/office/drawing/2014/main" xmlns="" id="{6A199AD9-4593-4ED8-AE0C-1CAF39185D7A}"/>
                  </a:ext>
                </a:extLst>
              </p:cNvPr>
              <p:cNvSpPr/>
              <p:nvPr/>
            </p:nvSpPr>
            <p:spPr>
              <a:xfrm>
                <a:off x="4912208" y="4146994"/>
                <a:ext cx="19007" cy="25526"/>
              </a:xfrm>
              <a:custGeom>
                <a:avLst/>
                <a:gdLst/>
                <a:ahLst/>
                <a:cxnLst/>
                <a:rect l="l" t="t" r="r" b="b"/>
                <a:pathLst>
                  <a:path w="19007" h="25526" extrusionOk="0">
                    <a:moveTo>
                      <a:pt x="0" y="17145"/>
                    </a:moveTo>
                    <a:cubicBezTo>
                      <a:pt x="0"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2" name="Google Shape;1237;p27">
                <a:extLst>
                  <a:ext uri="{FF2B5EF4-FFF2-40B4-BE49-F238E27FC236}">
                    <a16:creationId xmlns:a16="http://schemas.microsoft.com/office/drawing/2014/main" xmlns="" id="{41D7FDB8-F9F9-4F4B-8644-3F147C9C5FF1}"/>
                  </a:ext>
                </a:extLst>
              </p:cNvPr>
              <p:cNvSpPr/>
              <p:nvPr/>
            </p:nvSpPr>
            <p:spPr>
              <a:xfrm>
                <a:off x="5039369" y="4157852"/>
                <a:ext cx="42006" cy="19716"/>
              </a:xfrm>
              <a:custGeom>
                <a:avLst/>
                <a:gdLst/>
                <a:ahLst/>
                <a:cxnLst/>
                <a:rect l="l" t="t"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3" name="Google Shape;1238;p27">
                <a:extLst>
                  <a:ext uri="{FF2B5EF4-FFF2-40B4-BE49-F238E27FC236}">
                    <a16:creationId xmlns:a16="http://schemas.microsoft.com/office/drawing/2014/main" xmlns="" id="{15F46377-5FC6-4DFF-B296-ADDD421F9BD0}"/>
                  </a:ext>
                </a:extLst>
              </p:cNvPr>
              <p:cNvSpPr/>
              <p:nvPr/>
            </p:nvSpPr>
            <p:spPr>
              <a:xfrm>
                <a:off x="5053434" y="4094702"/>
                <a:ext cx="31457" cy="17335"/>
              </a:xfrm>
              <a:custGeom>
                <a:avLst/>
                <a:gdLst/>
                <a:ahLst/>
                <a:cxnLst/>
                <a:rect l="l" t="t" r="r" b="b"/>
                <a:pathLst>
                  <a:path w="31457" h="17335" extrusionOk="0">
                    <a:moveTo>
                      <a:pt x="31458" y="17335"/>
                    </a:moveTo>
                    <a:lnTo>
                      <a:pt x="31458" y="0"/>
                    </a:lnTo>
                    <a:lnTo>
                      <a:pt x="0" y="11334"/>
                    </a:lnTo>
                    <a:lnTo>
                      <a:pt x="31458" y="1733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4" name="Google Shape;1239;p27">
                <a:extLst>
                  <a:ext uri="{FF2B5EF4-FFF2-40B4-BE49-F238E27FC236}">
                    <a16:creationId xmlns:a16="http://schemas.microsoft.com/office/drawing/2014/main" xmlns="" id="{B1522CC5-10BD-4B23-B8EB-AF6F4CDE4984}"/>
                  </a:ext>
                </a:extLst>
              </p:cNvPr>
              <p:cNvSpPr/>
              <p:nvPr/>
            </p:nvSpPr>
            <p:spPr>
              <a:xfrm>
                <a:off x="4954595" y="4101083"/>
                <a:ext cx="47423" cy="33051"/>
              </a:xfrm>
              <a:custGeom>
                <a:avLst/>
                <a:gdLst/>
                <a:ahLst/>
                <a:cxnLst/>
                <a:rect l="l" t="t" r="r" b="b"/>
                <a:pathLst>
                  <a:path w="47423" h="33051" extrusionOk="0">
                    <a:moveTo>
                      <a:pt x="0" y="10001"/>
                    </a:moveTo>
                    <a:lnTo>
                      <a:pt x="10454" y="0"/>
                    </a:lnTo>
                    <a:lnTo>
                      <a:pt x="47424" y="25527"/>
                    </a:lnTo>
                    <a:lnTo>
                      <a:pt x="45143" y="33052"/>
                    </a:lnTo>
                    <a:cubicBezTo>
                      <a:pt x="45143" y="33052"/>
                      <a:pt x="17582" y="21431"/>
                      <a:pt x="16632"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5" name="Google Shape;1240;p27">
                <a:extLst>
                  <a:ext uri="{FF2B5EF4-FFF2-40B4-BE49-F238E27FC236}">
                    <a16:creationId xmlns:a16="http://schemas.microsoft.com/office/drawing/2014/main" xmlns="" id="{5A0EF849-11F9-4656-B714-616C358AD67C}"/>
                  </a:ext>
                </a:extLst>
              </p:cNvPr>
              <p:cNvSpPr/>
              <p:nvPr/>
            </p:nvSpPr>
            <p:spPr>
              <a:xfrm>
                <a:off x="4858036" y="4045839"/>
                <a:ext cx="59018" cy="38957"/>
              </a:xfrm>
              <a:custGeom>
                <a:avLst/>
                <a:gdLst/>
                <a:ahLst/>
                <a:cxnLst/>
                <a:rect l="l" t="t" r="r" b="b"/>
                <a:pathLst>
                  <a:path w="59018" h="38957" extrusionOk="0">
                    <a:moveTo>
                      <a:pt x="0" y="11144"/>
                    </a:moveTo>
                    <a:lnTo>
                      <a:pt x="48945" y="38957"/>
                    </a:lnTo>
                    <a:lnTo>
                      <a:pt x="59019" y="31718"/>
                    </a:lnTo>
                    <a:cubicBezTo>
                      <a:pt x="59019" y="31718"/>
                      <a:pt x="52841" y="24574"/>
                      <a:pt x="52366" y="23908"/>
                    </a:cubicBezTo>
                    <a:cubicBezTo>
                      <a:pt x="47964" y="18878"/>
                      <a:pt x="42800" y="14573"/>
                      <a:pt x="37065" y="11144"/>
                    </a:cubicBezTo>
                    <a:cubicBezTo>
                      <a:pt x="33453" y="10477"/>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6" name="Google Shape;1241;p27">
                <a:extLst>
                  <a:ext uri="{FF2B5EF4-FFF2-40B4-BE49-F238E27FC236}">
                    <a16:creationId xmlns:a16="http://schemas.microsoft.com/office/drawing/2014/main" xmlns="" id="{DACACC4A-89D0-4233-ADC9-10554A13389E}"/>
                  </a:ext>
                </a:extLst>
              </p:cNvPr>
              <p:cNvSpPr/>
              <p:nvPr/>
            </p:nvSpPr>
            <p:spPr>
              <a:xfrm>
                <a:off x="4912208" y="4014787"/>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7" name="Google Shape;1242;p27">
                <a:extLst>
                  <a:ext uri="{FF2B5EF4-FFF2-40B4-BE49-F238E27FC236}">
                    <a16:creationId xmlns:a16="http://schemas.microsoft.com/office/drawing/2014/main" xmlns="" id="{4A117F3D-E0EF-4DC9-A24D-85747F706CD1}"/>
                  </a:ext>
                </a:extLst>
              </p:cNvPr>
              <p:cNvSpPr/>
              <p:nvPr/>
            </p:nvSpPr>
            <p:spPr>
              <a:xfrm>
                <a:off x="4789989" y="4009643"/>
                <a:ext cx="26135" cy="19526"/>
              </a:xfrm>
              <a:custGeom>
                <a:avLst/>
                <a:gdLst/>
                <a:ahLst/>
                <a:cxnLst/>
                <a:rect l="l" t="t" r="r" b="b"/>
                <a:pathLst>
                  <a:path w="26135" h="19526" extrusionOk="0">
                    <a:moveTo>
                      <a:pt x="0" y="17240"/>
                    </a:moveTo>
                    <a:lnTo>
                      <a:pt x="0" y="0"/>
                    </a:lnTo>
                    <a:lnTo>
                      <a:pt x="26135" y="2858"/>
                    </a:lnTo>
                    <a:lnTo>
                      <a:pt x="17677" y="19526"/>
                    </a:lnTo>
                    <a:lnTo>
                      <a:pt x="0" y="17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8" name="Google Shape;1243;p27">
                <a:extLst>
                  <a:ext uri="{FF2B5EF4-FFF2-40B4-BE49-F238E27FC236}">
                    <a16:creationId xmlns:a16="http://schemas.microsoft.com/office/drawing/2014/main" xmlns="" id="{BD1EECD0-C4C0-493D-9BD3-E37531394193}"/>
                  </a:ext>
                </a:extLst>
              </p:cNvPr>
              <p:cNvSpPr/>
              <p:nvPr/>
            </p:nvSpPr>
            <p:spPr>
              <a:xfrm>
                <a:off x="4790940" y="4067175"/>
                <a:ext cx="29936" cy="30289"/>
              </a:xfrm>
              <a:custGeom>
                <a:avLst/>
                <a:gdLst/>
                <a:ahLst/>
                <a:cxnLst/>
                <a:rect l="l" t="t" r="r" b="b"/>
                <a:pathLst>
                  <a:path w="29936" h="30289" extrusionOk="0">
                    <a:moveTo>
                      <a:pt x="0" y="18002"/>
                    </a:moveTo>
                    <a:lnTo>
                      <a:pt x="0" y="0"/>
                    </a:lnTo>
                    <a:lnTo>
                      <a:pt x="29937" y="0"/>
                    </a:lnTo>
                    <a:lnTo>
                      <a:pt x="22619" y="16002"/>
                    </a:lnTo>
                    <a:lnTo>
                      <a:pt x="9694"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9" name="Google Shape;1244;p27">
                <a:extLst>
                  <a:ext uri="{FF2B5EF4-FFF2-40B4-BE49-F238E27FC236}">
                    <a16:creationId xmlns:a16="http://schemas.microsoft.com/office/drawing/2014/main" xmlns="" id="{B36585F0-5688-49E1-9FAB-387DE365553F}"/>
                  </a:ext>
                </a:extLst>
              </p:cNvPr>
              <p:cNvSpPr/>
              <p:nvPr/>
            </p:nvSpPr>
            <p:spPr>
              <a:xfrm>
                <a:off x="4789989" y="3992594"/>
                <a:ext cx="294519" cy="184499"/>
              </a:xfrm>
              <a:custGeom>
                <a:avLst/>
                <a:gdLst/>
                <a:ahLst/>
                <a:cxnLst/>
                <a:rect l="l" t="t" r="r" b="b"/>
                <a:pathLst>
                  <a:path w="294519" h="184499" extrusionOk="0">
                    <a:moveTo>
                      <a:pt x="149495" y="29527"/>
                    </a:moveTo>
                    <a:cubicBezTo>
                      <a:pt x="145608" y="29470"/>
                      <a:pt x="141730" y="29756"/>
                      <a:pt x="137900" y="30384"/>
                    </a:cubicBezTo>
                    <a:cubicBezTo>
                      <a:pt x="132768" y="31147"/>
                      <a:pt x="126876" y="32194"/>
                      <a:pt x="120413" y="33528"/>
                    </a:cubicBezTo>
                    <a:cubicBezTo>
                      <a:pt x="113950" y="34861"/>
                      <a:pt x="107298" y="36671"/>
                      <a:pt x="100360" y="38767"/>
                    </a:cubicBezTo>
                    <a:cubicBezTo>
                      <a:pt x="93559" y="40767"/>
                      <a:pt x="86920" y="43281"/>
                      <a:pt x="80497" y="46291"/>
                    </a:cubicBezTo>
                    <a:lnTo>
                      <a:pt x="131342" y="75724"/>
                    </a:lnTo>
                    <a:lnTo>
                      <a:pt x="140371" y="72485"/>
                    </a:lnTo>
                    <a:cubicBezTo>
                      <a:pt x="153296" y="68199"/>
                      <a:pt x="165556" y="64484"/>
                      <a:pt x="176960" y="61531"/>
                    </a:cubicBezTo>
                    <a:cubicBezTo>
                      <a:pt x="187709" y="58607"/>
                      <a:pt x="198724" y="56788"/>
                      <a:pt x="209844" y="56102"/>
                    </a:cubicBezTo>
                    <a:cubicBezTo>
                      <a:pt x="219994" y="55407"/>
                      <a:pt x="230191" y="56083"/>
                      <a:pt x="240161" y="58102"/>
                    </a:cubicBezTo>
                    <a:cubicBezTo>
                      <a:pt x="250206" y="60350"/>
                      <a:pt x="259824" y="64179"/>
                      <a:pt x="268672" y="69437"/>
                    </a:cubicBezTo>
                    <a:cubicBezTo>
                      <a:pt x="277454" y="73828"/>
                      <a:pt x="284971" y="80381"/>
                      <a:pt x="290531" y="88487"/>
                    </a:cubicBezTo>
                    <a:cubicBezTo>
                      <a:pt x="294285" y="94392"/>
                      <a:pt x="295454" y="101594"/>
                      <a:pt x="293762" y="108394"/>
                    </a:cubicBezTo>
                    <a:cubicBezTo>
                      <a:pt x="291624" y="115881"/>
                      <a:pt x="287518" y="122663"/>
                      <a:pt x="281882" y="128016"/>
                    </a:cubicBezTo>
                    <a:cubicBezTo>
                      <a:pt x="274906" y="135045"/>
                      <a:pt x="267123" y="141218"/>
                      <a:pt x="258693" y="146399"/>
                    </a:cubicBezTo>
                    <a:lnTo>
                      <a:pt x="291006" y="165449"/>
                    </a:lnTo>
                    <a:lnTo>
                      <a:pt x="273329" y="175641"/>
                    </a:lnTo>
                    <a:lnTo>
                      <a:pt x="240731" y="156591"/>
                    </a:lnTo>
                    <a:cubicBezTo>
                      <a:pt x="225230" y="164335"/>
                      <a:pt x="208988" y="170488"/>
                      <a:pt x="192262" y="174974"/>
                    </a:cubicBezTo>
                    <a:cubicBezTo>
                      <a:pt x="174756" y="179661"/>
                      <a:pt x="156888" y="182842"/>
                      <a:pt x="138850" y="184499"/>
                    </a:cubicBezTo>
                    <a:lnTo>
                      <a:pt x="121839" y="153924"/>
                    </a:lnTo>
                    <a:cubicBezTo>
                      <a:pt x="126609" y="153800"/>
                      <a:pt x="131371" y="153419"/>
                      <a:pt x="136094" y="152781"/>
                    </a:cubicBezTo>
                    <a:cubicBezTo>
                      <a:pt x="143251" y="151962"/>
                      <a:pt x="150359" y="150752"/>
                      <a:pt x="157383" y="149161"/>
                    </a:cubicBezTo>
                    <a:cubicBezTo>
                      <a:pt x="165176" y="147447"/>
                      <a:pt x="173444" y="145351"/>
                      <a:pt x="182188" y="142780"/>
                    </a:cubicBezTo>
                    <a:cubicBezTo>
                      <a:pt x="190684" y="140227"/>
                      <a:pt x="198971" y="137046"/>
                      <a:pt x="206992" y="133255"/>
                    </a:cubicBezTo>
                    <a:lnTo>
                      <a:pt x="156527" y="104013"/>
                    </a:lnTo>
                    <a:lnTo>
                      <a:pt x="149875" y="106299"/>
                    </a:lnTo>
                    <a:lnTo>
                      <a:pt x="142937" y="108394"/>
                    </a:lnTo>
                    <a:cubicBezTo>
                      <a:pt x="130202" y="112585"/>
                      <a:pt x="118607" y="115919"/>
                      <a:pt x="107963" y="117919"/>
                    </a:cubicBezTo>
                    <a:cubicBezTo>
                      <a:pt x="98197" y="120196"/>
                      <a:pt x="88236" y="121539"/>
                      <a:pt x="78216" y="121920"/>
                    </a:cubicBezTo>
                    <a:cubicBezTo>
                      <a:pt x="69371" y="122234"/>
                      <a:pt x="60523" y="121396"/>
                      <a:pt x="51891" y="119443"/>
                    </a:cubicBezTo>
                    <a:cubicBezTo>
                      <a:pt x="43365" y="117462"/>
                      <a:pt x="35170" y="114252"/>
                      <a:pt x="27561" y="109918"/>
                    </a:cubicBezTo>
                    <a:cubicBezTo>
                      <a:pt x="19239" y="105499"/>
                      <a:pt x="12000" y="99288"/>
                      <a:pt x="6368" y="91726"/>
                    </a:cubicBezTo>
                    <a:cubicBezTo>
                      <a:pt x="2298" y="85992"/>
                      <a:pt x="288" y="79038"/>
                      <a:pt x="665" y="72009"/>
                    </a:cubicBezTo>
                    <a:cubicBezTo>
                      <a:pt x="1409" y="64741"/>
                      <a:pt x="4324" y="57874"/>
                      <a:pt x="9029" y="52292"/>
                    </a:cubicBezTo>
                    <a:cubicBezTo>
                      <a:pt x="14865" y="44929"/>
                      <a:pt x="21787" y="38510"/>
                      <a:pt x="29557" y="33242"/>
                    </a:cubicBezTo>
                    <a:lnTo>
                      <a:pt x="0" y="17431"/>
                    </a:lnTo>
                    <a:lnTo>
                      <a:pt x="17677" y="7239"/>
                    </a:lnTo>
                    <a:lnTo>
                      <a:pt x="47329" y="24384"/>
                    </a:lnTo>
                    <a:cubicBezTo>
                      <a:pt x="61240" y="17345"/>
                      <a:pt x="75864" y="11820"/>
                      <a:pt x="90951" y="7906"/>
                    </a:cubicBezTo>
                    <a:cubicBezTo>
                      <a:pt x="105283" y="4220"/>
                      <a:pt x="119862" y="1581"/>
                      <a:pt x="134574" y="0"/>
                    </a:cubicBezTo>
                    <a:close/>
                    <a:moveTo>
                      <a:pt x="63200" y="82867"/>
                    </a:moveTo>
                    <a:cubicBezTo>
                      <a:pt x="69850" y="86696"/>
                      <a:pt x="77520" y="88354"/>
                      <a:pt x="85154" y="87630"/>
                    </a:cubicBezTo>
                    <a:cubicBezTo>
                      <a:pt x="95480" y="86468"/>
                      <a:pt x="105647" y="84163"/>
                      <a:pt x="115471" y="80772"/>
                    </a:cubicBezTo>
                    <a:lnTo>
                      <a:pt x="67952" y="53245"/>
                    </a:lnTo>
                    <a:cubicBezTo>
                      <a:pt x="50465" y="65056"/>
                      <a:pt x="48849" y="74581"/>
                      <a:pt x="63200" y="82867"/>
                    </a:cubicBezTo>
                    <a:close/>
                    <a:moveTo>
                      <a:pt x="229992" y="96774"/>
                    </a:moveTo>
                    <a:cubicBezTo>
                      <a:pt x="222731" y="92840"/>
                      <a:pt x="214405" y="91335"/>
                      <a:pt x="206232" y="92488"/>
                    </a:cubicBezTo>
                    <a:cubicBezTo>
                      <a:pt x="194961" y="94002"/>
                      <a:pt x="183832" y="96460"/>
                      <a:pt x="172969" y="99822"/>
                    </a:cubicBezTo>
                    <a:lnTo>
                      <a:pt x="220488" y="127254"/>
                    </a:lnTo>
                    <a:cubicBezTo>
                      <a:pt x="240512" y="114871"/>
                      <a:pt x="243677" y="104708"/>
                      <a:pt x="229992" y="96774"/>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3" name="Google Shape;1245;p27">
              <a:extLst>
                <a:ext uri="{FF2B5EF4-FFF2-40B4-BE49-F238E27FC236}">
                  <a16:creationId xmlns:a16="http://schemas.microsoft.com/office/drawing/2014/main" xmlns="" id="{35E4461F-63FB-4962-BD80-7B138D0ED6BD}"/>
                </a:ext>
              </a:extLst>
            </p:cNvPr>
            <p:cNvGrpSpPr/>
            <p:nvPr/>
          </p:nvGrpSpPr>
          <p:grpSpPr>
            <a:xfrm>
              <a:off x="2665504" y="2962052"/>
              <a:ext cx="883852" cy="621125"/>
              <a:chOff x="4475129" y="3704177"/>
              <a:chExt cx="883852" cy="621125"/>
            </a:xfrm>
          </p:grpSpPr>
          <p:sp>
            <p:nvSpPr>
              <p:cNvPr id="448" name="Google Shape;1246;p27">
                <a:extLst>
                  <a:ext uri="{FF2B5EF4-FFF2-40B4-BE49-F238E27FC236}">
                    <a16:creationId xmlns:a16="http://schemas.microsoft.com/office/drawing/2014/main" xmlns="" id="{F0A451E9-8F92-4CC7-97F5-04219415B7F3}"/>
                  </a:ext>
                </a:extLst>
              </p:cNvPr>
              <p:cNvSpPr/>
              <p:nvPr/>
            </p:nvSpPr>
            <p:spPr>
              <a:xfrm>
                <a:off x="4475129" y="381381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9" name="Google Shape;1247;p27">
                <a:extLst>
                  <a:ext uri="{FF2B5EF4-FFF2-40B4-BE49-F238E27FC236}">
                    <a16:creationId xmlns:a16="http://schemas.microsoft.com/office/drawing/2014/main" xmlns="" id="{9755C778-E809-45EC-BB5A-1B4C29EAD91C}"/>
                  </a:ext>
                </a:extLst>
              </p:cNvPr>
              <p:cNvSpPr/>
              <p:nvPr/>
            </p:nvSpPr>
            <p:spPr>
              <a:xfrm>
                <a:off x="4475224" y="3956875"/>
                <a:ext cx="87339" cy="116490"/>
              </a:xfrm>
              <a:custGeom>
                <a:avLst/>
                <a:gdLst/>
                <a:ahLst/>
                <a:cxnLst/>
                <a:rect l="l" t="t" r="r" b="b"/>
                <a:pathLst>
                  <a:path w="87339" h="116490" extrusionOk="0">
                    <a:moveTo>
                      <a:pt x="0" y="116491"/>
                    </a:moveTo>
                    <a:lnTo>
                      <a:pt x="0" y="0"/>
                    </a:lnTo>
                    <a:lnTo>
                      <a:pt x="87340" y="78009"/>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0" name="Google Shape;1248;p27">
                <a:extLst>
                  <a:ext uri="{FF2B5EF4-FFF2-40B4-BE49-F238E27FC236}">
                    <a16:creationId xmlns:a16="http://schemas.microsoft.com/office/drawing/2014/main" xmlns="" id="{864BB5A8-4BDA-4C27-B64B-3B014B749303}"/>
                  </a:ext>
                </a:extLst>
              </p:cNvPr>
              <p:cNvSpPr/>
              <p:nvPr/>
            </p:nvSpPr>
            <p:spPr>
              <a:xfrm>
                <a:off x="5292454" y="3959923"/>
                <a:ext cx="66431" cy="157162"/>
              </a:xfrm>
              <a:custGeom>
                <a:avLst/>
                <a:gdLst/>
                <a:ahLst/>
                <a:cxnLst/>
                <a:rect l="l" t="t" r="r" b="b"/>
                <a:pathLst>
                  <a:path w="66431" h="157162" extrusionOk="0">
                    <a:moveTo>
                      <a:pt x="66432" y="0"/>
                    </a:moveTo>
                    <a:lnTo>
                      <a:pt x="66432" y="109633"/>
                    </a:lnTo>
                    <a:lnTo>
                      <a:pt x="21859" y="157163"/>
                    </a:lnTo>
                    <a:lnTo>
                      <a:pt x="0" y="31623"/>
                    </a:lnTo>
                    <a:lnTo>
                      <a:pt x="66432"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1" name="Google Shape;1249;p27">
                <a:extLst>
                  <a:ext uri="{FF2B5EF4-FFF2-40B4-BE49-F238E27FC236}">
                    <a16:creationId xmlns:a16="http://schemas.microsoft.com/office/drawing/2014/main" xmlns="" id="{51E30D0D-7EBA-42EF-AE09-0EBEFC8CE0A1}"/>
                  </a:ext>
                </a:extLst>
              </p:cNvPr>
              <p:cNvSpPr/>
              <p:nvPr/>
            </p:nvSpPr>
            <p:spPr>
              <a:xfrm>
                <a:off x="4475129" y="3704177"/>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2" name="Google Shape;1250;p27">
                <a:extLst>
                  <a:ext uri="{FF2B5EF4-FFF2-40B4-BE49-F238E27FC236}">
                    <a16:creationId xmlns:a16="http://schemas.microsoft.com/office/drawing/2014/main" xmlns="" id="{CC1E1110-968E-417E-B0E3-96CA35AA7449}"/>
                  </a:ext>
                </a:extLst>
              </p:cNvPr>
              <p:cNvSpPr/>
              <p:nvPr/>
            </p:nvSpPr>
            <p:spPr>
              <a:xfrm>
                <a:off x="4600749" y="3773876"/>
                <a:ext cx="632686" cy="366022"/>
              </a:xfrm>
              <a:custGeom>
                <a:avLst/>
                <a:gdLst/>
                <a:ahLst/>
                <a:cxnLst/>
                <a:rect l="l" t="t" r="r" b="b"/>
                <a:pathLst>
                  <a:path w="632686" h="366022" extrusionOk="0">
                    <a:moveTo>
                      <a:pt x="632116" y="194048"/>
                    </a:moveTo>
                    <a:cubicBezTo>
                      <a:pt x="627555" y="237101"/>
                      <a:pt x="596952" y="279773"/>
                      <a:pt x="540025" y="312444"/>
                    </a:cubicBezTo>
                    <a:cubicBezTo>
                      <a:pt x="416475" y="383882"/>
                      <a:pt x="216136" y="383882"/>
                      <a:pt x="92586" y="312444"/>
                    </a:cubicBezTo>
                    <a:cubicBezTo>
                      <a:pt x="35564" y="279487"/>
                      <a:pt x="4962" y="237101"/>
                      <a:pt x="590" y="194048"/>
                    </a:cubicBezTo>
                    <a:cubicBezTo>
                      <a:pt x="-4732" y="143566"/>
                      <a:pt x="25965" y="92131"/>
                      <a:pt x="92586" y="53650"/>
                    </a:cubicBezTo>
                    <a:cubicBezTo>
                      <a:pt x="216136" y="-17883"/>
                      <a:pt x="416475" y="-17883"/>
                      <a:pt x="540025" y="53650"/>
                    </a:cubicBezTo>
                    <a:cubicBezTo>
                      <a:pt x="606646" y="92131"/>
                      <a:pt x="637343" y="143566"/>
                      <a:pt x="632116"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3" name="Google Shape;1251;p27">
                <a:extLst>
                  <a:ext uri="{FF2B5EF4-FFF2-40B4-BE49-F238E27FC236}">
                    <a16:creationId xmlns:a16="http://schemas.microsoft.com/office/drawing/2014/main" xmlns="" id="{862715CF-F56F-4997-B122-3373C2661D49}"/>
                  </a:ext>
                </a:extLst>
              </p:cNvPr>
              <p:cNvSpPr/>
              <p:nvPr/>
            </p:nvSpPr>
            <p:spPr>
              <a:xfrm>
                <a:off x="4601339" y="3795784"/>
                <a:ext cx="631526" cy="344114"/>
              </a:xfrm>
              <a:custGeom>
                <a:avLst/>
                <a:gdLst/>
                <a:ahLst/>
                <a:cxnLst/>
                <a:rect l="l" t="t" r="r" b="b"/>
                <a:pathLst>
                  <a:path w="631526" h="344114" extrusionOk="0">
                    <a:moveTo>
                      <a:pt x="631527" y="172140"/>
                    </a:moveTo>
                    <a:cubicBezTo>
                      <a:pt x="626965" y="215194"/>
                      <a:pt x="596363" y="257865"/>
                      <a:pt x="539435" y="290536"/>
                    </a:cubicBezTo>
                    <a:cubicBezTo>
                      <a:pt x="415886" y="361974"/>
                      <a:pt x="215546" y="361974"/>
                      <a:pt x="91997" y="290536"/>
                    </a:cubicBezTo>
                    <a:cubicBezTo>
                      <a:pt x="34974" y="257580"/>
                      <a:pt x="4372" y="215194"/>
                      <a:pt x="0" y="172140"/>
                    </a:cubicBezTo>
                    <a:cubicBezTo>
                      <a:pt x="4372" y="128992"/>
                      <a:pt x="35069" y="86415"/>
                      <a:pt x="91997" y="53650"/>
                    </a:cubicBezTo>
                    <a:cubicBezTo>
                      <a:pt x="215546" y="-17883"/>
                      <a:pt x="415886" y="-17883"/>
                      <a:pt x="539435" y="53650"/>
                    </a:cubicBezTo>
                    <a:cubicBezTo>
                      <a:pt x="596553" y="86606"/>
                      <a:pt x="626965" y="128992"/>
                      <a:pt x="631527" y="172140"/>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4" name="Google Shape;1252;p27">
                <a:extLst>
                  <a:ext uri="{FF2B5EF4-FFF2-40B4-BE49-F238E27FC236}">
                    <a16:creationId xmlns:a16="http://schemas.microsoft.com/office/drawing/2014/main" xmlns="" id="{2134581C-2D32-48BD-894B-E37549896AFD}"/>
                  </a:ext>
                </a:extLst>
              </p:cNvPr>
              <p:cNvSpPr/>
              <p:nvPr/>
            </p:nvSpPr>
            <p:spPr>
              <a:xfrm>
                <a:off x="4762903" y="3878294"/>
                <a:ext cx="294875" cy="184975"/>
              </a:xfrm>
              <a:custGeom>
                <a:avLst/>
                <a:gdLst/>
                <a:ahLst/>
                <a:cxnLst/>
                <a:rect l="l" t="t" r="r" b="b"/>
                <a:pathLst>
                  <a:path w="294875" h="184975" extrusionOk="0">
                    <a:moveTo>
                      <a:pt x="149875" y="29718"/>
                    </a:moveTo>
                    <a:cubicBezTo>
                      <a:pt x="145992" y="29661"/>
                      <a:pt x="142113" y="29946"/>
                      <a:pt x="138280" y="30575"/>
                    </a:cubicBezTo>
                    <a:cubicBezTo>
                      <a:pt x="133053" y="31337"/>
                      <a:pt x="127256" y="32385"/>
                      <a:pt x="120793" y="33718"/>
                    </a:cubicBezTo>
                    <a:cubicBezTo>
                      <a:pt x="114331" y="35052"/>
                      <a:pt x="107583" y="36862"/>
                      <a:pt x="100645" y="38957"/>
                    </a:cubicBezTo>
                    <a:cubicBezTo>
                      <a:pt x="93881" y="40976"/>
                      <a:pt x="87273" y="43491"/>
                      <a:pt x="80877" y="46482"/>
                    </a:cubicBezTo>
                    <a:lnTo>
                      <a:pt x="130867" y="75914"/>
                    </a:lnTo>
                    <a:lnTo>
                      <a:pt x="140371" y="72676"/>
                    </a:lnTo>
                    <a:cubicBezTo>
                      <a:pt x="153296" y="68389"/>
                      <a:pt x="165461" y="64770"/>
                      <a:pt x="176960" y="61722"/>
                    </a:cubicBezTo>
                    <a:cubicBezTo>
                      <a:pt x="187719" y="58836"/>
                      <a:pt x="198734" y="57017"/>
                      <a:pt x="209844" y="56292"/>
                    </a:cubicBezTo>
                    <a:cubicBezTo>
                      <a:pt x="219965" y="55607"/>
                      <a:pt x="230125" y="56274"/>
                      <a:pt x="240066" y="58293"/>
                    </a:cubicBezTo>
                    <a:cubicBezTo>
                      <a:pt x="250273" y="60503"/>
                      <a:pt x="260052" y="64322"/>
                      <a:pt x="269052" y="69628"/>
                    </a:cubicBezTo>
                    <a:cubicBezTo>
                      <a:pt x="277834" y="74019"/>
                      <a:pt x="285351" y="80572"/>
                      <a:pt x="290911" y="88678"/>
                    </a:cubicBezTo>
                    <a:cubicBezTo>
                      <a:pt x="294627" y="94602"/>
                      <a:pt x="295796" y="101784"/>
                      <a:pt x="294142" y="108585"/>
                    </a:cubicBezTo>
                    <a:cubicBezTo>
                      <a:pt x="292032" y="116081"/>
                      <a:pt x="287927" y="122863"/>
                      <a:pt x="282262" y="128206"/>
                    </a:cubicBezTo>
                    <a:cubicBezTo>
                      <a:pt x="275287" y="135236"/>
                      <a:pt x="267503" y="141408"/>
                      <a:pt x="259073" y="146590"/>
                    </a:cubicBezTo>
                    <a:lnTo>
                      <a:pt x="291386" y="165640"/>
                    </a:lnTo>
                    <a:lnTo>
                      <a:pt x="273424" y="175641"/>
                    </a:lnTo>
                    <a:lnTo>
                      <a:pt x="240826" y="156591"/>
                    </a:lnTo>
                    <a:cubicBezTo>
                      <a:pt x="225325" y="164335"/>
                      <a:pt x="209083" y="170488"/>
                      <a:pt x="192357" y="174974"/>
                    </a:cubicBezTo>
                    <a:cubicBezTo>
                      <a:pt x="174870" y="179813"/>
                      <a:pt x="157003" y="183156"/>
                      <a:pt x="138945" y="184975"/>
                    </a:cubicBezTo>
                    <a:lnTo>
                      <a:pt x="121934" y="154400"/>
                    </a:lnTo>
                    <a:cubicBezTo>
                      <a:pt x="125070" y="154400"/>
                      <a:pt x="129727" y="154400"/>
                      <a:pt x="136094" y="153352"/>
                    </a:cubicBezTo>
                    <a:cubicBezTo>
                      <a:pt x="142462" y="152305"/>
                      <a:pt x="149590" y="151352"/>
                      <a:pt x="157478" y="149638"/>
                    </a:cubicBezTo>
                    <a:cubicBezTo>
                      <a:pt x="165366" y="147923"/>
                      <a:pt x="173539" y="145828"/>
                      <a:pt x="182283" y="143256"/>
                    </a:cubicBezTo>
                    <a:cubicBezTo>
                      <a:pt x="190769" y="140684"/>
                      <a:pt x="199057" y="137503"/>
                      <a:pt x="207087" y="133731"/>
                    </a:cubicBezTo>
                    <a:lnTo>
                      <a:pt x="156527" y="104489"/>
                    </a:lnTo>
                    <a:lnTo>
                      <a:pt x="149970" y="106775"/>
                    </a:lnTo>
                    <a:lnTo>
                      <a:pt x="143032" y="108966"/>
                    </a:lnTo>
                    <a:cubicBezTo>
                      <a:pt x="130297" y="113062"/>
                      <a:pt x="118702" y="116396"/>
                      <a:pt x="108058" y="118491"/>
                    </a:cubicBezTo>
                    <a:cubicBezTo>
                      <a:pt x="98291" y="120767"/>
                      <a:pt x="88331" y="122101"/>
                      <a:pt x="78311" y="122491"/>
                    </a:cubicBezTo>
                    <a:cubicBezTo>
                      <a:pt x="69466" y="122806"/>
                      <a:pt x="60618" y="121968"/>
                      <a:pt x="51986" y="120015"/>
                    </a:cubicBezTo>
                    <a:cubicBezTo>
                      <a:pt x="43454" y="118053"/>
                      <a:pt x="35257" y="114843"/>
                      <a:pt x="27656" y="110490"/>
                    </a:cubicBezTo>
                    <a:cubicBezTo>
                      <a:pt x="19316" y="106099"/>
                      <a:pt x="12072" y="99879"/>
                      <a:pt x="6463" y="92297"/>
                    </a:cubicBezTo>
                    <a:cubicBezTo>
                      <a:pt x="2407" y="86592"/>
                      <a:pt x="397" y="79677"/>
                      <a:pt x="760" y="72676"/>
                    </a:cubicBezTo>
                    <a:cubicBezTo>
                      <a:pt x="1486" y="65379"/>
                      <a:pt x="4402" y="58464"/>
                      <a:pt x="9124" y="52864"/>
                    </a:cubicBezTo>
                    <a:cubicBezTo>
                      <a:pt x="14936" y="45482"/>
                      <a:pt x="21863" y="39052"/>
                      <a:pt x="29652" y="33814"/>
                    </a:cubicBezTo>
                    <a:lnTo>
                      <a:pt x="0" y="17431"/>
                    </a:lnTo>
                    <a:lnTo>
                      <a:pt x="17582" y="7239"/>
                    </a:lnTo>
                    <a:lnTo>
                      <a:pt x="47234" y="24479"/>
                    </a:lnTo>
                    <a:cubicBezTo>
                      <a:pt x="61137" y="17393"/>
                      <a:pt x="75762" y="11839"/>
                      <a:pt x="90856" y="7906"/>
                    </a:cubicBezTo>
                    <a:cubicBezTo>
                      <a:pt x="105192" y="4238"/>
                      <a:pt x="119769" y="1591"/>
                      <a:pt x="134479" y="0"/>
                    </a:cubicBezTo>
                    <a:close/>
                    <a:moveTo>
                      <a:pt x="63485" y="83058"/>
                    </a:moveTo>
                    <a:cubicBezTo>
                      <a:pt x="70169" y="86887"/>
                      <a:pt x="77870" y="88544"/>
                      <a:pt x="85534" y="87821"/>
                    </a:cubicBezTo>
                    <a:cubicBezTo>
                      <a:pt x="95830" y="86668"/>
                      <a:pt x="105967" y="84363"/>
                      <a:pt x="115756" y="80963"/>
                    </a:cubicBezTo>
                    <a:lnTo>
                      <a:pt x="68237" y="53435"/>
                    </a:lnTo>
                    <a:cubicBezTo>
                      <a:pt x="50370" y="65056"/>
                      <a:pt x="48849" y="74581"/>
                      <a:pt x="63105" y="83058"/>
                    </a:cubicBezTo>
                    <a:close/>
                    <a:moveTo>
                      <a:pt x="230372" y="96964"/>
                    </a:moveTo>
                    <a:cubicBezTo>
                      <a:pt x="223092" y="93002"/>
                      <a:pt x="214710" y="91526"/>
                      <a:pt x="206517" y="92773"/>
                    </a:cubicBezTo>
                    <a:cubicBezTo>
                      <a:pt x="195274" y="94202"/>
                      <a:pt x="184174" y="96631"/>
                      <a:pt x="173349" y="100013"/>
                    </a:cubicBezTo>
                    <a:lnTo>
                      <a:pt x="220868" y="127444"/>
                    </a:lnTo>
                    <a:cubicBezTo>
                      <a:pt x="240636" y="115062"/>
                      <a:pt x="243677" y="104899"/>
                      <a:pt x="229992" y="969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5" name="Google Shape;1253;p27">
                <a:extLst>
                  <a:ext uri="{FF2B5EF4-FFF2-40B4-BE49-F238E27FC236}">
                    <a16:creationId xmlns:a16="http://schemas.microsoft.com/office/drawing/2014/main" xmlns="" id="{776E10B8-F3A3-4BE2-A279-ED29E4D8EC51}"/>
                  </a:ext>
                </a:extLst>
              </p:cNvPr>
              <p:cNvSpPr/>
              <p:nvPr/>
            </p:nvSpPr>
            <p:spPr>
              <a:xfrm>
                <a:off x="4885122" y="4015740"/>
                <a:ext cx="19007" cy="25526"/>
              </a:xfrm>
              <a:custGeom>
                <a:avLst/>
                <a:gdLst/>
                <a:ahLst/>
                <a:cxnLst/>
                <a:rect l="l" t="t" r="r" b="b"/>
                <a:pathLst>
                  <a:path w="19007" h="25526" extrusionOk="0">
                    <a:moveTo>
                      <a:pt x="0" y="17145"/>
                    </a:moveTo>
                    <a:cubicBezTo>
                      <a:pt x="0"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6" name="Google Shape;1254;p27">
                <a:extLst>
                  <a:ext uri="{FF2B5EF4-FFF2-40B4-BE49-F238E27FC236}">
                    <a16:creationId xmlns:a16="http://schemas.microsoft.com/office/drawing/2014/main" xmlns="" id="{1C0CC92D-B292-4188-8573-A0A0855093B1}"/>
                  </a:ext>
                </a:extLst>
              </p:cNvPr>
              <p:cNvSpPr/>
              <p:nvPr/>
            </p:nvSpPr>
            <p:spPr>
              <a:xfrm>
                <a:off x="5012188" y="4026598"/>
                <a:ext cx="42101" cy="19716"/>
              </a:xfrm>
              <a:custGeom>
                <a:avLst/>
                <a:gdLst/>
                <a:ahLst/>
                <a:cxnLst/>
                <a:rect l="l" t="t"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7" name="Google Shape;1255;p27">
                <a:extLst>
                  <a:ext uri="{FF2B5EF4-FFF2-40B4-BE49-F238E27FC236}">
                    <a16:creationId xmlns:a16="http://schemas.microsoft.com/office/drawing/2014/main" xmlns="" id="{BE6BD7BA-6FEB-4D6B-B6B8-F11887196763}"/>
                  </a:ext>
                </a:extLst>
              </p:cNvPr>
              <p:cNvSpPr/>
              <p:nvPr/>
            </p:nvSpPr>
            <p:spPr>
              <a:xfrm>
                <a:off x="5026348" y="3963352"/>
                <a:ext cx="31457" cy="17430"/>
              </a:xfrm>
              <a:custGeom>
                <a:avLst/>
                <a:gdLst/>
                <a:ahLst/>
                <a:cxnLst/>
                <a:rect l="l" t="t" r="r" b="b"/>
                <a:pathLst>
                  <a:path w="31457" h="17430" extrusionOk="0">
                    <a:moveTo>
                      <a:pt x="31458" y="17431"/>
                    </a:moveTo>
                    <a:lnTo>
                      <a:pt x="31458" y="0"/>
                    </a:lnTo>
                    <a:lnTo>
                      <a:pt x="0" y="11430"/>
                    </a:lnTo>
                    <a:lnTo>
                      <a:pt x="31458" y="17431"/>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8" name="Google Shape;1256;p27">
                <a:extLst>
                  <a:ext uri="{FF2B5EF4-FFF2-40B4-BE49-F238E27FC236}">
                    <a16:creationId xmlns:a16="http://schemas.microsoft.com/office/drawing/2014/main" xmlns="" id="{01AFB28A-24E9-4FE7-97F9-6C913D8FA697}"/>
                  </a:ext>
                </a:extLst>
              </p:cNvPr>
              <p:cNvSpPr/>
              <p:nvPr/>
            </p:nvSpPr>
            <p:spPr>
              <a:xfrm>
                <a:off x="4927509" y="3969734"/>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527"/>
                      <a:pt x="16537" y="20860"/>
                    </a:cubicBezTo>
                    <a:cubicBezTo>
                      <a:pt x="15586" y="20193"/>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9" name="Google Shape;1257;p27">
                <a:extLst>
                  <a:ext uri="{FF2B5EF4-FFF2-40B4-BE49-F238E27FC236}">
                    <a16:creationId xmlns:a16="http://schemas.microsoft.com/office/drawing/2014/main" xmlns="" id="{E1D7DA05-830E-41C2-A02F-27DDAC3DCB1B}"/>
                  </a:ext>
                </a:extLst>
              </p:cNvPr>
              <p:cNvSpPr/>
              <p:nvPr/>
            </p:nvSpPr>
            <p:spPr>
              <a:xfrm>
                <a:off x="4830855" y="3914584"/>
                <a:ext cx="58543" cy="38957"/>
              </a:xfrm>
              <a:custGeom>
                <a:avLst/>
                <a:gdLst/>
                <a:ahLst/>
                <a:cxnLst/>
                <a:rect l="l" t="t" r="r" b="b"/>
                <a:pathLst>
                  <a:path w="58543" h="38957" extrusionOk="0">
                    <a:moveTo>
                      <a:pt x="0" y="11144"/>
                    </a:moveTo>
                    <a:lnTo>
                      <a:pt x="49040" y="38957"/>
                    </a:lnTo>
                    <a:lnTo>
                      <a:pt x="58543" y="31718"/>
                    </a:lnTo>
                    <a:cubicBezTo>
                      <a:pt x="58543" y="31718"/>
                      <a:pt x="52461" y="24574"/>
                      <a:pt x="51986" y="23908"/>
                    </a:cubicBezTo>
                    <a:cubicBezTo>
                      <a:pt x="47584" y="18878"/>
                      <a:pt x="42420" y="14573"/>
                      <a:pt x="36685" y="11144"/>
                    </a:cubicBezTo>
                    <a:cubicBezTo>
                      <a:pt x="33073" y="10477"/>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0" name="Google Shape;1258;p27">
                <a:extLst>
                  <a:ext uri="{FF2B5EF4-FFF2-40B4-BE49-F238E27FC236}">
                    <a16:creationId xmlns:a16="http://schemas.microsoft.com/office/drawing/2014/main" xmlns="" id="{45EE05A4-74F8-4808-8D53-75FDDE21AAB0}"/>
                  </a:ext>
                </a:extLst>
              </p:cNvPr>
              <p:cNvSpPr/>
              <p:nvPr/>
            </p:nvSpPr>
            <p:spPr>
              <a:xfrm>
                <a:off x="4885122" y="3883437"/>
                <a:ext cx="27275" cy="24574"/>
              </a:xfrm>
              <a:custGeom>
                <a:avLst/>
                <a:gdLst/>
                <a:ahLst/>
                <a:cxnLst/>
                <a:rect l="l" t="t" r="r" b="b"/>
                <a:pathLst>
                  <a:path w="27275" h="24574" extrusionOk="0">
                    <a:moveTo>
                      <a:pt x="27276" y="24575"/>
                    </a:moveTo>
                    <a:lnTo>
                      <a:pt x="27276" y="7334"/>
                    </a:lnTo>
                    <a:lnTo>
                      <a:pt x="4752" y="0"/>
                    </a:lnTo>
                    <a:lnTo>
                      <a:pt x="0" y="13526"/>
                    </a:lnTo>
                    <a:lnTo>
                      <a:pt x="1140" y="19621"/>
                    </a:lnTo>
                    <a:lnTo>
                      <a:pt x="27276" y="2457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1" name="Google Shape;1259;p27">
                <a:extLst>
                  <a:ext uri="{FF2B5EF4-FFF2-40B4-BE49-F238E27FC236}">
                    <a16:creationId xmlns:a16="http://schemas.microsoft.com/office/drawing/2014/main" xmlns="" id="{4721BA5E-6D72-4F97-91E8-C2FB14DDA484}"/>
                  </a:ext>
                </a:extLst>
              </p:cNvPr>
              <p:cNvSpPr/>
              <p:nvPr/>
            </p:nvSpPr>
            <p:spPr>
              <a:xfrm>
                <a:off x="4762903" y="3878389"/>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2" name="Google Shape;1260;p27">
                <a:extLst>
                  <a:ext uri="{FF2B5EF4-FFF2-40B4-BE49-F238E27FC236}">
                    <a16:creationId xmlns:a16="http://schemas.microsoft.com/office/drawing/2014/main" xmlns="" id="{C8F8FB48-BBB8-4E4F-9F46-90855838ADF2}"/>
                  </a:ext>
                </a:extLst>
              </p:cNvPr>
              <p:cNvSpPr/>
              <p:nvPr/>
            </p:nvSpPr>
            <p:spPr>
              <a:xfrm>
                <a:off x="4763854" y="3936015"/>
                <a:ext cx="29936" cy="30289"/>
              </a:xfrm>
              <a:custGeom>
                <a:avLst/>
                <a:gdLst/>
                <a:ahLst/>
                <a:cxnLst/>
                <a:rect l="l" t="t" r="r" b="b"/>
                <a:pathLst>
                  <a:path w="29936" h="30289" extrusionOk="0">
                    <a:moveTo>
                      <a:pt x="0" y="17812"/>
                    </a:moveTo>
                    <a:lnTo>
                      <a:pt x="0" y="0"/>
                    </a:lnTo>
                    <a:lnTo>
                      <a:pt x="29937" y="0"/>
                    </a:lnTo>
                    <a:lnTo>
                      <a:pt x="22619" y="15907"/>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3" name="Google Shape;1261;p27">
                <a:extLst>
                  <a:ext uri="{FF2B5EF4-FFF2-40B4-BE49-F238E27FC236}">
                    <a16:creationId xmlns:a16="http://schemas.microsoft.com/office/drawing/2014/main" xmlns="" id="{AD712351-7AAD-46B1-A3E6-B1E35C1CC45D}"/>
                  </a:ext>
                </a:extLst>
              </p:cNvPr>
              <p:cNvSpPr/>
              <p:nvPr/>
            </p:nvSpPr>
            <p:spPr>
              <a:xfrm>
                <a:off x="4762618" y="3860577"/>
                <a:ext cx="295161" cy="185547"/>
              </a:xfrm>
              <a:custGeom>
                <a:avLst/>
                <a:gdLst/>
                <a:ahLst/>
                <a:cxnLst/>
                <a:rect l="l" t="t" r="r" b="b"/>
                <a:pathLst>
                  <a:path w="295161" h="185547" extrusionOk="0">
                    <a:moveTo>
                      <a:pt x="150160" y="30194"/>
                    </a:moveTo>
                    <a:cubicBezTo>
                      <a:pt x="146275" y="30185"/>
                      <a:pt x="142396" y="30499"/>
                      <a:pt x="138565" y="31147"/>
                    </a:cubicBezTo>
                    <a:cubicBezTo>
                      <a:pt x="133338" y="31909"/>
                      <a:pt x="127541" y="32956"/>
                      <a:pt x="121078" y="34290"/>
                    </a:cubicBezTo>
                    <a:cubicBezTo>
                      <a:pt x="114616" y="35623"/>
                      <a:pt x="107868" y="37433"/>
                      <a:pt x="100930" y="39529"/>
                    </a:cubicBezTo>
                    <a:cubicBezTo>
                      <a:pt x="94166" y="41548"/>
                      <a:pt x="87558" y="44063"/>
                      <a:pt x="81162" y="47054"/>
                    </a:cubicBezTo>
                    <a:lnTo>
                      <a:pt x="131152" y="76486"/>
                    </a:lnTo>
                    <a:lnTo>
                      <a:pt x="140656" y="73247"/>
                    </a:lnTo>
                    <a:cubicBezTo>
                      <a:pt x="153581" y="68961"/>
                      <a:pt x="165746" y="65246"/>
                      <a:pt x="177246" y="62294"/>
                    </a:cubicBezTo>
                    <a:cubicBezTo>
                      <a:pt x="187994" y="59360"/>
                      <a:pt x="199009" y="57541"/>
                      <a:pt x="210129" y="56864"/>
                    </a:cubicBezTo>
                    <a:cubicBezTo>
                      <a:pt x="220250" y="56179"/>
                      <a:pt x="230410" y="56845"/>
                      <a:pt x="240351" y="58864"/>
                    </a:cubicBezTo>
                    <a:cubicBezTo>
                      <a:pt x="250567" y="61017"/>
                      <a:pt x="260366" y="64846"/>
                      <a:pt x="269337" y="70199"/>
                    </a:cubicBezTo>
                    <a:cubicBezTo>
                      <a:pt x="278119" y="74590"/>
                      <a:pt x="285636" y="81144"/>
                      <a:pt x="291196" y="89249"/>
                    </a:cubicBezTo>
                    <a:cubicBezTo>
                      <a:pt x="294912" y="95174"/>
                      <a:pt x="296081" y="102356"/>
                      <a:pt x="294427" y="109156"/>
                    </a:cubicBezTo>
                    <a:cubicBezTo>
                      <a:pt x="292289" y="116643"/>
                      <a:pt x="288183" y="123425"/>
                      <a:pt x="282548" y="128778"/>
                    </a:cubicBezTo>
                    <a:cubicBezTo>
                      <a:pt x="275572" y="135807"/>
                      <a:pt x="267788" y="141980"/>
                      <a:pt x="259358" y="147161"/>
                    </a:cubicBezTo>
                    <a:lnTo>
                      <a:pt x="291671" y="166211"/>
                    </a:lnTo>
                    <a:lnTo>
                      <a:pt x="273709" y="176213"/>
                    </a:lnTo>
                    <a:lnTo>
                      <a:pt x="241111" y="157163"/>
                    </a:lnTo>
                    <a:cubicBezTo>
                      <a:pt x="225591" y="164868"/>
                      <a:pt x="209359" y="171022"/>
                      <a:pt x="192642" y="175546"/>
                    </a:cubicBezTo>
                    <a:cubicBezTo>
                      <a:pt x="175155" y="180384"/>
                      <a:pt x="157288" y="183728"/>
                      <a:pt x="139230" y="185547"/>
                    </a:cubicBezTo>
                    <a:lnTo>
                      <a:pt x="122219" y="154972"/>
                    </a:lnTo>
                    <a:cubicBezTo>
                      <a:pt x="126956" y="154848"/>
                      <a:pt x="131684" y="154467"/>
                      <a:pt x="136379" y="153829"/>
                    </a:cubicBezTo>
                    <a:cubicBezTo>
                      <a:pt x="143567" y="153010"/>
                      <a:pt x="150702" y="151800"/>
                      <a:pt x="157763" y="150209"/>
                    </a:cubicBezTo>
                    <a:cubicBezTo>
                      <a:pt x="165556" y="148495"/>
                      <a:pt x="173824" y="146399"/>
                      <a:pt x="182568" y="143828"/>
                    </a:cubicBezTo>
                    <a:cubicBezTo>
                      <a:pt x="191055" y="141256"/>
                      <a:pt x="199342" y="138074"/>
                      <a:pt x="207373" y="134303"/>
                    </a:cubicBezTo>
                    <a:lnTo>
                      <a:pt x="156812" y="105061"/>
                    </a:lnTo>
                    <a:lnTo>
                      <a:pt x="150255" y="107347"/>
                    </a:lnTo>
                    <a:lnTo>
                      <a:pt x="143317" y="109442"/>
                    </a:lnTo>
                    <a:cubicBezTo>
                      <a:pt x="130582" y="113633"/>
                      <a:pt x="118987" y="116967"/>
                      <a:pt x="108343" y="118967"/>
                    </a:cubicBezTo>
                    <a:cubicBezTo>
                      <a:pt x="98576" y="121244"/>
                      <a:pt x="88616" y="122577"/>
                      <a:pt x="78596" y="122968"/>
                    </a:cubicBezTo>
                    <a:cubicBezTo>
                      <a:pt x="69751" y="123282"/>
                      <a:pt x="60903" y="122444"/>
                      <a:pt x="52271" y="120491"/>
                    </a:cubicBezTo>
                    <a:cubicBezTo>
                      <a:pt x="43728" y="118567"/>
                      <a:pt x="35526" y="115348"/>
                      <a:pt x="27941" y="110966"/>
                    </a:cubicBezTo>
                    <a:cubicBezTo>
                      <a:pt x="19562" y="106632"/>
                      <a:pt x="12305" y="100403"/>
                      <a:pt x="6748" y="92773"/>
                    </a:cubicBezTo>
                    <a:cubicBezTo>
                      <a:pt x="2672" y="87078"/>
                      <a:pt x="660" y="80153"/>
                      <a:pt x="1045" y="73152"/>
                    </a:cubicBezTo>
                    <a:cubicBezTo>
                      <a:pt x="1789" y="65856"/>
                      <a:pt x="4703" y="58950"/>
                      <a:pt x="9409" y="53340"/>
                    </a:cubicBezTo>
                    <a:cubicBezTo>
                      <a:pt x="15218" y="45958"/>
                      <a:pt x="22145" y="39529"/>
                      <a:pt x="29937" y="34290"/>
                    </a:cubicBezTo>
                    <a:lnTo>
                      <a:pt x="0" y="16954"/>
                    </a:lnTo>
                    <a:lnTo>
                      <a:pt x="17582" y="6763"/>
                    </a:lnTo>
                    <a:lnTo>
                      <a:pt x="47234" y="23908"/>
                    </a:lnTo>
                    <a:cubicBezTo>
                      <a:pt x="61159" y="17021"/>
                      <a:pt x="75784" y="11649"/>
                      <a:pt x="90856" y="7906"/>
                    </a:cubicBezTo>
                    <a:cubicBezTo>
                      <a:pt x="105192" y="4239"/>
                      <a:pt x="119769" y="1591"/>
                      <a:pt x="134479" y="0"/>
                    </a:cubicBezTo>
                    <a:close/>
                    <a:moveTo>
                      <a:pt x="63770" y="83629"/>
                    </a:moveTo>
                    <a:cubicBezTo>
                      <a:pt x="70454" y="87459"/>
                      <a:pt x="78155" y="89116"/>
                      <a:pt x="85819" y="88392"/>
                    </a:cubicBezTo>
                    <a:cubicBezTo>
                      <a:pt x="96108" y="87192"/>
                      <a:pt x="106239" y="84887"/>
                      <a:pt x="116041" y="81534"/>
                    </a:cubicBezTo>
                    <a:lnTo>
                      <a:pt x="68522" y="54007"/>
                    </a:lnTo>
                    <a:cubicBezTo>
                      <a:pt x="50655" y="65437"/>
                      <a:pt x="49135" y="75343"/>
                      <a:pt x="63390" y="83629"/>
                    </a:cubicBezTo>
                    <a:close/>
                    <a:moveTo>
                      <a:pt x="230657" y="97536"/>
                    </a:moveTo>
                    <a:cubicBezTo>
                      <a:pt x="223387" y="93536"/>
                      <a:pt x="215004" y="92030"/>
                      <a:pt x="206802" y="93250"/>
                    </a:cubicBezTo>
                    <a:cubicBezTo>
                      <a:pt x="195559" y="94764"/>
                      <a:pt x="184469" y="97222"/>
                      <a:pt x="173634" y="100584"/>
                    </a:cubicBezTo>
                    <a:lnTo>
                      <a:pt x="221153" y="127921"/>
                    </a:lnTo>
                    <a:cubicBezTo>
                      <a:pt x="240731" y="115634"/>
                      <a:pt x="243962" y="105442"/>
                      <a:pt x="230277" y="9753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4" name="Google Shape;1262;p27">
              <a:extLst>
                <a:ext uri="{FF2B5EF4-FFF2-40B4-BE49-F238E27FC236}">
                  <a16:creationId xmlns:a16="http://schemas.microsoft.com/office/drawing/2014/main" xmlns="" id="{D987E337-272A-4F34-90A5-CC877D6A5E61}"/>
                </a:ext>
              </a:extLst>
            </p:cNvPr>
            <p:cNvGrpSpPr/>
            <p:nvPr/>
          </p:nvGrpSpPr>
          <p:grpSpPr>
            <a:xfrm>
              <a:off x="2665504" y="2818605"/>
              <a:ext cx="883852" cy="621125"/>
              <a:chOff x="4475129" y="3560730"/>
              <a:chExt cx="883852" cy="621125"/>
            </a:xfrm>
          </p:grpSpPr>
          <p:sp>
            <p:nvSpPr>
              <p:cNvPr id="432" name="Google Shape;1263;p27">
                <a:extLst>
                  <a:ext uri="{FF2B5EF4-FFF2-40B4-BE49-F238E27FC236}">
                    <a16:creationId xmlns:a16="http://schemas.microsoft.com/office/drawing/2014/main" xmlns="" id="{F4C11435-2F10-40ED-AA44-470F5C935F21}"/>
                  </a:ext>
                </a:extLst>
              </p:cNvPr>
              <p:cNvSpPr/>
              <p:nvPr/>
            </p:nvSpPr>
            <p:spPr>
              <a:xfrm>
                <a:off x="4475129" y="3670363"/>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3" name="Google Shape;1264;p27">
                <a:extLst>
                  <a:ext uri="{FF2B5EF4-FFF2-40B4-BE49-F238E27FC236}">
                    <a16:creationId xmlns:a16="http://schemas.microsoft.com/office/drawing/2014/main" xmlns="" id="{2BC84988-399E-4327-80AE-EFE55C50812A}"/>
                  </a:ext>
                </a:extLst>
              </p:cNvPr>
              <p:cNvSpPr/>
              <p:nvPr/>
            </p:nvSpPr>
            <p:spPr>
              <a:xfrm>
                <a:off x="4475224" y="3813428"/>
                <a:ext cx="87339" cy="116586"/>
              </a:xfrm>
              <a:custGeom>
                <a:avLst/>
                <a:gdLst/>
                <a:ahLst/>
                <a:cxnLst/>
                <a:rect l="l" t="t" r="r" b="b"/>
                <a:pathLst>
                  <a:path w="87339" h="116586" extrusionOk="0">
                    <a:moveTo>
                      <a:pt x="0" y="116586"/>
                    </a:moveTo>
                    <a:lnTo>
                      <a:pt x="0" y="0"/>
                    </a:lnTo>
                    <a:lnTo>
                      <a:pt x="87340" y="78010"/>
                    </a:lnTo>
                    <a:lnTo>
                      <a:pt x="0" y="116586"/>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4" name="Google Shape;1265;p27">
                <a:extLst>
                  <a:ext uri="{FF2B5EF4-FFF2-40B4-BE49-F238E27FC236}">
                    <a16:creationId xmlns:a16="http://schemas.microsoft.com/office/drawing/2014/main" xmlns="" id="{93748FA9-5577-419E-A738-2C108D485163}"/>
                  </a:ext>
                </a:extLst>
              </p:cNvPr>
              <p:cNvSpPr/>
              <p:nvPr/>
            </p:nvSpPr>
            <p:spPr>
              <a:xfrm>
                <a:off x="5292454" y="3816476"/>
                <a:ext cx="66431" cy="157067"/>
              </a:xfrm>
              <a:custGeom>
                <a:avLst/>
                <a:gdLst/>
                <a:ahLst/>
                <a:cxnLst/>
                <a:rect l="l" t="t" r="r" b="b"/>
                <a:pathLst>
                  <a:path w="66431" h="157067" extrusionOk="0">
                    <a:moveTo>
                      <a:pt x="66432" y="0"/>
                    </a:moveTo>
                    <a:lnTo>
                      <a:pt x="66432" y="109633"/>
                    </a:lnTo>
                    <a:lnTo>
                      <a:pt x="21859" y="157067"/>
                    </a:lnTo>
                    <a:lnTo>
                      <a:pt x="0" y="31623"/>
                    </a:lnTo>
                    <a:lnTo>
                      <a:pt x="66432"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5" name="Google Shape;1266;p27">
                <a:extLst>
                  <a:ext uri="{FF2B5EF4-FFF2-40B4-BE49-F238E27FC236}">
                    <a16:creationId xmlns:a16="http://schemas.microsoft.com/office/drawing/2014/main" xmlns="" id="{C1FFF2A1-837A-4C24-B99C-062DD74E3F53}"/>
                  </a:ext>
                </a:extLst>
              </p:cNvPr>
              <p:cNvSpPr/>
              <p:nvPr/>
            </p:nvSpPr>
            <p:spPr>
              <a:xfrm>
                <a:off x="4475129" y="356073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6" name="Google Shape;1267;p27">
                <a:extLst>
                  <a:ext uri="{FF2B5EF4-FFF2-40B4-BE49-F238E27FC236}">
                    <a16:creationId xmlns:a16="http://schemas.microsoft.com/office/drawing/2014/main" xmlns="" id="{CA1633BC-2DA1-4156-BCC6-3B833BF093C1}"/>
                  </a:ext>
                </a:extLst>
              </p:cNvPr>
              <p:cNvSpPr/>
              <p:nvPr/>
            </p:nvSpPr>
            <p:spPr>
              <a:xfrm>
                <a:off x="4600749" y="3630358"/>
                <a:ext cx="632686" cy="366093"/>
              </a:xfrm>
              <a:custGeom>
                <a:avLst/>
                <a:gdLst/>
                <a:ahLst/>
                <a:cxnLst/>
                <a:rect l="l" t="t" r="r" b="b"/>
                <a:pathLst>
                  <a:path w="632686" h="366093" extrusionOk="0">
                    <a:moveTo>
                      <a:pt x="632116" y="194119"/>
                    </a:moveTo>
                    <a:cubicBezTo>
                      <a:pt x="627555" y="237173"/>
                      <a:pt x="596952" y="279844"/>
                      <a:pt x="540025" y="312515"/>
                    </a:cubicBezTo>
                    <a:cubicBezTo>
                      <a:pt x="416475" y="383953"/>
                      <a:pt x="216136" y="383953"/>
                      <a:pt x="92586" y="312515"/>
                    </a:cubicBezTo>
                    <a:cubicBezTo>
                      <a:pt x="35564" y="279559"/>
                      <a:pt x="4962" y="237173"/>
                      <a:pt x="590" y="194119"/>
                    </a:cubicBezTo>
                    <a:cubicBezTo>
                      <a:pt x="-4732" y="143637"/>
                      <a:pt x="25965" y="92202"/>
                      <a:pt x="92586" y="53721"/>
                    </a:cubicBezTo>
                    <a:cubicBezTo>
                      <a:pt x="216136" y="-17907"/>
                      <a:pt x="416475" y="-17907"/>
                      <a:pt x="540025" y="53721"/>
                    </a:cubicBezTo>
                    <a:cubicBezTo>
                      <a:pt x="606646" y="92202"/>
                      <a:pt x="637343" y="143637"/>
                      <a:pt x="632116" y="19411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7" name="Google Shape;1268;p27">
                <a:extLst>
                  <a:ext uri="{FF2B5EF4-FFF2-40B4-BE49-F238E27FC236}">
                    <a16:creationId xmlns:a16="http://schemas.microsoft.com/office/drawing/2014/main" xmlns="" id="{184E6C18-9591-4A13-A6E0-6CB7E63E3F0F}"/>
                  </a:ext>
                </a:extLst>
              </p:cNvPr>
              <p:cNvSpPr/>
              <p:nvPr/>
            </p:nvSpPr>
            <p:spPr>
              <a:xfrm>
                <a:off x="4601339" y="3652337"/>
                <a:ext cx="631526" cy="344114"/>
              </a:xfrm>
              <a:custGeom>
                <a:avLst/>
                <a:gdLst/>
                <a:ahLst/>
                <a:cxnLst/>
                <a:rect l="l" t="t" r="r" b="b"/>
                <a:pathLst>
                  <a:path w="631526" h="344114" extrusionOk="0">
                    <a:moveTo>
                      <a:pt x="631527" y="172140"/>
                    </a:moveTo>
                    <a:cubicBezTo>
                      <a:pt x="626965" y="215194"/>
                      <a:pt x="596363" y="257865"/>
                      <a:pt x="539435" y="290536"/>
                    </a:cubicBezTo>
                    <a:cubicBezTo>
                      <a:pt x="415886" y="361974"/>
                      <a:pt x="215546" y="361974"/>
                      <a:pt x="91997" y="290536"/>
                    </a:cubicBezTo>
                    <a:cubicBezTo>
                      <a:pt x="34974" y="257580"/>
                      <a:pt x="4372" y="215194"/>
                      <a:pt x="0" y="172140"/>
                    </a:cubicBezTo>
                    <a:cubicBezTo>
                      <a:pt x="4372" y="128992"/>
                      <a:pt x="35069" y="86415"/>
                      <a:pt x="91997" y="53649"/>
                    </a:cubicBezTo>
                    <a:cubicBezTo>
                      <a:pt x="215546" y="-17883"/>
                      <a:pt x="415886" y="-17883"/>
                      <a:pt x="539435" y="53649"/>
                    </a:cubicBezTo>
                    <a:cubicBezTo>
                      <a:pt x="596553" y="86606"/>
                      <a:pt x="626965" y="129088"/>
                      <a:pt x="631527" y="172140"/>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8" name="Google Shape;1269;p27">
                <a:extLst>
                  <a:ext uri="{FF2B5EF4-FFF2-40B4-BE49-F238E27FC236}">
                    <a16:creationId xmlns:a16="http://schemas.microsoft.com/office/drawing/2014/main" xmlns="" id="{A684C875-98A9-4FD8-9740-FD79EE49A0D9}"/>
                  </a:ext>
                </a:extLst>
              </p:cNvPr>
              <p:cNvSpPr/>
              <p:nvPr/>
            </p:nvSpPr>
            <p:spPr>
              <a:xfrm>
                <a:off x="4762618" y="3735419"/>
                <a:ext cx="295161" cy="184403"/>
              </a:xfrm>
              <a:custGeom>
                <a:avLst/>
                <a:gdLst/>
                <a:ahLst/>
                <a:cxnLst/>
                <a:rect l="l" t="t" r="r" b="b"/>
                <a:pathLst>
                  <a:path w="295161" h="184403" extrusionOk="0">
                    <a:moveTo>
                      <a:pt x="150160" y="29146"/>
                    </a:moveTo>
                    <a:cubicBezTo>
                      <a:pt x="146278" y="29089"/>
                      <a:pt x="142398" y="29375"/>
                      <a:pt x="138565" y="30004"/>
                    </a:cubicBezTo>
                    <a:cubicBezTo>
                      <a:pt x="133338" y="30766"/>
                      <a:pt x="127541" y="31813"/>
                      <a:pt x="121078" y="33147"/>
                    </a:cubicBezTo>
                    <a:cubicBezTo>
                      <a:pt x="114616" y="34480"/>
                      <a:pt x="107868" y="36290"/>
                      <a:pt x="100930" y="38386"/>
                    </a:cubicBezTo>
                    <a:cubicBezTo>
                      <a:pt x="94166" y="40405"/>
                      <a:pt x="87558" y="42919"/>
                      <a:pt x="81162" y="45910"/>
                    </a:cubicBezTo>
                    <a:lnTo>
                      <a:pt x="131152" y="75342"/>
                    </a:lnTo>
                    <a:lnTo>
                      <a:pt x="140656" y="72104"/>
                    </a:lnTo>
                    <a:cubicBezTo>
                      <a:pt x="153581" y="67818"/>
                      <a:pt x="165746" y="64198"/>
                      <a:pt x="177246" y="61150"/>
                    </a:cubicBezTo>
                    <a:cubicBezTo>
                      <a:pt x="187994" y="58217"/>
                      <a:pt x="199009" y="56397"/>
                      <a:pt x="210129" y="55721"/>
                    </a:cubicBezTo>
                    <a:cubicBezTo>
                      <a:pt x="220250" y="55035"/>
                      <a:pt x="230410" y="55702"/>
                      <a:pt x="240351" y="57721"/>
                    </a:cubicBezTo>
                    <a:cubicBezTo>
                      <a:pt x="250558" y="59931"/>
                      <a:pt x="260337" y="63751"/>
                      <a:pt x="269337" y="69056"/>
                    </a:cubicBezTo>
                    <a:cubicBezTo>
                      <a:pt x="278119" y="73447"/>
                      <a:pt x="285636" y="80000"/>
                      <a:pt x="291196" y="88106"/>
                    </a:cubicBezTo>
                    <a:cubicBezTo>
                      <a:pt x="294912" y="94031"/>
                      <a:pt x="296081" y="101212"/>
                      <a:pt x="294427" y="108013"/>
                    </a:cubicBezTo>
                    <a:cubicBezTo>
                      <a:pt x="292289" y="115500"/>
                      <a:pt x="288183" y="122282"/>
                      <a:pt x="282548" y="127635"/>
                    </a:cubicBezTo>
                    <a:cubicBezTo>
                      <a:pt x="275572" y="134664"/>
                      <a:pt x="267788" y="140836"/>
                      <a:pt x="259358" y="146018"/>
                    </a:cubicBezTo>
                    <a:lnTo>
                      <a:pt x="291671" y="165068"/>
                    </a:lnTo>
                    <a:lnTo>
                      <a:pt x="273709" y="175069"/>
                    </a:lnTo>
                    <a:lnTo>
                      <a:pt x="241111" y="156019"/>
                    </a:lnTo>
                    <a:cubicBezTo>
                      <a:pt x="225610" y="163763"/>
                      <a:pt x="209368" y="169916"/>
                      <a:pt x="192642" y="174403"/>
                    </a:cubicBezTo>
                    <a:cubicBezTo>
                      <a:pt x="175155" y="179241"/>
                      <a:pt x="157288" y="182585"/>
                      <a:pt x="139230" y="184404"/>
                    </a:cubicBezTo>
                    <a:lnTo>
                      <a:pt x="122219" y="153829"/>
                    </a:lnTo>
                    <a:cubicBezTo>
                      <a:pt x="126956" y="153705"/>
                      <a:pt x="131684" y="153324"/>
                      <a:pt x="136379" y="152686"/>
                    </a:cubicBezTo>
                    <a:cubicBezTo>
                      <a:pt x="143567" y="151867"/>
                      <a:pt x="150702" y="150657"/>
                      <a:pt x="157763" y="149066"/>
                    </a:cubicBezTo>
                    <a:cubicBezTo>
                      <a:pt x="165556" y="147352"/>
                      <a:pt x="173824" y="145256"/>
                      <a:pt x="182568" y="142684"/>
                    </a:cubicBezTo>
                    <a:cubicBezTo>
                      <a:pt x="191055" y="140113"/>
                      <a:pt x="199342" y="136931"/>
                      <a:pt x="207373" y="133159"/>
                    </a:cubicBezTo>
                    <a:lnTo>
                      <a:pt x="156812" y="103917"/>
                    </a:lnTo>
                    <a:lnTo>
                      <a:pt x="150255" y="106204"/>
                    </a:lnTo>
                    <a:lnTo>
                      <a:pt x="143317" y="108299"/>
                    </a:lnTo>
                    <a:cubicBezTo>
                      <a:pt x="130582" y="112490"/>
                      <a:pt x="118987" y="115824"/>
                      <a:pt x="108343" y="117824"/>
                    </a:cubicBezTo>
                    <a:cubicBezTo>
                      <a:pt x="98576" y="120101"/>
                      <a:pt x="88616" y="121434"/>
                      <a:pt x="78596" y="121825"/>
                    </a:cubicBezTo>
                    <a:cubicBezTo>
                      <a:pt x="69751" y="122139"/>
                      <a:pt x="60903" y="121310"/>
                      <a:pt x="52271" y="119348"/>
                    </a:cubicBezTo>
                    <a:cubicBezTo>
                      <a:pt x="43739" y="117386"/>
                      <a:pt x="35542" y="114176"/>
                      <a:pt x="27941" y="109823"/>
                    </a:cubicBezTo>
                    <a:cubicBezTo>
                      <a:pt x="19602" y="105432"/>
                      <a:pt x="12357" y="99212"/>
                      <a:pt x="6748" y="91630"/>
                    </a:cubicBezTo>
                    <a:cubicBezTo>
                      <a:pt x="2678" y="85896"/>
                      <a:pt x="668" y="78943"/>
                      <a:pt x="1045" y="71914"/>
                    </a:cubicBezTo>
                    <a:cubicBezTo>
                      <a:pt x="1790" y="64646"/>
                      <a:pt x="4704" y="57778"/>
                      <a:pt x="9409" y="52197"/>
                    </a:cubicBezTo>
                    <a:cubicBezTo>
                      <a:pt x="15221" y="44815"/>
                      <a:pt x="22148" y="38386"/>
                      <a:pt x="29937" y="33147"/>
                    </a:cubicBezTo>
                    <a:lnTo>
                      <a:pt x="0" y="15811"/>
                    </a:lnTo>
                    <a:lnTo>
                      <a:pt x="17582" y="5620"/>
                    </a:lnTo>
                    <a:lnTo>
                      <a:pt x="47234" y="22765"/>
                    </a:lnTo>
                    <a:cubicBezTo>
                      <a:pt x="61313" y="16288"/>
                      <a:pt x="76028" y="11306"/>
                      <a:pt x="91141" y="7906"/>
                    </a:cubicBezTo>
                    <a:cubicBezTo>
                      <a:pt x="105477" y="4238"/>
                      <a:pt x="120054" y="1591"/>
                      <a:pt x="134764" y="0"/>
                    </a:cubicBezTo>
                    <a:close/>
                    <a:moveTo>
                      <a:pt x="63770" y="82486"/>
                    </a:moveTo>
                    <a:cubicBezTo>
                      <a:pt x="70454" y="86315"/>
                      <a:pt x="78155" y="87973"/>
                      <a:pt x="85819" y="87249"/>
                    </a:cubicBezTo>
                    <a:cubicBezTo>
                      <a:pt x="96116" y="86096"/>
                      <a:pt x="106252" y="83791"/>
                      <a:pt x="116041" y="80391"/>
                    </a:cubicBezTo>
                    <a:lnTo>
                      <a:pt x="68522" y="52864"/>
                    </a:lnTo>
                    <a:cubicBezTo>
                      <a:pt x="50655" y="64389"/>
                      <a:pt x="49135" y="74581"/>
                      <a:pt x="63390" y="82486"/>
                    </a:cubicBezTo>
                    <a:close/>
                    <a:moveTo>
                      <a:pt x="230657" y="96393"/>
                    </a:moveTo>
                    <a:cubicBezTo>
                      <a:pt x="223377" y="92430"/>
                      <a:pt x="214995" y="90954"/>
                      <a:pt x="206802" y="92202"/>
                    </a:cubicBezTo>
                    <a:cubicBezTo>
                      <a:pt x="195559" y="93631"/>
                      <a:pt x="184459" y="96060"/>
                      <a:pt x="173634" y="99441"/>
                    </a:cubicBezTo>
                    <a:lnTo>
                      <a:pt x="221153" y="126873"/>
                    </a:lnTo>
                    <a:cubicBezTo>
                      <a:pt x="240921" y="114490"/>
                      <a:pt x="243962" y="104327"/>
                      <a:pt x="230277" y="9639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9" name="Google Shape;1270;p27">
                <a:extLst>
                  <a:ext uri="{FF2B5EF4-FFF2-40B4-BE49-F238E27FC236}">
                    <a16:creationId xmlns:a16="http://schemas.microsoft.com/office/drawing/2014/main" xmlns="" id="{312E269A-B230-47C7-A1EF-281907CE0235}"/>
                  </a:ext>
                </a:extLst>
              </p:cNvPr>
              <p:cNvSpPr/>
              <p:nvPr/>
            </p:nvSpPr>
            <p:spPr>
              <a:xfrm>
                <a:off x="4885122" y="3872293"/>
                <a:ext cx="19007" cy="25526"/>
              </a:xfrm>
              <a:custGeom>
                <a:avLst/>
                <a:gdLst/>
                <a:ahLst/>
                <a:cxnLst/>
                <a:rect l="l" t="t" r="r" b="b"/>
                <a:pathLst>
                  <a:path w="19007" h="25526" extrusionOk="0">
                    <a:moveTo>
                      <a:pt x="0" y="17145"/>
                    </a:moveTo>
                    <a:cubicBezTo>
                      <a:pt x="0"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0" name="Google Shape;1271;p27">
                <a:extLst>
                  <a:ext uri="{FF2B5EF4-FFF2-40B4-BE49-F238E27FC236}">
                    <a16:creationId xmlns:a16="http://schemas.microsoft.com/office/drawing/2014/main" xmlns="" id="{DDE963C2-12D4-4C0F-8E60-BFBDE11091C8}"/>
                  </a:ext>
                </a:extLst>
              </p:cNvPr>
              <p:cNvSpPr/>
              <p:nvPr/>
            </p:nvSpPr>
            <p:spPr>
              <a:xfrm>
                <a:off x="5012188" y="3883151"/>
                <a:ext cx="42101" cy="19716"/>
              </a:xfrm>
              <a:custGeom>
                <a:avLst/>
                <a:gdLst/>
                <a:ahLst/>
                <a:cxnLst/>
                <a:rect l="l" t="t"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1" name="Google Shape;1272;p27">
                <a:extLst>
                  <a:ext uri="{FF2B5EF4-FFF2-40B4-BE49-F238E27FC236}">
                    <a16:creationId xmlns:a16="http://schemas.microsoft.com/office/drawing/2014/main" xmlns="" id="{209AF99A-D1BC-47D6-95B1-E7995EC87208}"/>
                  </a:ext>
                </a:extLst>
              </p:cNvPr>
              <p:cNvSpPr/>
              <p:nvPr/>
            </p:nvSpPr>
            <p:spPr>
              <a:xfrm>
                <a:off x="5026348" y="3819906"/>
                <a:ext cx="31457" cy="17430"/>
              </a:xfrm>
              <a:custGeom>
                <a:avLst/>
                <a:gdLst/>
                <a:ahLst/>
                <a:cxnLst/>
                <a:rect l="l" t="t" r="r" b="b"/>
                <a:pathLst>
                  <a:path w="31457" h="17430" extrusionOk="0">
                    <a:moveTo>
                      <a:pt x="31458" y="17431"/>
                    </a:moveTo>
                    <a:lnTo>
                      <a:pt x="31458" y="0"/>
                    </a:lnTo>
                    <a:lnTo>
                      <a:pt x="0" y="11430"/>
                    </a:lnTo>
                    <a:lnTo>
                      <a:pt x="31458" y="17431"/>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2" name="Google Shape;1273;p27">
                <a:extLst>
                  <a:ext uri="{FF2B5EF4-FFF2-40B4-BE49-F238E27FC236}">
                    <a16:creationId xmlns:a16="http://schemas.microsoft.com/office/drawing/2014/main" xmlns="" id="{2D420A28-312F-450E-BFEA-E2324A5B3136}"/>
                  </a:ext>
                </a:extLst>
              </p:cNvPr>
              <p:cNvSpPr/>
              <p:nvPr/>
            </p:nvSpPr>
            <p:spPr>
              <a:xfrm>
                <a:off x="4927509" y="3826287"/>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527"/>
                      <a:pt x="16537" y="20860"/>
                    </a:cubicBezTo>
                    <a:cubicBezTo>
                      <a:pt x="15586" y="20193"/>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3" name="Google Shape;1274;p27">
                <a:extLst>
                  <a:ext uri="{FF2B5EF4-FFF2-40B4-BE49-F238E27FC236}">
                    <a16:creationId xmlns:a16="http://schemas.microsoft.com/office/drawing/2014/main" xmlns="" id="{EC5D625E-E229-4857-9ED2-8B44BCD8A1BF}"/>
                  </a:ext>
                </a:extLst>
              </p:cNvPr>
              <p:cNvSpPr/>
              <p:nvPr/>
            </p:nvSpPr>
            <p:spPr>
              <a:xfrm>
                <a:off x="4830855" y="3771042"/>
                <a:ext cx="58543" cy="38957"/>
              </a:xfrm>
              <a:custGeom>
                <a:avLst/>
                <a:gdLst/>
                <a:ahLst/>
                <a:cxnLst/>
                <a:rect l="l" t="t" r="r" b="b"/>
                <a:pathLst>
                  <a:path w="58543" h="38957" extrusionOk="0">
                    <a:moveTo>
                      <a:pt x="0" y="11239"/>
                    </a:moveTo>
                    <a:lnTo>
                      <a:pt x="49040" y="38957"/>
                    </a:lnTo>
                    <a:lnTo>
                      <a:pt x="58543" y="31718"/>
                    </a:lnTo>
                    <a:cubicBezTo>
                      <a:pt x="58543" y="31718"/>
                      <a:pt x="52461" y="24574"/>
                      <a:pt x="51986" y="23908"/>
                    </a:cubicBezTo>
                    <a:cubicBezTo>
                      <a:pt x="47584" y="18878"/>
                      <a:pt x="42420" y="14573"/>
                      <a:pt x="36685" y="11144"/>
                    </a:cubicBezTo>
                    <a:cubicBezTo>
                      <a:pt x="33073" y="10478"/>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4" name="Google Shape;1275;p27">
                <a:extLst>
                  <a:ext uri="{FF2B5EF4-FFF2-40B4-BE49-F238E27FC236}">
                    <a16:creationId xmlns:a16="http://schemas.microsoft.com/office/drawing/2014/main" xmlns="" id="{BE04D9E6-FBE2-4E2C-90C8-BAFCD4BD26F4}"/>
                  </a:ext>
                </a:extLst>
              </p:cNvPr>
              <p:cNvSpPr/>
              <p:nvPr/>
            </p:nvSpPr>
            <p:spPr>
              <a:xfrm>
                <a:off x="4885122" y="3739991"/>
                <a:ext cx="27275" cy="24574"/>
              </a:xfrm>
              <a:custGeom>
                <a:avLst/>
                <a:gdLst/>
                <a:ahLst/>
                <a:cxnLst/>
                <a:rect l="l" t="t" r="r" b="b"/>
                <a:pathLst>
                  <a:path w="27275" h="24574" extrusionOk="0">
                    <a:moveTo>
                      <a:pt x="27276" y="24575"/>
                    </a:moveTo>
                    <a:lnTo>
                      <a:pt x="27276" y="7334"/>
                    </a:lnTo>
                    <a:lnTo>
                      <a:pt x="4752" y="0"/>
                    </a:lnTo>
                    <a:lnTo>
                      <a:pt x="0" y="13526"/>
                    </a:lnTo>
                    <a:lnTo>
                      <a:pt x="1140" y="19621"/>
                    </a:lnTo>
                    <a:lnTo>
                      <a:pt x="27276" y="2457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5" name="Google Shape;1276;p27">
                <a:extLst>
                  <a:ext uri="{FF2B5EF4-FFF2-40B4-BE49-F238E27FC236}">
                    <a16:creationId xmlns:a16="http://schemas.microsoft.com/office/drawing/2014/main" xmlns="" id="{912CF39B-A9DB-49C3-8A2C-D051E2288EA5}"/>
                  </a:ext>
                </a:extLst>
              </p:cNvPr>
              <p:cNvSpPr/>
              <p:nvPr/>
            </p:nvSpPr>
            <p:spPr>
              <a:xfrm>
                <a:off x="4762903" y="3734942"/>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6" name="Google Shape;1277;p27">
                <a:extLst>
                  <a:ext uri="{FF2B5EF4-FFF2-40B4-BE49-F238E27FC236}">
                    <a16:creationId xmlns:a16="http://schemas.microsoft.com/office/drawing/2014/main" xmlns="" id="{16A2DE45-AC46-4C80-96B2-8F51FB4A99EE}"/>
                  </a:ext>
                </a:extLst>
              </p:cNvPr>
              <p:cNvSpPr/>
              <p:nvPr/>
            </p:nvSpPr>
            <p:spPr>
              <a:xfrm>
                <a:off x="4763854" y="3792188"/>
                <a:ext cx="29936" cy="30194"/>
              </a:xfrm>
              <a:custGeom>
                <a:avLst/>
                <a:gdLst/>
                <a:ahLst/>
                <a:cxnLst/>
                <a:rect l="l" t="t" r="r" b="b"/>
                <a:pathLst>
                  <a:path w="29936" h="30194" extrusionOk="0">
                    <a:moveTo>
                      <a:pt x="0" y="17812"/>
                    </a:moveTo>
                    <a:lnTo>
                      <a:pt x="0" y="0"/>
                    </a:lnTo>
                    <a:lnTo>
                      <a:pt x="29937" y="0"/>
                    </a:lnTo>
                    <a:lnTo>
                      <a:pt x="22619" y="15907"/>
                    </a:lnTo>
                    <a:lnTo>
                      <a:pt x="9599" y="3019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7" name="Google Shape;1278;p27">
                <a:extLst>
                  <a:ext uri="{FF2B5EF4-FFF2-40B4-BE49-F238E27FC236}">
                    <a16:creationId xmlns:a16="http://schemas.microsoft.com/office/drawing/2014/main" xmlns="" id="{105425F6-366B-454C-9FCE-0518A04FFF12}"/>
                  </a:ext>
                </a:extLst>
              </p:cNvPr>
              <p:cNvSpPr/>
              <p:nvPr/>
            </p:nvSpPr>
            <p:spPr>
              <a:xfrm>
                <a:off x="4762903" y="3717226"/>
                <a:ext cx="294875" cy="185451"/>
              </a:xfrm>
              <a:custGeom>
                <a:avLst/>
                <a:gdLst/>
                <a:ahLst/>
                <a:cxnLst/>
                <a:rect l="l" t="t" r="r" b="b"/>
                <a:pathLst>
                  <a:path w="294875" h="185451" extrusionOk="0">
                    <a:moveTo>
                      <a:pt x="149875" y="30099"/>
                    </a:moveTo>
                    <a:cubicBezTo>
                      <a:pt x="145990" y="30089"/>
                      <a:pt x="142111" y="30404"/>
                      <a:pt x="138280" y="31051"/>
                    </a:cubicBezTo>
                    <a:cubicBezTo>
                      <a:pt x="133053" y="31813"/>
                      <a:pt x="127256" y="32861"/>
                      <a:pt x="120793" y="34195"/>
                    </a:cubicBezTo>
                    <a:cubicBezTo>
                      <a:pt x="114331" y="35528"/>
                      <a:pt x="107583" y="37338"/>
                      <a:pt x="100645" y="39433"/>
                    </a:cubicBezTo>
                    <a:cubicBezTo>
                      <a:pt x="93881" y="41453"/>
                      <a:pt x="87273" y="43967"/>
                      <a:pt x="80877" y="46958"/>
                    </a:cubicBezTo>
                    <a:lnTo>
                      <a:pt x="130867" y="76390"/>
                    </a:lnTo>
                    <a:lnTo>
                      <a:pt x="140371" y="73152"/>
                    </a:lnTo>
                    <a:cubicBezTo>
                      <a:pt x="153296" y="68866"/>
                      <a:pt x="165461" y="65151"/>
                      <a:pt x="176960" y="62198"/>
                    </a:cubicBezTo>
                    <a:cubicBezTo>
                      <a:pt x="187709" y="59264"/>
                      <a:pt x="198724" y="57445"/>
                      <a:pt x="209844" y="56769"/>
                    </a:cubicBezTo>
                    <a:cubicBezTo>
                      <a:pt x="219965" y="56083"/>
                      <a:pt x="230125" y="56750"/>
                      <a:pt x="240066" y="58769"/>
                    </a:cubicBezTo>
                    <a:cubicBezTo>
                      <a:pt x="250282" y="60922"/>
                      <a:pt x="260081" y="64751"/>
                      <a:pt x="269052" y="70104"/>
                    </a:cubicBezTo>
                    <a:cubicBezTo>
                      <a:pt x="277834" y="74495"/>
                      <a:pt x="285351" y="81048"/>
                      <a:pt x="290911" y="89154"/>
                    </a:cubicBezTo>
                    <a:cubicBezTo>
                      <a:pt x="294627" y="95079"/>
                      <a:pt x="295796" y="102260"/>
                      <a:pt x="294142" y="109061"/>
                    </a:cubicBezTo>
                    <a:cubicBezTo>
                      <a:pt x="291985" y="116538"/>
                      <a:pt x="287889" y="123311"/>
                      <a:pt x="282262" y="128683"/>
                    </a:cubicBezTo>
                    <a:cubicBezTo>
                      <a:pt x="275287" y="135712"/>
                      <a:pt x="267503" y="141884"/>
                      <a:pt x="259073" y="147066"/>
                    </a:cubicBezTo>
                    <a:lnTo>
                      <a:pt x="291386" y="166116"/>
                    </a:lnTo>
                    <a:lnTo>
                      <a:pt x="273424" y="176117"/>
                    </a:lnTo>
                    <a:lnTo>
                      <a:pt x="240826" y="157067"/>
                    </a:lnTo>
                    <a:cubicBezTo>
                      <a:pt x="225306" y="164773"/>
                      <a:pt x="209074" y="170926"/>
                      <a:pt x="192357" y="175450"/>
                    </a:cubicBezTo>
                    <a:cubicBezTo>
                      <a:pt x="174870" y="180289"/>
                      <a:pt x="157003" y="183632"/>
                      <a:pt x="138945" y="185452"/>
                    </a:cubicBezTo>
                    <a:lnTo>
                      <a:pt x="121934" y="154876"/>
                    </a:lnTo>
                    <a:cubicBezTo>
                      <a:pt x="126671" y="154752"/>
                      <a:pt x="131398" y="154372"/>
                      <a:pt x="136094" y="153733"/>
                    </a:cubicBezTo>
                    <a:cubicBezTo>
                      <a:pt x="143282" y="152914"/>
                      <a:pt x="150416" y="151705"/>
                      <a:pt x="157478" y="150114"/>
                    </a:cubicBezTo>
                    <a:cubicBezTo>
                      <a:pt x="165271" y="148399"/>
                      <a:pt x="173539" y="146304"/>
                      <a:pt x="182283" y="143732"/>
                    </a:cubicBezTo>
                    <a:cubicBezTo>
                      <a:pt x="190769" y="141160"/>
                      <a:pt x="199057" y="137979"/>
                      <a:pt x="207087" y="134207"/>
                    </a:cubicBezTo>
                    <a:lnTo>
                      <a:pt x="156527" y="104965"/>
                    </a:lnTo>
                    <a:lnTo>
                      <a:pt x="149970" y="107251"/>
                    </a:lnTo>
                    <a:lnTo>
                      <a:pt x="143032" y="109347"/>
                    </a:lnTo>
                    <a:cubicBezTo>
                      <a:pt x="130297" y="113538"/>
                      <a:pt x="118702" y="116872"/>
                      <a:pt x="108058" y="118872"/>
                    </a:cubicBezTo>
                    <a:cubicBezTo>
                      <a:pt x="98291" y="121148"/>
                      <a:pt x="88331" y="122482"/>
                      <a:pt x="78311" y="122872"/>
                    </a:cubicBezTo>
                    <a:cubicBezTo>
                      <a:pt x="69466" y="123187"/>
                      <a:pt x="60618" y="122349"/>
                      <a:pt x="51986" y="120396"/>
                    </a:cubicBezTo>
                    <a:cubicBezTo>
                      <a:pt x="43443" y="118472"/>
                      <a:pt x="35241" y="115252"/>
                      <a:pt x="27656" y="110871"/>
                    </a:cubicBezTo>
                    <a:cubicBezTo>
                      <a:pt x="19390" y="106528"/>
                      <a:pt x="12235" y="100336"/>
                      <a:pt x="6748" y="92773"/>
                    </a:cubicBezTo>
                    <a:cubicBezTo>
                      <a:pt x="2671" y="87078"/>
                      <a:pt x="660" y="80153"/>
                      <a:pt x="1045" y="73152"/>
                    </a:cubicBezTo>
                    <a:cubicBezTo>
                      <a:pt x="1789" y="65856"/>
                      <a:pt x="4702" y="58950"/>
                      <a:pt x="9409" y="53340"/>
                    </a:cubicBezTo>
                    <a:cubicBezTo>
                      <a:pt x="15217" y="45958"/>
                      <a:pt x="22145" y="39529"/>
                      <a:pt x="29937" y="34290"/>
                    </a:cubicBezTo>
                    <a:lnTo>
                      <a:pt x="0" y="16954"/>
                    </a:lnTo>
                    <a:lnTo>
                      <a:pt x="17582" y="6763"/>
                    </a:lnTo>
                    <a:lnTo>
                      <a:pt x="47234" y="23908"/>
                    </a:lnTo>
                    <a:cubicBezTo>
                      <a:pt x="61159" y="17021"/>
                      <a:pt x="75784" y="11649"/>
                      <a:pt x="90856" y="7906"/>
                    </a:cubicBezTo>
                    <a:cubicBezTo>
                      <a:pt x="105192" y="4238"/>
                      <a:pt x="119769" y="1591"/>
                      <a:pt x="134479" y="0"/>
                    </a:cubicBezTo>
                    <a:close/>
                    <a:moveTo>
                      <a:pt x="63105" y="83248"/>
                    </a:moveTo>
                    <a:cubicBezTo>
                      <a:pt x="69789" y="87078"/>
                      <a:pt x="77490" y="88735"/>
                      <a:pt x="85154" y="88011"/>
                    </a:cubicBezTo>
                    <a:cubicBezTo>
                      <a:pt x="95443" y="86811"/>
                      <a:pt x="105574" y="84506"/>
                      <a:pt x="115376" y="81153"/>
                    </a:cubicBezTo>
                    <a:lnTo>
                      <a:pt x="67857" y="53626"/>
                    </a:lnTo>
                    <a:cubicBezTo>
                      <a:pt x="50370" y="65341"/>
                      <a:pt x="48849" y="75247"/>
                      <a:pt x="63105" y="83248"/>
                    </a:cubicBezTo>
                    <a:close/>
                    <a:moveTo>
                      <a:pt x="229992" y="97155"/>
                    </a:moveTo>
                    <a:cubicBezTo>
                      <a:pt x="222721" y="93154"/>
                      <a:pt x="214339" y="91649"/>
                      <a:pt x="206137" y="92869"/>
                    </a:cubicBezTo>
                    <a:cubicBezTo>
                      <a:pt x="194894" y="94383"/>
                      <a:pt x="183803" y="96841"/>
                      <a:pt x="172969" y="100203"/>
                    </a:cubicBezTo>
                    <a:lnTo>
                      <a:pt x="220488" y="127540"/>
                    </a:lnTo>
                    <a:cubicBezTo>
                      <a:pt x="240446" y="115538"/>
                      <a:pt x="243677" y="105346"/>
                      <a:pt x="229992" y="9744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5" name="Google Shape;1279;p27">
              <a:extLst>
                <a:ext uri="{FF2B5EF4-FFF2-40B4-BE49-F238E27FC236}">
                  <a16:creationId xmlns:a16="http://schemas.microsoft.com/office/drawing/2014/main" xmlns="" id="{39CC5430-EA8A-46BD-8ED7-CADF7F86E065}"/>
                </a:ext>
              </a:extLst>
            </p:cNvPr>
            <p:cNvGrpSpPr/>
            <p:nvPr/>
          </p:nvGrpSpPr>
          <p:grpSpPr>
            <a:xfrm>
              <a:off x="2694110" y="2656109"/>
              <a:ext cx="883852" cy="621029"/>
              <a:chOff x="4503735" y="3398234"/>
              <a:chExt cx="883852" cy="621029"/>
            </a:xfrm>
          </p:grpSpPr>
          <p:sp>
            <p:nvSpPr>
              <p:cNvPr id="416" name="Google Shape;1280;p27">
                <a:extLst>
                  <a:ext uri="{FF2B5EF4-FFF2-40B4-BE49-F238E27FC236}">
                    <a16:creationId xmlns:a16="http://schemas.microsoft.com/office/drawing/2014/main" xmlns="" id="{991149D5-6C1D-42EC-9DAD-7ECD774F378F}"/>
                  </a:ext>
                </a:extLst>
              </p:cNvPr>
              <p:cNvSpPr/>
              <p:nvPr/>
            </p:nvSpPr>
            <p:spPr>
              <a:xfrm>
                <a:off x="4503735" y="3507771"/>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7" name="Google Shape;1281;p27">
                <a:extLst>
                  <a:ext uri="{FF2B5EF4-FFF2-40B4-BE49-F238E27FC236}">
                    <a16:creationId xmlns:a16="http://schemas.microsoft.com/office/drawing/2014/main" xmlns="" id="{6D3D294A-AE20-45CC-B619-036A674474DE}"/>
                  </a:ext>
                </a:extLst>
              </p:cNvPr>
              <p:cNvSpPr/>
              <p:nvPr/>
            </p:nvSpPr>
            <p:spPr>
              <a:xfrm>
                <a:off x="4503925" y="3650932"/>
                <a:ext cx="87244" cy="116490"/>
              </a:xfrm>
              <a:custGeom>
                <a:avLst/>
                <a:gdLst/>
                <a:ahLst/>
                <a:cxnLst/>
                <a:rect l="l" t="t" r="r" b="b"/>
                <a:pathLst>
                  <a:path w="87244" h="116490" extrusionOk="0">
                    <a:moveTo>
                      <a:pt x="0" y="116491"/>
                    </a:moveTo>
                    <a:lnTo>
                      <a:pt x="0" y="0"/>
                    </a:lnTo>
                    <a:lnTo>
                      <a:pt x="87245" y="77915"/>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8" name="Google Shape;1282;p27">
                <a:extLst>
                  <a:ext uri="{FF2B5EF4-FFF2-40B4-BE49-F238E27FC236}">
                    <a16:creationId xmlns:a16="http://schemas.microsoft.com/office/drawing/2014/main" xmlns="" id="{16DF4471-0991-4CE8-9D01-0E5788A86CDA}"/>
                  </a:ext>
                </a:extLst>
              </p:cNvPr>
              <p:cNvSpPr/>
              <p:nvPr/>
            </p:nvSpPr>
            <p:spPr>
              <a:xfrm>
                <a:off x="5321061" y="3653980"/>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9" name="Google Shape;1283;p27">
                <a:extLst>
                  <a:ext uri="{FF2B5EF4-FFF2-40B4-BE49-F238E27FC236}">
                    <a16:creationId xmlns:a16="http://schemas.microsoft.com/office/drawing/2014/main" xmlns="" id="{8961B71C-0470-470E-8EFD-AE9C6AE1D248}"/>
                  </a:ext>
                </a:extLst>
              </p:cNvPr>
              <p:cNvSpPr/>
              <p:nvPr/>
            </p:nvSpPr>
            <p:spPr>
              <a:xfrm>
                <a:off x="4503735" y="3398234"/>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0" name="Google Shape;1284;p27">
                <a:extLst>
                  <a:ext uri="{FF2B5EF4-FFF2-40B4-BE49-F238E27FC236}">
                    <a16:creationId xmlns:a16="http://schemas.microsoft.com/office/drawing/2014/main" xmlns="" id="{6CDC74CC-1F84-4B65-BD92-31AC62AE2C6B}"/>
                  </a:ext>
                </a:extLst>
              </p:cNvPr>
              <p:cNvSpPr/>
              <p:nvPr/>
            </p:nvSpPr>
            <p:spPr>
              <a:xfrm>
                <a:off x="4629431" y="3467838"/>
                <a:ext cx="632610" cy="366093"/>
              </a:xfrm>
              <a:custGeom>
                <a:avLst/>
                <a:gdLst/>
                <a:ahLst/>
                <a:cxnLst/>
                <a:rect l="l" t="t" r="r" b="b"/>
                <a:pathLst>
                  <a:path w="632610" h="366093" extrusionOk="0">
                    <a:moveTo>
                      <a:pt x="632041" y="194048"/>
                    </a:moveTo>
                    <a:cubicBezTo>
                      <a:pt x="627574" y="237101"/>
                      <a:pt x="596877" y="279773"/>
                      <a:pt x="539949" y="312444"/>
                    </a:cubicBezTo>
                    <a:cubicBezTo>
                      <a:pt x="416400" y="383977"/>
                      <a:pt x="216060" y="383977"/>
                      <a:pt x="92511" y="312444"/>
                    </a:cubicBezTo>
                    <a:cubicBezTo>
                      <a:pt x="35488" y="279487"/>
                      <a:pt x="4981" y="237101"/>
                      <a:pt x="610" y="194048"/>
                    </a:cubicBezTo>
                    <a:cubicBezTo>
                      <a:pt x="-4808" y="143566"/>
                      <a:pt x="25890" y="92131"/>
                      <a:pt x="92511" y="53650"/>
                    </a:cubicBezTo>
                    <a:cubicBezTo>
                      <a:pt x="216060" y="-17883"/>
                      <a:pt x="416400" y="-17883"/>
                      <a:pt x="539949" y="53650"/>
                    </a:cubicBezTo>
                    <a:cubicBezTo>
                      <a:pt x="606476" y="92131"/>
                      <a:pt x="637268" y="143566"/>
                      <a:pt x="632041"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1" name="Google Shape;1285;p27">
                <a:extLst>
                  <a:ext uri="{FF2B5EF4-FFF2-40B4-BE49-F238E27FC236}">
                    <a16:creationId xmlns:a16="http://schemas.microsoft.com/office/drawing/2014/main" xmlns="" id="{EDD860DB-B3D7-4B8F-9F80-9A5E35571F62}"/>
                  </a:ext>
                </a:extLst>
              </p:cNvPr>
              <p:cNvSpPr/>
              <p:nvPr/>
            </p:nvSpPr>
            <p:spPr>
              <a:xfrm>
                <a:off x="4630040" y="3489745"/>
                <a:ext cx="631431" cy="344185"/>
              </a:xfrm>
              <a:custGeom>
                <a:avLst/>
                <a:gdLst/>
                <a:ahLst/>
                <a:cxnLst/>
                <a:rect l="l" t="t" r="r" b="b"/>
                <a:pathLst>
                  <a:path w="631431" h="344185" extrusionOk="0">
                    <a:moveTo>
                      <a:pt x="631432" y="172141"/>
                    </a:moveTo>
                    <a:cubicBezTo>
                      <a:pt x="626965" y="215194"/>
                      <a:pt x="596268" y="257866"/>
                      <a:pt x="539340" y="290536"/>
                    </a:cubicBezTo>
                    <a:cubicBezTo>
                      <a:pt x="415791" y="362069"/>
                      <a:pt x="215451" y="362069"/>
                      <a:pt x="91902" y="290536"/>
                    </a:cubicBezTo>
                    <a:cubicBezTo>
                      <a:pt x="34879" y="257580"/>
                      <a:pt x="4372" y="215194"/>
                      <a:pt x="0" y="172141"/>
                    </a:cubicBezTo>
                    <a:cubicBezTo>
                      <a:pt x="4372" y="129087"/>
                      <a:pt x="34974" y="86416"/>
                      <a:pt x="91902" y="53650"/>
                    </a:cubicBezTo>
                    <a:cubicBezTo>
                      <a:pt x="215451" y="-17883"/>
                      <a:pt x="415791" y="-17883"/>
                      <a:pt x="539340" y="53650"/>
                    </a:cubicBezTo>
                    <a:cubicBezTo>
                      <a:pt x="596363" y="86606"/>
                      <a:pt x="626965" y="129087"/>
                      <a:pt x="631432"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2" name="Google Shape;1286;p27">
                <a:extLst>
                  <a:ext uri="{FF2B5EF4-FFF2-40B4-BE49-F238E27FC236}">
                    <a16:creationId xmlns:a16="http://schemas.microsoft.com/office/drawing/2014/main" xmlns="" id="{EAE3625D-8A8A-4656-ABE7-12E75FFDC0ED}"/>
                  </a:ext>
                </a:extLst>
              </p:cNvPr>
              <p:cNvSpPr/>
              <p:nvPr/>
            </p:nvSpPr>
            <p:spPr>
              <a:xfrm>
                <a:off x="4791985" y="3572160"/>
                <a:ext cx="294810" cy="185070"/>
              </a:xfrm>
              <a:custGeom>
                <a:avLst/>
                <a:gdLst/>
                <a:ahLst/>
                <a:cxnLst/>
                <a:rect l="l" t="t" r="r" b="b"/>
                <a:pathLst>
                  <a:path w="294810" h="185070" extrusionOk="0">
                    <a:moveTo>
                      <a:pt x="149304" y="29813"/>
                    </a:moveTo>
                    <a:cubicBezTo>
                      <a:pt x="145417" y="29804"/>
                      <a:pt x="141540" y="30118"/>
                      <a:pt x="137710" y="30766"/>
                    </a:cubicBezTo>
                    <a:cubicBezTo>
                      <a:pt x="132578" y="31432"/>
                      <a:pt x="126685" y="32480"/>
                      <a:pt x="120223" y="33909"/>
                    </a:cubicBezTo>
                    <a:cubicBezTo>
                      <a:pt x="113760" y="35338"/>
                      <a:pt x="107108" y="36957"/>
                      <a:pt x="100170" y="39053"/>
                    </a:cubicBezTo>
                    <a:cubicBezTo>
                      <a:pt x="93383" y="41100"/>
                      <a:pt x="86747" y="43615"/>
                      <a:pt x="80307" y="46577"/>
                    </a:cubicBezTo>
                    <a:lnTo>
                      <a:pt x="131152" y="76010"/>
                    </a:lnTo>
                    <a:lnTo>
                      <a:pt x="140656" y="72771"/>
                    </a:lnTo>
                    <a:cubicBezTo>
                      <a:pt x="153581" y="68485"/>
                      <a:pt x="165841" y="64865"/>
                      <a:pt x="177246" y="61817"/>
                    </a:cubicBezTo>
                    <a:cubicBezTo>
                      <a:pt x="188013" y="58979"/>
                      <a:pt x="199019" y="57160"/>
                      <a:pt x="210129" y="56388"/>
                    </a:cubicBezTo>
                    <a:cubicBezTo>
                      <a:pt x="220279" y="55750"/>
                      <a:pt x="230467" y="56417"/>
                      <a:pt x="240446" y="58388"/>
                    </a:cubicBezTo>
                    <a:cubicBezTo>
                      <a:pt x="250491" y="60636"/>
                      <a:pt x="260109" y="64465"/>
                      <a:pt x="268957" y="69723"/>
                    </a:cubicBezTo>
                    <a:cubicBezTo>
                      <a:pt x="277729" y="74124"/>
                      <a:pt x="285256" y="80677"/>
                      <a:pt x="290816" y="88773"/>
                    </a:cubicBezTo>
                    <a:cubicBezTo>
                      <a:pt x="294579" y="94640"/>
                      <a:pt x="295748" y="101813"/>
                      <a:pt x="294047" y="108585"/>
                    </a:cubicBezTo>
                    <a:cubicBezTo>
                      <a:pt x="291937" y="116081"/>
                      <a:pt x="287832" y="122863"/>
                      <a:pt x="282167" y="128206"/>
                    </a:cubicBezTo>
                    <a:cubicBezTo>
                      <a:pt x="275220" y="135264"/>
                      <a:pt x="267437" y="141437"/>
                      <a:pt x="258978" y="146590"/>
                    </a:cubicBezTo>
                    <a:lnTo>
                      <a:pt x="291291" y="165640"/>
                    </a:lnTo>
                    <a:lnTo>
                      <a:pt x="272854" y="175736"/>
                    </a:lnTo>
                    <a:lnTo>
                      <a:pt x="240256" y="156686"/>
                    </a:lnTo>
                    <a:cubicBezTo>
                      <a:pt x="224755" y="164430"/>
                      <a:pt x="208513" y="170593"/>
                      <a:pt x="191786" y="175070"/>
                    </a:cubicBezTo>
                    <a:cubicBezTo>
                      <a:pt x="174299" y="179908"/>
                      <a:pt x="156432" y="183261"/>
                      <a:pt x="138375" y="185071"/>
                    </a:cubicBezTo>
                    <a:lnTo>
                      <a:pt x="121363" y="154496"/>
                    </a:lnTo>
                    <a:cubicBezTo>
                      <a:pt x="124500" y="154496"/>
                      <a:pt x="129251" y="154496"/>
                      <a:pt x="135619" y="153448"/>
                    </a:cubicBezTo>
                    <a:cubicBezTo>
                      <a:pt x="141987" y="152400"/>
                      <a:pt x="149019" y="151447"/>
                      <a:pt x="156908" y="149733"/>
                    </a:cubicBezTo>
                    <a:cubicBezTo>
                      <a:pt x="164796" y="148019"/>
                      <a:pt x="172969" y="145923"/>
                      <a:pt x="181712" y="143351"/>
                    </a:cubicBezTo>
                    <a:cubicBezTo>
                      <a:pt x="190218" y="140837"/>
                      <a:pt x="198515" y="137655"/>
                      <a:pt x="206517" y="133826"/>
                    </a:cubicBezTo>
                    <a:lnTo>
                      <a:pt x="155957" y="104585"/>
                    </a:lnTo>
                    <a:cubicBezTo>
                      <a:pt x="153809" y="105461"/>
                      <a:pt x="151623" y="106223"/>
                      <a:pt x="149400" y="106871"/>
                    </a:cubicBezTo>
                    <a:lnTo>
                      <a:pt x="142462" y="109061"/>
                    </a:lnTo>
                    <a:cubicBezTo>
                      <a:pt x="129727" y="113252"/>
                      <a:pt x="118132" y="116491"/>
                      <a:pt x="107488" y="118586"/>
                    </a:cubicBezTo>
                    <a:cubicBezTo>
                      <a:pt x="97722" y="120863"/>
                      <a:pt x="87761" y="122206"/>
                      <a:pt x="77741" y="122587"/>
                    </a:cubicBezTo>
                    <a:cubicBezTo>
                      <a:pt x="68896" y="122901"/>
                      <a:pt x="60048" y="122072"/>
                      <a:pt x="51415" y="120110"/>
                    </a:cubicBezTo>
                    <a:cubicBezTo>
                      <a:pt x="42890" y="118129"/>
                      <a:pt x="34694" y="114919"/>
                      <a:pt x="27086" y="110585"/>
                    </a:cubicBezTo>
                    <a:cubicBezTo>
                      <a:pt x="19103" y="106232"/>
                      <a:pt x="12162" y="100184"/>
                      <a:pt x="6748" y="92869"/>
                    </a:cubicBezTo>
                    <a:cubicBezTo>
                      <a:pt x="2692" y="87163"/>
                      <a:pt x="682" y="80248"/>
                      <a:pt x="1045" y="73247"/>
                    </a:cubicBezTo>
                    <a:cubicBezTo>
                      <a:pt x="1772" y="65951"/>
                      <a:pt x="4687" y="59036"/>
                      <a:pt x="9409" y="53435"/>
                    </a:cubicBezTo>
                    <a:cubicBezTo>
                      <a:pt x="15216" y="46053"/>
                      <a:pt x="22143" y="39624"/>
                      <a:pt x="29937" y="34385"/>
                    </a:cubicBezTo>
                    <a:lnTo>
                      <a:pt x="0" y="17050"/>
                    </a:lnTo>
                    <a:lnTo>
                      <a:pt x="17677" y="6763"/>
                    </a:lnTo>
                    <a:lnTo>
                      <a:pt x="47329" y="24003"/>
                    </a:lnTo>
                    <a:cubicBezTo>
                      <a:pt x="61238" y="17050"/>
                      <a:pt x="75867" y="11659"/>
                      <a:pt x="90951" y="7906"/>
                    </a:cubicBezTo>
                    <a:cubicBezTo>
                      <a:pt x="105292" y="4267"/>
                      <a:pt x="119868" y="1629"/>
                      <a:pt x="134574" y="0"/>
                    </a:cubicBezTo>
                    <a:close/>
                    <a:moveTo>
                      <a:pt x="63010" y="83153"/>
                    </a:moveTo>
                    <a:cubicBezTo>
                      <a:pt x="69644" y="87020"/>
                      <a:pt x="77328" y="88687"/>
                      <a:pt x="84964" y="87916"/>
                    </a:cubicBezTo>
                    <a:cubicBezTo>
                      <a:pt x="95280" y="86744"/>
                      <a:pt x="105443" y="84477"/>
                      <a:pt x="115281" y="81153"/>
                    </a:cubicBezTo>
                    <a:lnTo>
                      <a:pt x="67762" y="53626"/>
                    </a:lnTo>
                    <a:cubicBezTo>
                      <a:pt x="49990" y="65056"/>
                      <a:pt x="48374" y="74867"/>
                      <a:pt x="62725" y="83153"/>
                    </a:cubicBezTo>
                    <a:close/>
                    <a:moveTo>
                      <a:pt x="229802" y="97060"/>
                    </a:moveTo>
                    <a:cubicBezTo>
                      <a:pt x="222550" y="93116"/>
                      <a:pt x="214206" y="91640"/>
                      <a:pt x="206042" y="92869"/>
                    </a:cubicBezTo>
                    <a:cubicBezTo>
                      <a:pt x="194752" y="94279"/>
                      <a:pt x="183613" y="96736"/>
                      <a:pt x="172779" y="100203"/>
                    </a:cubicBezTo>
                    <a:lnTo>
                      <a:pt x="220298" y="127540"/>
                    </a:lnTo>
                    <a:cubicBezTo>
                      <a:pt x="239971" y="115157"/>
                      <a:pt x="243202" y="105061"/>
                      <a:pt x="229516" y="9706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3" name="Google Shape;1287;p27">
                <a:extLst>
                  <a:ext uri="{FF2B5EF4-FFF2-40B4-BE49-F238E27FC236}">
                    <a16:creationId xmlns:a16="http://schemas.microsoft.com/office/drawing/2014/main" xmlns="" id="{AFC39D82-09B1-4C10-AF0B-43BE88D036F7}"/>
                  </a:ext>
                </a:extLst>
              </p:cNvPr>
              <p:cNvSpPr/>
              <p:nvPr/>
            </p:nvSpPr>
            <p:spPr>
              <a:xfrm>
                <a:off x="4913728" y="3709701"/>
                <a:ext cx="19007" cy="25526"/>
              </a:xfrm>
              <a:custGeom>
                <a:avLst/>
                <a:gdLst/>
                <a:ahLst/>
                <a:cxnLst/>
                <a:rect l="l" t="t" r="r" b="b"/>
                <a:pathLst>
                  <a:path w="19007" h="25526" extrusionOk="0">
                    <a:moveTo>
                      <a:pt x="0" y="17145"/>
                    </a:moveTo>
                    <a:cubicBezTo>
                      <a:pt x="475"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4" name="Google Shape;1288;p27">
                <a:extLst>
                  <a:ext uri="{FF2B5EF4-FFF2-40B4-BE49-F238E27FC236}">
                    <a16:creationId xmlns:a16="http://schemas.microsoft.com/office/drawing/2014/main" xmlns="" id="{08E73593-C05A-4967-95F0-53E226A06949}"/>
                  </a:ext>
                </a:extLst>
              </p:cNvPr>
              <p:cNvSpPr/>
              <p:nvPr/>
            </p:nvSpPr>
            <p:spPr>
              <a:xfrm>
                <a:off x="5040889" y="3720560"/>
                <a:ext cx="42006" cy="19716"/>
              </a:xfrm>
              <a:custGeom>
                <a:avLst/>
                <a:gdLst/>
                <a:ahLst/>
                <a:cxnLst/>
                <a:rect l="l" t="t" r="r" b="b"/>
                <a:pathLst>
                  <a:path w="42006" h="19716" extrusionOk="0">
                    <a:moveTo>
                      <a:pt x="42007" y="17145"/>
                    </a:moveTo>
                    <a:lnTo>
                      <a:pt x="42007" y="0"/>
                    </a:lnTo>
                    <a:lnTo>
                      <a:pt x="0" y="3239"/>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5" name="Google Shape;1289;p27">
                <a:extLst>
                  <a:ext uri="{FF2B5EF4-FFF2-40B4-BE49-F238E27FC236}">
                    <a16:creationId xmlns:a16="http://schemas.microsoft.com/office/drawing/2014/main" xmlns="" id="{9B3ED229-253A-43AD-A090-01CF0CAF5A84}"/>
                  </a:ext>
                </a:extLst>
              </p:cNvPr>
              <p:cNvSpPr/>
              <p:nvPr/>
            </p:nvSpPr>
            <p:spPr>
              <a:xfrm>
                <a:off x="5054955" y="3657409"/>
                <a:ext cx="31457" cy="17335"/>
              </a:xfrm>
              <a:custGeom>
                <a:avLst/>
                <a:gdLst/>
                <a:ahLst/>
                <a:cxnLst/>
                <a:rect l="l" t="t" r="r" b="b"/>
                <a:pathLst>
                  <a:path w="31457" h="17335" extrusionOk="0">
                    <a:moveTo>
                      <a:pt x="31458" y="17335"/>
                    </a:moveTo>
                    <a:lnTo>
                      <a:pt x="31458" y="0"/>
                    </a:lnTo>
                    <a:lnTo>
                      <a:pt x="0" y="11335"/>
                    </a:lnTo>
                    <a:lnTo>
                      <a:pt x="31458" y="1733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6" name="Google Shape;1290;p27">
                <a:extLst>
                  <a:ext uri="{FF2B5EF4-FFF2-40B4-BE49-F238E27FC236}">
                    <a16:creationId xmlns:a16="http://schemas.microsoft.com/office/drawing/2014/main" xmlns="" id="{AACD1233-4E91-4532-A0EB-D4867218619D}"/>
                  </a:ext>
                </a:extLst>
              </p:cNvPr>
              <p:cNvSpPr/>
              <p:nvPr/>
            </p:nvSpPr>
            <p:spPr>
              <a:xfrm>
                <a:off x="4956115" y="3663791"/>
                <a:ext cx="47423" cy="33051"/>
              </a:xfrm>
              <a:custGeom>
                <a:avLst/>
                <a:gdLst/>
                <a:ahLst/>
                <a:cxnLst/>
                <a:rect l="l" t="t" r="r" b="b"/>
                <a:pathLst>
                  <a:path w="47423" h="33051" extrusionOk="0">
                    <a:moveTo>
                      <a:pt x="0" y="10001"/>
                    </a:moveTo>
                    <a:lnTo>
                      <a:pt x="10454" y="0"/>
                    </a:lnTo>
                    <a:lnTo>
                      <a:pt x="47424" y="25527"/>
                    </a:lnTo>
                    <a:lnTo>
                      <a:pt x="45143" y="33052"/>
                    </a:lnTo>
                    <a:cubicBezTo>
                      <a:pt x="45143" y="33052"/>
                      <a:pt x="17582" y="21431"/>
                      <a:pt x="16632"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7" name="Google Shape;1291;p27">
                <a:extLst>
                  <a:ext uri="{FF2B5EF4-FFF2-40B4-BE49-F238E27FC236}">
                    <a16:creationId xmlns:a16="http://schemas.microsoft.com/office/drawing/2014/main" xmlns="" id="{608FCF53-10A9-4E51-B8DE-6DF304EDB287}"/>
                  </a:ext>
                </a:extLst>
              </p:cNvPr>
              <p:cNvSpPr/>
              <p:nvPr/>
            </p:nvSpPr>
            <p:spPr>
              <a:xfrm>
                <a:off x="4859557" y="3608355"/>
                <a:ext cx="58448" cy="38957"/>
              </a:xfrm>
              <a:custGeom>
                <a:avLst/>
                <a:gdLst/>
                <a:ahLst/>
                <a:cxnLst/>
                <a:rect l="l" t="t" r="r" b="b"/>
                <a:pathLst>
                  <a:path w="58448" h="38957" extrusionOk="0">
                    <a:moveTo>
                      <a:pt x="0" y="11144"/>
                    </a:moveTo>
                    <a:lnTo>
                      <a:pt x="48945" y="38958"/>
                    </a:lnTo>
                    <a:lnTo>
                      <a:pt x="58448" y="31718"/>
                    </a:lnTo>
                    <a:cubicBezTo>
                      <a:pt x="58448" y="31718"/>
                      <a:pt x="52366" y="24575"/>
                      <a:pt x="51891" y="23908"/>
                    </a:cubicBezTo>
                    <a:cubicBezTo>
                      <a:pt x="47632" y="18917"/>
                      <a:pt x="42632" y="14612"/>
                      <a:pt x="37065" y="11144"/>
                    </a:cubicBezTo>
                    <a:cubicBezTo>
                      <a:pt x="33453" y="10478"/>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8" name="Google Shape;1292;p27">
                <a:extLst>
                  <a:ext uri="{FF2B5EF4-FFF2-40B4-BE49-F238E27FC236}">
                    <a16:creationId xmlns:a16="http://schemas.microsoft.com/office/drawing/2014/main" xmlns="" id="{D4B297FE-DB17-499E-93B1-DD7A1592BCFC}"/>
                  </a:ext>
                </a:extLst>
              </p:cNvPr>
              <p:cNvSpPr/>
              <p:nvPr/>
            </p:nvSpPr>
            <p:spPr>
              <a:xfrm>
                <a:off x="4913728" y="3577494"/>
                <a:ext cx="27275" cy="24479"/>
              </a:xfrm>
              <a:custGeom>
                <a:avLst/>
                <a:gdLst/>
                <a:ahLst/>
                <a:cxnLst/>
                <a:rect l="l" t="t" r="r" b="b"/>
                <a:pathLst>
                  <a:path w="27275" h="24479" extrusionOk="0">
                    <a:moveTo>
                      <a:pt x="27276" y="24479"/>
                    </a:moveTo>
                    <a:lnTo>
                      <a:pt x="27276" y="7334"/>
                    </a:lnTo>
                    <a:lnTo>
                      <a:pt x="4847"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9" name="Google Shape;1293;p27">
                <a:extLst>
                  <a:ext uri="{FF2B5EF4-FFF2-40B4-BE49-F238E27FC236}">
                    <a16:creationId xmlns:a16="http://schemas.microsoft.com/office/drawing/2014/main" xmlns="" id="{BF62D6D8-935A-4813-913E-45D15530D052}"/>
                  </a:ext>
                </a:extLst>
              </p:cNvPr>
              <p:cNvSpPr/>
              <p:nvPr/>
            </p:nvSpPr>
            <p:spPr>
              <a:xfrm>
                <a:off x="4791510" y="3572351"/>
                <a:ext cx="26135" cy="19526"/>
              </a:xfrm>
              <a:custGeom>
                <a:avLst/>
                <a:gdLst/>
                <a:ahLst/>
                <a:cxnLst/>
                <a:rect l="l" t="t" r="r" b="b"/>
                <a:pathLst>
                  <a:path w="26135" h="19526" extrusionOk="0">
                    <a:moveTo>
                      <a:pt x="0" y="17240"/>
                    </a:moveTo>
                    <a:lnTo>
                      <a:pt x="0" y="0"/>
                    </a:lnTo>
                    <a:lnTo>
                      <a:pt x="26135" y="2858"/>
                    </a:lnTo>
                    <a:lnTo>
                      <a:pt x="17677" y="19526"/>
                    </a:lnTo>
                    <a:lnTo>
                      <a:pt x="0" y="17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0" name="Google Shape;1294;p27">
                <a:extLst>
                  <a:ext uri="{FF2B5EF4-FFF2-40B4-BE49-F238E27FC236}">
                    <a16:creationId xmlns:a16="http://schemas.microsoft.com/office/drawing/2014/main" xmlns="" id="{E00BBBF8-1CC6-4900-A02A-0AF9D2CEE341}"/>
                  </a:ext>
                </a:extLst>
              </p:cNvPr>
              <p:cNvSpPr/>
              <p:nvPr/>
            </p:nvSpPr>
            <p:spPr>
              <a:xfrm>
                <a:off x="4792460" y="3629977"/>
                <a:ext cx="29936" cy="30289"/>
              </a:xfrm>
              <a:custGeom>
                <a:avLst/>
                <a:gdLst/>
                <a:ahLst/>
                <a:cxnLst/>
                <a:rect l="l" t="t" r="r" b="b"/>
                <a:pathLst>
                  <a:path w="29936" h="30289" extrusionOk="0">
                    <a:moveTo>
                      <a:pt x="0" y="18097"/>
                    </a:moveTo>
                    <a:lnTo>
                      <a:pt x="0" y="0"/>
                    </a:lnTo>
                    <a:lnTo>
                      <a:pt x="29937" y="0"/>
                    </a:lnTo>
                    <a:lnTo>
                      <a:pt x="22619" y="16002"/>
                    </a:lnTo>
                    <a:lnTo>
                      <a:pt x="9694"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1" name="Google Shape;1295;p27">
                <a:extLst>
                  <a:ext uri="{FF2B5EF4-FFF2-40B4-BE49-F238E27FC236}">
                    <a16:creationId xmlns:a16="http://schemas.microsoft.com/office/drawing/2014/main" xmlns="" id="{9421FF26-5BC0-45F2-AFF2-23F43BCD18B3}"/>
                  </a:ext>
                </a:extLst>
              </p:cNvPr>
              <p:cNvSpPr/>
              <p:nvPr/>
            </p:nvSpPr>
            <p:spPr>
              <a:xfrm>
                <a:off x="4791985" y="3555587"/>
                <a:ext cx="294804" cy="184499"/>
              </a:xfrm>
              <a:custGeom>
                <a:avLst/>
                <a:gdLst/>
                <a:ahLst/>
                <a:cxnLst/>
                <a:rect l="l" t="t" r="r" b="b"/>
                <a:pathLst>
                  <a:path w="294804" h="184499" extrusionOk="0">
                    <a:moveTo>
                      <a:pt x="149304" y="29146"/>
                    </a:moveTo>
                    <a:cubicBezTo>
                      <a:pt x="145417" y="29185"/>
                      <a:pt x="141549" y="29508"/>
                      <a:pt x="137710" y="30099"/>
                    </a:cubicBezTo>
                    <a:cubicBezTo>
                      <a:pt x="132578" y="30861"/>
                      <a:pt x="126685" y="31909"/>
                      <a:pt x="120223" y="33242"/>
                    </a:cubicBezTo>
                    <a:cubicBezTo>
                      <a:pt x="113760" y="34576"/>
                      <a:pt x="107108" y="36385"/>
                      <a:pt x="100170" y="38481"/>
                    </a:cubicBezTo>
                    <a:cubicBezTo>
                      <a:pt x="93369" y="40481"/>
                      <a:pt x="86730" y="42996"/>
                      <a:pt x="80307" y="46006"/>
                    </a:cubicBezTo>
                    <a:lnTo>
                      <a:pt x="131152" y="75438"/>
                    </a:lnTo>
                    <a:lnTo>
                      <a:pt x="140656" y="72199"/>
                    </a:lnTo>
                    <a:cubicBezTo>
                      <a:pt x="153581" y="67913"/>
                      <a:pt x="165841" y="64198"/>
                      <a:pt x="177246" y="61246"/>
                    </a:cubicBezTo>
                    <a:cubicBezTo>
                      <a:pt x="187994" y="58321"/>
                      <a:pt x="199009" y="56502"/>
                      <a:pt x="210129" y="55816"/>
                    </a:cubicBezTo>
                    <a:cubicBezTo>
                      <a:pt x="220279" y="55121"/>
                      <a:pt x="230476" y="55797"/>
                      <a:pt x="240446" y="57817"/>
                    </a:cubicBezTo>
                    <a:cubicBezTo>
                      <a:pt x="250491" y="60065"/>
                      <a:pt x="260109" y="63893"/>
                      <a:pt x="268957" y="69151"/>
                    </a:cubicBezTo>
                    <a:cubicBezTo>
                      <a:pt x="277739" y="73542"/>
                      <a:pt x="285256" y="80096"/>
                      <a:pt x="290816" y="88201"/>
                    </a:cubicBezTo>
                    <a:cubicBezTo>
                      <a:pt x="294570" y="94107"/>
                      <a:pt x="295739" y="101308"/>
                      <a:pt x="294047" y="108109"/>
                    </a:cubicBezTo>
                    <a:cubicBezTo>
                      <a:pt x="291909" y="115595"/>
                      <a:pt x="287803" y="122377"/>
                      <a:pt x="282167" y="127730"/>
                    </a:cubicBezTo>
                    <a:cubicBezTo>
                      <a:pt x="275192" y="134760"/>
                      <a:pt x="267408" y="140932"/>
                      <a:pt x="258978" y="146113"/>
                    </a:cubicBezTo>
                    <a:lnTo>
                      <a:pt x="291291" y="165163"/>
                    </a:lnTo>
                    <a:lnTo>
                      <a:pt x="272854" y="175165"/>
                    </a:lnTo>
                    <a:lnTo>
                      <a:pt x="240256" y="156115"/>
                    </a:lnTo>
                    <a:cubicBezTo>
                      <a:pt x="224736" y="163821"/>
                      <a:pt x="208504" y="169974"/>
                      <a:pt x="191786" y="174498"/>
                    </a:cubicBezTo>
                    <a:cubicBezTo>
                      <a:pt x="174299" y="179337"/>
                      <a:pt x="156432" y="182689"/>
                      <a:pt x="138375" y="184499"/>
                    </a:cubicBezTo>
                    <a:lnTo>
                      <a:pt x="121363" y="153924"/>
                    </a:lnTo>
                    <a:cubicBezTo>
                      <a:pt x="126134" y="153800"/>
                      <a:pt x="130896" y="153419"/>
                      <a:pt x="135619" y="152781"/>
                    </a:cubicBezTo>
                    <a:cubicBezTo>
                      <a:pt x="142775" y="151962"/>
                      <a:pt x="149884" y="150752"/>
                      <a:pt x="156908" y="149162"/>
                    </a:cubicBezTo>
                    <a:cubicBezTo>
                      <a:pt x="164701" y="147447"/>
                      <a:pt x="172969" y="145351"/>
                      <a:pt x="181712" y="142780"/>
                    </a:cubicBezTo>
                    <a:cubicBezTo>
                      <a:pt x="190209" y="140227"/>
                      <a:pt x="198496" y="137046"/>
                      <a:pt x="206517" y="133255"/>
                    </a:cubicBezTo>
                    <a:lnTo>
                      <a:pt x="155957" y="104013"/>
                    </a:lnTo>
                    <a:lnTo>
                      <a:pt x="149400" y="106299"/>
                    </a:lnTo>
                    <a:lnTo>
                      <a:pt x="142462" y="108395"/>
                    </a:lnTo>
                    <a:cubicBezTo>
                      <a:pt x="129727" y="112585"/>
                      <a:pt x="118132" y="115919"/>
                      <a:pt x="107488" y="117920"/>
                    </a:cubicBezTo>
                    <a:cubicBezTo>
                      <a:pt x="97722" y="120196"/>
                      <a:pt x="87761" y="121539"/>
                      <a:pt x="77741" y="121920"/>
                    </a:cubicBezTo>
                    <a:cubicBezTo>
                      <a:pt x="68896" y="122234"/>
                      <a:pt x="60048" y="121406"/>
                      <a:pt x="51415" y="119443"/>
                    </a:cubicBezTo>
                    <a:cubicBezTo>
                      <a:pt x="42878" y="117500"/>
                      <a:pt x="34677" y="114290"/>
                      <a:pt x="27086" y="109918"/>
                    </a:cubicBezTo>
                    <a:cubicBezTo>
                      <a:pt x="19112" y="105680"/>
                      <a:pt x="12168" y="99727"/>
                      <a:pt x="6748" y="92488"/>
                    </a:cubicBezTo>
                    <a:cubicBezTo>
                      <a:pt x="2671" y="86792"/>
                      <a:pt x="660" y="79867"/>
                      <a:pt x="1045" y="72866"/>
                    </a:cubicBezTo>
                    <a:cubicBezTo>
                      <a:pt x="1790" y="65599"/>
                      <a:pt x="4704" y="58731"/>
                      <a:pt x="9409" y="53149"/>
                    </a:cubicBezTo>
                    <a:cubicBezTo>
                      <a:pt x="15245" y="45786"/>
                      <a:pt x="22168" y="39367"/>
                      <a:pt x="29937" y="34099"/>
                    </a:cubicBezTo>
                    <a:lnTo>
                      <a:pt x="0" y="16764"/>
                    </a:lnTo>
                    <a:lnTo>
                      <a:pt x="17202" y="6763"/>
                    </a:lnTo>
                    <a:lnTo>
                      <a:pt x="46854" y="23908"/>
                    </a:lnTo>
                    <a:cubicBezTo>
                      <a:pt x="60783" y="17031"/>
                      <a:pt x="75408" y="11668"/>
                      <a:pt x="90476" y="7906"/>
                    </a:cubicBezTo>
                    <a:cubicBezTo>
                      <a:pt x="104808" y="4220"/>
                      <a:pt x="119387" y="1581"/>
                      <a:pt x="134098" y="0"/>
                    </a:cubicBezTo>
                    <a:close/>
                    <a:moveTo>
                      <a:pt x="62725" y="82963"/>
                    </a:moveTo>
                    <a:cubicBezTo>
                      <a:pt x="69375" y="86792"/>
                      <a:pt x="77045" y="88449"/>
                      <a:pt x="84679" y="87725"/>
                    </a:cubicBezTo>
                    <a:cubicBezTo>
                      <a:pt x="95005" y="86563"/>
                      <a:pt x="105172" y="84258"/>
                      <a:pt x="114996" y="80867"/>
                    </a:cubicBezTo>
                    <a:lnTo>
                      <a:pt x="67477" y="53340"/>
                    </a:lnTo>
                    <a:cubicBezTo>
                      <a:pt x="49990" y="64389"/>
                      <a:pt x="48374" y="74295"/>
                      <a:pt x="62725" y="82963"/>
                    </a:cubicBezTo>
                    <a:close/>
                    <a:moveTo>
                      <a:pt x="229516" y="96869"/>
                    </a:moveTo>
                    <a:cubicBezTo>
                      <a:pt x="222256" y="92945"/>
                      <a:pt x="213930" y="91449"/>
                      <a:pt x="205757" y="92583"/>
                    </a:cubicBezTo>
                    <a:cubicBezTo>
                      <a:pt x="194485" y="94088"/>
                      <a:pt x="183357" y="96545"/>
                      <a:pt x="172494" y="99917"/>
                    </a:cubicBezTo>
                    <a:lnTo>
                      <a:pt x="220013" y="127254"/>
                    </a:lnTo>
                    <a:cubicBezTo>
                      <a:pt x="239971" y="114586"/>
                      <a:pt x="243202" y="104394"/>
                      <a:pt x="229516" y="96488"/>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6" name="Google Shape;1296;p27">
              <a:extLst>
                <a:ext uri="{FF2B5EF4-FFF2-40B4-BE49-F238E27FC236}">
                  <a16:creationId xmlns:a16="http://schemas.microsoft.com/office/drawing/2014/main" xmlns="" id="{DEF8AB93-E1DD-4D70-AA54-A43E20BF4FF6}"/>
                </a:ext>
              </a:extLst>
            </p:cNvPr>
            <p:cNvSpPr/>
            <p:nvPr/>
          </p:nvSpPr>
          <p:spPr>
            <a:xfrm>
              <a:off x="3754828" y="439689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297;p27">
              <a:extLst>
                <a:ext uri="{FF2B5EF4-FFF2-40B4-BE49-F238E27FC236}">
                  <a16:creationId xmlns:a16="http://schemas.microsoft.com/office/drawing/2014/main" xmlns="" id="{C0AC5872-0DA1-48C2-8430-FA4C846A506A}"/>
                </a:ext>
              </a:extLst>
            </p:cNvPr>
            <p:cNvSpPr/>
            <p:nvPr/>
          </p:nvSpPr>
          <p:spPr>
            <a:xfrm>
              <a:off x="4924079" y="375300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298;p27">
              <a:extLst>
                <a:ext uri="{FF2B5EF4-FFF2-40B4-BE49-F238E27FC236}">
                  <a16:creationId xmlns:a16="http://schemas.microsoft.com/office/drawing/2014/main" xmlns="" id="{3731F6B3-76F4-479F-A857-3137A02AC2ED}"/>
                </a:ext>
              </a:extLst>
            </p:cNvPr>
            <p:cNvSpPr/>
            <p:nvPr/>
          </p:nvSpPr>
          <p:spPr>
            <a:xfrm>
              <a:off x="3741903" y="316188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299;p27">
              <a:extLst>
                <a:ext uri="{FF2B5EF4-FFF2-40B4-BE49-F238E27FC236}">
                  <a16:creationId xmlns:a16="http://schemas.microsoft.com/office/drawing/2014/main" xmlns="" id="{5FE1AC31-6BBC-47A5-8B0B-161014650A36}"/>
                </a:ext>
              </a:extLst>
            </p:cNvPr>
            <p:cNvSpPr/>
            <p:nvPr/>
          </p:nvSpPr>
          <p:spPr>
            <a:xfrm>
              <a:off x="2152775" y="4481289"/>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 name="Google Shape;1300;p27">
              <a:extLst>
                <a:ext uri="{FF2B5EF4-FFF2-40B4-BE49-F238E27FC236}">
                  <a16:creationId xmlns:a16="http://schemas.microsoft.com/office/drawing/2014/main" xmlns="" id="{D6836D35-D013-4AD5-B02E-0F99BA2A78D7}"/>
                </a:ext>
              </a:extLst>
            </p:cNvPr>
            <p:cNvSpPr/>
            <p:nvPr/>
          </p:nvSpPr>
          <p:spPr>
            <a:xfrm>
              <a:off x="5481476" y="4556632"/>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 name="Google Shape;1301;p27">
              <a:extLst>
                <a:ext uri="{FF2B5EF4-FFF2-40B4-BE49-F238E27FC236}">
                  <a16:creationId xmlns:a16="http://schemas.microsoft.com/office/drawing/2014/main" xmlns="" id="{9B287719-374F-4B0A-A3B1-EF1B2F6637BB}"/>
                </a:ext>
              </a:extLst>
            </p:cNvPr>
            <p:cNvGrpSpPr/>
            <p:nvPr/>
          </p:nvGrpSpPr>
          <p:grpSpPr>
            <a:xfrm>
              <a:off x="3781914" y="3000342"/>
              <a:ext cx="883852" cy="621125"/>
              <a:chOff x="5591539" y="3742467"/>
              <a:chExt cx="883852" cy="621125"/>
            </a:xfrm>
          </p:grpSpPr>
          <p:sp>
            <p:nvSpPr>
              <p:cNvPr id="400" name="Google Shape;1302;p27">
                <a:extLst>
                  <a:ext uri="{FF2B5EF4-FFF2-40B4-BE49-F238E27FC236}">
                    <a16:creationId xmlns:a16="http://schemas.microsoft.com/office/drawing/2014/main" xmlns="" id="{823295C0-FFEE-4CB2-B66A-528088330A0D}"/>
                  </a:ext>
                </a:extLst>
              </p:cNvPr>
              <p:cNvSpPr/>
              <p:nvPr/>
            </p:nvSpPr>
            <p:spPr>
              <a:xfrm>
                <a:off x="5591539" y="3852100"/>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1" name="Google Shape;1303;p27">
                <a:extLst>
                  <a:ext uri="{FF2B5EF4-FFF2-40B4-BE49-F238E27FC236}">
                    <a16:creationId xmlns:a16="http://schemas.microsoft.com/office/drawing/2014/main" xmlns="" id="{086FB3FA-2048-41AC-9ECF-120ACC775DC7}"/>
                  </a:ext>
                </a:extLst>
              </p:cNvPr>
              <p:cNvSpPr/>
              <p:nvPr/>
            </p:nvSpPr>
            <p:spPr>
              <a:xfrm>
                <a:off x="5591633" y="3995166"/>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2" name="Google Shape;1304;p27">
                <a:extLst>
                  <a:ext uri="{FF2B5EF4-FFF2-40B4-BE49-F238E27FC236}">
                    <a16:creationId xmlns:a16="http://schemas.microsoft.com/office/drawing/2014/main" xmlns="" id="{4B3C8056-45CA-4E42-B8E3-ADCF5B761A59}"/>
                  </a:ext>
                </a:extLst>
              </p:cNvPr>
              <p:cNvSpPr/>
              <p:nvPr/>
            </p:nvSpPr>
            <p:spPr>
              <a:xfrm>
                <a:off x="6408864" y="3998214"/>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3" name="Google Shape;1305;p27">
                <a:extLst>
                  <a:ext uri="{FF2B5EF4-FFF2-40B4-BE49-F238E27FC236}">
                    <a16:creationId xmlns:a16="http://schemas.microsoft.com/office/drawing/2014/main" xmlns="" id="{8A8EAF8B-06D0-43C8-A0F9-7D2AD4A2D020}"/>
                  </a:ext>
                </a:extLst>
              </p:cNvPr>
              <p:cNvSpPr/>
              <p:nvPr/>
            </p:nvSpPr>
            <p:spPr>
              <a:xfrm>
                <a:off x="5591539" y="3742467"/>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4" name="Google Shape;1306;p27">
                <a:extLst>
                  <a:ext uri="{FF2B5EF4-FFF2-40B4-BE49-F238E27FC236}">
                    <a16:creationId xmlns:a16="http://schemas.microsoft.com/office/drawing/2014/main" xmlns="" id="{C4559B89-34EF-49D1-99D7-A8DC30DF1232}"/>
                  </a:ext>
                </a:extLst>
              </p:cNvPr>
              <p:cNvSpPr/>
              <p:nvPr/>
            </p:nvSpPr>
            <p:spPr>
              <a:xfrm>
                <a:off x="5717159" y="3812071"/>
                <a:ext cx="632686" cy="366117"/>
              </a:xfrm>
              <a:custGeom>
                <a:avLst/>
                <a:gdLst/>
                <a:ahLst/>
                <a:cxnLst/>
                <a:rect l="l" t="t" r="r" b="b"/>
                <a:pathLst>
                  <a:path w="632686" h="366117" extrusionOk="0">
                    <a:moveTo>
                      <a:pt x="632116" y="194048"/>
                    </a:moveTo>
                    <a:cubicBezTo>
                      <a:pt x="627555" y="237101"/>
                      <a:pt x="596952" y="279773"/>
                      <a:pt x="540025" y="312539"/>
                    </a:cubicBezTo>
                    <a:cubicBezTo>
                      <a:pt x="416476" y="383977"/>
                      <a:pt x="216136" y="383977"/>
                      <a:pt x="92587" y="312539"/>
                    </a:cubicBezTo>
                    <a:cubicBezTo>
                      <a:pt x="35564" y="279583"/>
                      <a:pt x="4962" y="237101"/>
                      <a:pt x="590" y="194048"/>
                    </a:cubicBezTo>
                    <a:cubicBezTo>
                      <a:pt x="-4732" y="143661"/>
                      <a:pt x="25965" y="92131"/>
                      <a:pt x="92587" y="53650"/>
                    </a:cubicBezTo>
                    <a:cubicBezTo>
                      <a:pt x="216136" y="-17883"/>
                      <a:pt x="416476" y="-17883"/>
                      <a:pt x="540025" y="53650"/>
                    </a:cubicBezTo>
                    <a:cubicBezTo>
                      <a:pt x="606646" y="92131"/>
                      <a:pt x="637344" y="143661"/>
                      <a:pt x="632116"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5" name="Google Shape;1307;p27">
                <a:extLst>
                  <a:ext uri="{FF2B5EF4-FFF2-40B4-BE49-F238E27FC236}">
                    <a16:creationId xmlns:a16="http://schemas.microsoft.com/office/drawing/2014/main" xmlns="" id="{3EFC0E69-66D2-46E0-8704-918E26D202EE}"/>
                  </a:ext>
                </a:extLst>
              </p:cNvPr>
              <p:cNvSpPr/>
              <p:nvPr/>
            </p:nvSpPr>
            <p:spPr>
              <a:xfrm>
                <a:off x="5717749" y="3833979"/>
                <a:ext cx="631526" cy="344209"/>
              </a:xfrm>
              <a:custGeom>
                <a:avLst/>
                <a:gdLst/>
                <a:ahLst/>
                <a:cxnLst/>
                <a:rect l="l" t="t" r="r" b="b"/>
                <a:pathLst>
                  <a:path w="631526" h="344209" extrusionOk="0">
                    <a:moveTo>
                      <a:pt x="631527" y="172140"/>
                    </a:moveTo>
                    <a:cubicBezTo>
                      <a:pt x="626965" y="215193"/>
                      <a:pt x="596363" y="257865"/>
                      <a:pt x="539435" y="290631"/>
                    </a:cubicBezTo>
                    <a:cubicBezTo>
                      <a:pt x="415886" y="362069"/>
                      <a:pt x="215546" y="362069"/>
                      <a:pt x="91997" y="290631"/>
                    </a:cubicBezTo>
                    <a:cubicBezTo>
                      <a:pt x="34974" y="257675"/>
                      <a:pt x="4372" y="215193"/>
                      <a:pt x="0" y="172140"/>
                    </a:cubicBezTo>
                    <a:cubicBezTo>
                      <a:pt x="4372" y="129088"/>
                      <a:pt x="35069" y="86415"/>
                      <a:pt x="91997" y="53649"/>
                    </a:cubicBezTo>
                    <a:cubicBezTo>
                      <a:pt x="215546" y="-17883"/>
                      <a:pt x="415886" y="-17883"/>
                      <a:pt x="539435" y="53649"/>
                    </a:cubicBezTo>
                    <a:cubicBezTo>
                      <a:pt x="596363" y="86701"/>
                      <a:pt x="626965" y="129088"/>
                      <a:pt x="631527" y="172140"/>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6" name="Google Shape;1308;p27">
                <a:extLst>
                  <a:ext uri="{FF2B5EF4-FFF2-40B4-BE49-F238E27FC236}">
                    <a16:creationId xmlns:a16="http://schemas.microsoft.com/office/drawing/2014/main" xmlns="" id="{516781F2-AD77-4056-8B0B-97E9A48AE7DD}"/>
                  </a:ext>
                </a:extLst>
              </p:cNvPr>
              <p:cNvSpPr/>
              <p:nvPr/>
            </p:nvSpPr>
            <p:spPr>
              <a:xfrm>
                <a:off x="5879313" y="3916870"/>
                <a:ext cx="294875" cy="185070"/>
              </a:xfrm>
              <a:custGeom>
                <a:avLst/>
                <a:gdLst/>
                <a:ahLst/>
                <a:cxnLst/>
                <a:rect l="l" t="t" r="r" b="b"/>
                <a:pathLst>
                  <a:path w="294875" h="185070" extrusionOk="0">
                    <a:moveTo>
                      <a:pt x="149495" y="29337"/>
                    </a:moveTo>
                    <a:cubicBezTo>
                      <a:pt x="145608" y="29328"/>
                      <a:pt x="141730" y="29642"/>
                      <a:pt x="137900" y="30289"/>
                    </a:cubicBezTo>
                    <a:cubicBezTo>
                      <a:pt x="132673" y="31052"/>
                      <a:pt x="126876" y="32099"/>
                      <a:pt x="120413" y="33433"/>
                    </a:cubicBezTo>
                    <a:cubicBezTo>
                      <a:pt x="113950" y="34766"/>
                      <a:pt x="107298" y="36576"/>
                      <a:pt x="100265" y="38576"/>
                    </a:cubicBezTo>
                    <a:cubicBezTo>
                      <a:pt x="93517" y="40672"/>
                      <a:pt x="86912" y="43215"/>
                      <a:pt x="80497" y="46196"/>
                    </a:cubicBezTo>
                    <a:lnTo>
                      <a:pt x="131247" y="75629"/>
                    </a:lnTo>
                    <a:lnTo>
                      <a:pt x="140751" y="72390"/>
                    </a:lnTo>
                    <a:cubicBezTo>
                      <a:pt x="153676" y="68104"/>
                      <a:pt x="165841" y="64389"/>
                      <a:pt x="177341" y="61436"/>
                    </a:cubicBezTo>
                    <a:cubicBezTo>
                      <a:pt x="188099" y="58522"/>
                      <a:pt x="199114" y="56674"/>
                      <a:pt x="210224" y="55912"/>
                    </a:cubicBezTo>
                    <a:cubicBezTo>
                      <a:pt x="220374" y="55302"/>
                      <a:pt x="230571" y="56007"/>
                      <a:pt x="240541" y="58007"/>
                    </a:cubicBezTo>
                    <a:cubicBezTo>
                      <a:pt x="250586" y="60227"/>
                      <a:pt x="260214" y="64056"/>
                      <a:pt x="269052" y="69342"/>
                    </a:cubicBezTo>
                    <a:cubicBezTo>
                      <a:pt x="277853" y="73705"/>
                      <a:pt x="285380" y="80267"/>
                      <a:pt x="290911" y="88392"/>
                    </a:cubicBezTo>
                    <a:cubicBezTo>
                      <a:pt x="294627" y="94317"/>
                      <a:pt x="295796" y="101498"/>
                      <a:pt x="294142" y="108299"/>
                    </a:cubicBezTo>
                    <a:cubicBezTo>
                      <a:pt x="291985" y="115776"/>
                      <a:pt x="287889" y="122549"/>
                      <a:pt x="282262" y="127921"/>
                    </a:cubicBezTo>
                    <a:cubicBezTo>
                      <a:pt x="275420" y="134998"/>
                      <a:pt x="267760" y="141227"/>
                      <a:pt x="259453" y="146495"/>
                    </a:cubicBezTo>
                    <a:lnTo>
                      <a:pt x="291766" y="165545"/>
                    </a:lnTo>
                    <a:lnTo>
                      <a:pt x="274089" y="175736"/>
                    </a:lnTo>
                    <a:lnTo>
                      <a:pt x="241491" y="156686"/>
                    </a:lnTo>
                    <a:cubicBezTo>
                      <a:pt x="225972" y="164392"/>
                      <a:pt x="209739" y="170545"/>
                      <a:pt x="193022" y="175070"/>
                    </a:cubicBezTo>
                    <a:cubicBezTo>
                      <a:pt x="175535" y="179908"/>
                      <a:pt x="157668" y="183252"/>
                      <a:pt x="139611" y="185071"/>
                    </a:cubicBezTo>
                    <a:lnTo>
                      <a:pt x="122599" y="154496"/>
                    </a:lnTo>
                    <a:cubicBezTo>
                      <a:pt x="127332" y="154372"/>
                      <a:pt x="132065" y="153991"/>
                      <a:pt x="136759" y="153353"/>
                    </a:cubicBezTo>
                    <a:cubicBezTo>
                      <a:pt x="143127" y="152590"/>
                      <a:pt x="150255" y="151447"/>
                      <a:pt x="158143" y="149733"/>
                    </a:cubicBezTo>
                    <a:cubicBezTo>
                      <a:pt x="166031" y="148019"/>
                      <a:pt x="174204" y="145923"/>
                      <a:pt x="182948" y="143351"/>
                    </a:cubicBezTo>
                    <a:cubicBezTo>
                      <a:pt x="191435" y="140779"/>
                      <a:pt x="199722" y="137598"/>
                      <a:pt x="207753" y="133826"/>
                    </a:cubicBezTo>
                    <a:lnTo>
                      <a:pt x="157193" y="104585"/>
                    </a:lnTo>
                    <a:lnTo>
                      <a:pt x="150635" y="106871"/>
                    </a:lnTo>
                    <a:lnTo>
                      <a:pt x="143697" y="108966"/>
                    </a:lnTo>
                    <a:cubicBezTo>
                      <a:pt x="130962" y="113157"/>
                      <a:pt x="119368" y="116491"/>
                      <a:pt x="108723" y="118491"/>
                    </a:cubicBezTo>
                    <a:cubicBezTo>
                      <a:pt x="98953" y="120767"/>
                      <a:pt x="88993" y="122101"/>
                      <a:pt x="78976" y="122491"/>
                    </a:cubicBezTo>
                    <a:cubicBezTo>
                      <a:pt x="70128" y="122758"/>
                      <a:pt x="61290" y="121929"/>
                      <a:pt x="52651" y="120015"/>
                    </a:cubicBezTo>
                    <a:cubicBezTo>
                      <a:pt x="44117" y="118043"/>
                      <a:pt x="35924" y="114833"/>
                      <a:pt x="28321" y="110490"/>
                    </a:cubicBezTo>
                    <a:cubicBezTo>
                      <a:pt x="19958" y="106137"/>
                      <a:pt x="12707" y="99908"/>
                      <a:pt x="7128" y="92297"/>
                    </a:cubicBezTo>
                    <a:cubicBezTo>
                      <a:pt x="3070" y="86592"/>
                      <a:pt x="1055" y="79677"/>
                      <a:pt x="1426" y="72676"/>
                    </a:cubicBezTo>
                    <a:cubicBezTo>
                      <a:pt x="2167" y="65380"/>
                      <a:pt x="5085" y="58474"/>
                      <a:pt x="9789" y="52864"/>
                    </a:cubicBezTo>
                    <a:cubicBezTo>
                      <a:pt x="15596" y="45482"/>
                      <a:pt x="22524" y="39053"/>
                      <a:pt x="30317" y="33814"/>
                    </a:cubicBezTo>
                    <a:lnTo>
                      <a:pt x="0" y="16954"/>
                    </a:lnTo>
                    <a:lnTo>
                      <a:pt x="17582" y="6763"/>
                    </a:lnTo>
                    <a:lnTo>
                      <a:pt x="47329" y="23908"/>
                    </a:lnTo>
                    <a:cubicBezTo>
                      <a:pt x="61214" y="17002"/>
                      <a:pt x="75812" y="11639"/>
                      <a:pt x="90856" y="7906"/>
                    </a:cubicBezTo>
                    <a:cubicBezTo>
                      <a:pt x="105188" y="4239"/>
                      <a:pt x="119767" y="1591"/>
                      <a:pt x="134479" y="0"/>
                    </a:cubicBezTo>
                    <a:close/>
                    <a:moveTo>
                      <a:pt x="63105" y="82772"/>
                    </a:moveTo>
                    <a:cubicBezTo>
                      <a:pt x="69786" y="86601"/>
                      <a:pt x="77494" y="88259"/>
                      <a:pt x="85154" y="87535"/>
                    </a:cubicBezTo>
                    <a:cubicBezTo>
                      <a:pt x="95475" y="86325"/>
                      <a:pt x="105635" y="84029"/>
                      <a:pt x="115471" y="80677"/>
                    </a:cubicBezTo>
                    <a:lnTo>
                      <a:pt x="67952" y="53149"/>
                    </a:lnTo>
                    <a:cubicBezTo>
                      <a:pt x="50370" y="64579"/>
                      <a:pt x="48849" y="74104"/>
                      <a:pt x="63105" y="82772"/>
                    </a:cubicBezTo>
                    <a:close/>
                    <a:moveTo>
                      <a:pt x="229992" y="96679"/>
                    </a:moveTo>
                    <a:cubicBezTo>
                      <a:pt x="222750" y="92697"/>
                      <a:pt x="214405" y="91192"/>
                      <a:pt x="206232" y="92393"/>
                    </a:cubicBezTo>
                    <a:cubicBezTo>
                      <a:pt x="194961" y="93897"/>
                      <a:pt x="183832" y="96355"/>
                      <a:pt x="172969" y="99727"/>
                    </a:cubicBezTo>
                    <a:lnTo>
                      <a:pt x="220488" y="127063"/>
                    </a:lnTo>
                    <a:cubicBezTo>
                      <a:pt x="240446" y="114776"/>
                      <a:pt x="243677" y="104585"/>
                      <a:pt x="229992" y="9667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7" name="Google Shape;1309;p27">
                <a:extLst>
                  <a:ext uri="{FF2B5EF4-FFF2-40B4-BE49-F238E27FC236}">
                    <a16:creationId xmlns:a16="http://schemas.microsoft.com/office/drawing/2014/main" xmlns="" id="{0C3D4A09-89A8-47E8-A93A-144AB03B0E44}"/>
                  </a:ext>
                </a:extLst>
              </p:cNvPr>
              <p:cNvSpPr/>
              <p:nvPr/>
            </p:nvSpPr>
            <p:spPr>
              <a:xfrm>
                <a:off x="6001532" y="4053935"/>
                <a:ext cx="19007" cy="25527"/>
              </a:xfrm>
              <a:custGeom>
                <a:avLst/>
                <a:gdLst/>
                <a:ahLst/>
                <a:cxnLst/>
                <a:rect l="l" t="t" r="r" b="b"/>
                <a:pathLst>
                  <a:path w="19007" h="25527" extrusionOk="0">
                    <a:moveTo>
                      <a:pt x="0" y="17241"/>
                    </a:moveTo>
                    <a:cubicBezTo>
                      <a:pt x="475" y="16002"/>
                      <a:pt x="0" y="0"/>
                      <a:pt x="0" y="0"/>
                    </a:cubicBezTo>
                    <a:lnTo>
                      <a:pt x="19008" y="12573"/>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8" name="Google Shape;1310;p27">
                <a:extLst>
                  <a:ext uri="{FF2B5EF4-FFF2-40B4-BE49-F238E27FC236}">
                    <a16:creationId xmlns:a16="http://schemas.microsoft.com/office/drawing/2014/main" xmlns="" id="{481C925C-8DD5-476F-B626-7C0C83C1E746}"/>
                  </a:ext>
                </a:extLst>
              </p:cNvPr>
              <p:cNvSpPr/>
              <p:nvPr/>
            </p:nvSpPr>
            <p:spPr>
              <a:xfrm>
                <a:off x="6128693" y="4064889"/>
                <a:ext cx="42006" cy="19716"/>
              </a:xfrm>
              <a:custGeom>
                <a:avLst/>
                <a:gdLst/>
                <a:ahLst/>
                <a:cxnLst/>
                <a:rect l="l" t="t" r="r" b="b"/>
                <a:pathLst>
                  <a:path w="42006" h="19716" extrusionOk="0">
                    <a:moveTo>
                      <a:pt x="42007" y="17145"/>
                    </a:moveTo>
                    <a:lnTo>
                      <a:pt x="42007" y="0"/>
                    </a:lnTo>
                    <a:lnTo>
                      <a:pt x="0" y="3143"/>
                    </a:lnTo>
                    <a:lnTo>
                      <a:pt x="24045"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9" name="Google Shape;1311;p27">
                <a:extLst>
                  <a:ext uri="{FF2B5EF4-FFF2-40B4-BE49-F238E27FC236}">
                    <a16:creationId xmlns:a16="http://schemas.microsoft.com/office/drawing/2014/main" xmlns="" id="{6F90DF8D-93B5-453C-8BB1-86DE6C562688}"/>
                  </a:ext>
                </a:extLst>
              </p:cNvPr>
              <p:cNvSpPr/>
              <p:nvPr/>
            </p:nvSpPr>
            <p:spPr>
              <a:xfrm>
                <a:off x="6142758" y="4001642"/>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0" name="Google Shape;1312;p27">
                <a:extLst>
                  <a:ext uri="{FF2B5EF4-FFF2-40B4-BE49-F238E27FC236}">
                    <a16:creationId xmlns:a16="http://schemas.microsoft.com/office/drawing/2014/main" xmlns="" id="{D897D808-19BD-42A8-9C30-17B0A254A877}"/>
                  </a:ext>
                </a:extLst>
              </p:cNvPr>
              <p:cNvSpPr/>
              <p:nvPr/>
            </p:nvSpPr>
            <p:spPr>
              <a:xfrm>
                <a:off x="6043729" y="4008024"/>
                <a:ext cx="47328" cy="33146"/>
              </a:xfrm>
              <a:custGeom>
                <a:avLst/>
                <a:gdLst/>
                <a:ahLst/>
                <a:cxnLst/>
                <a:rect l="l" t="t" r="r" b="b"/>
                <a:pathLst>
                  <a:path w="47328" h="33146" extrusionOk="0">
                    <a:moveTo>
                      <a:pt x="0" y="10096"/>
                    </a:moveTo>
                    <a:lnTo>
                      <a:pt x="10454" y="0"/>
                    </a:lnTo>
                    <a:lnTo>
                      <a:pt x="47329" y="25622"/>
                    </a:lnTo>
                    <a:lnTo>
                      <a:pt x="45048" y="33147"/>
                    </a:lnTo>
                    <a:cubicBezTo>
                      <a:pt x="45048" y="33147"/>
                      <a:pt x="17487" y="21431"/>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1" name="Google Shape;1313;p27">
                <a:extLst>
                  <a:ext uri="{FF2B5EF4-FFF2-40B4-BE49-F238E27FC236}">
                    <a16:creationId xmlns:a16="http://schemas.microsoft.com/office/drawing/2014/main" xmlns="" id="{0D6D98D8-0511-4CEF-8F8C-CA7FA1F2B038}"/>
                  </a:ext>
                </a:extLst>
              </p:cNvPr>
              <p:cNvSpPr/>
              <p:nvPr/>
            </p:nvSpPr>
            <p:spPr>
              <a:xfrm>
                <a:off x="5947360" y="3952875"/>
                <a:ext cx="58923" cy="38957"/>
              </a:xfrm>
              <a:custGeom>
                <a:avLst/>
                <a:gdLst/>
                <a:ahLst/>
                <a:cxnLst/>
                <a:rect l="l" t="t" r="r" b="b"/>
                <a:pathLst>
                  <a:path w="58923" h="38957" extrusionOk="0">
                    <a:moveTo>
                      <a:pt x="0" y="11049"/>
                    </a:moveTo>
                    <a:lnTo>
                      <a:pt x="48944" y="38957"/>
                    </a:lnTo>
                    <a:lnTo>
                      <a:pt x="58923" y="31623"/>
                    </a:lnTo>
                    <a:cubicBezTo>
                      <a:pt x="58923" y="31623"/>
                      <a:pt x="52841" y="24574"/>
                      <a:pt x="52366" y="23908"/>
                    </a:cubicBezTo>
                    <a:cubicBezTo>
                      <a:pt x="47966" y="18840"/>
                      <a:pt x="42805" y="14507"/>
                      <a:pt x="37065" y="11049"/>
                    </a:cubicBezTo>
                    <a:cubicBezTo>
                      <a:pt x="33453" y="10382"/>
                      <a:pt x="10169" y="0"/>
                      <a:pt x="1016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2" name="Google Shape;1314;p27">
                <a:extLst>
                  <a:ext uri="{FF2B5EF4-FFF2-40B4-BE49-F238E27FC236}">
                    <a16:creationId xmlns:a16="http://schemas.microsoft.com/office/drawing/2014/main" xmlns="" id="{8FF368C3-AC10-4F8C-9FA2-81FA2C8C230C}"/>
                  </a:ext>
                </a:extLst>
              </p:cNvPr>
              <p:cNvSpPr/>
              <p:nvPr/>
            </p:nvSpPr>
            <p:spPr>
              <a:xfrm>
                <a:off x="6001532" y="3921728"/>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3" name="Google Shape;1315;p27">
                <a:extLst>
                  <a:ext uri="{FF2B5EF4-FFF2-40B4-BE49-F238E27FC236}">
                    <a16:creationId xmlns:a16="http://schemas.microsoft.com/office/drawing/2014/main" xmlns="" id="{27E4DB40-FD1E-4539-8038-40770A297EA1}"/>
                  </a:ext>
                </a:extLst>
              </p:cNvPr>
              <p:cNvSpPr/>
              <p:nvPr/>
            </p:nvSpPr>
            <p:spPr>
              <a:xfrm>
                <a:off x="5879313" y="3916680"/>
                <a:ext cx="26040" cy="19430"/>
              </a:xfrm>
              <a:custGeom>
                <a:avLst/>
                <a:gdLst/>
                <a:ahLst/>
                <a:cxnLst/>
                <a:rect l="l" t="t" r="r" b="b"/>
                <a:pathLst>
                  <a:path w="26040" h="19430"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4" name="Google Shape;1316;p27">
                <a:extLst>
                  <a:ext uri="{FF2B5EF4-FFF2-40B4-BE49-F238E27FC236}">
                    <a16:creationId xmlns:a16="http://schemas.microsoft.com/office/drawing/2014/main" xmlns="" id="{E8446879-F922-4815-97D9-B802EBC4ABA1}"/>
                  </a:ext>
                </a:extLst>
              </p:cNvPr>
              <p:cNvSpPr/>
              <p:nvPr/>
            </p:nvSpPr>
            <p:spPr>
              <a:xfrm>
                <a:off x="5880264" y="3974210"/>
                <a:ext cx="30412" cy="30289"/>
              </a:xfrm>
              <a:custGeom>
                <a:avLst/>
                <a:gdLst/>
                <a:ahLst/>
                <a:cxnLst/>
                <a:rect l="l" t="t" r="r" b="b"/>
                <a:pathLst>
                  <a:path w="30412" h="30289" extrusionOk="0">
                    <a:moveTo>
                      <a:pt x="0" y="17907"/>
                    </a:moveTo>
                    <a:lnTo>
                      <a:pt x="0" y="0"/>
                    </a:lnTo>
                    <a:lnTo>
                      <a:pt x="30412" y="0"/>
                    </a:lnTo>
                    <a:lnTo>
                      <a:pt x="23094" y="16002"/>
                    </a:lnTo>
                    <a:lnTo>
                      <a:pt x="10074" y="3029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5" name="Google Shape;1317;p27">
                <a:extLst>
                  <a:ext uri="{FF2B5EF4-FFF2-40B4-BE49-F238E27FC236}">
                    <a16:creationId xmlns:a16="http://schemas.microsoft.com/office/drawing/2014/main" xmlns="" id="{2A4BCC9D-B17F-4751-9076-3882A35A90F3}"/>
                  </a:ext>
                </a:extLst>
              </p:cNvPr>
              <p:cNvSpPr/>
              <p:nvPr/>
            </p:nvSpPr>
            <p:spPr>
              <a:xfrm>
                <a:off x="5879313" y="3898868"/>
                <a:ext cx="294881" cy="185547"/>
              </a:xfrm>
              <a:custGeom>
                <a:avLst/>
                <a:gdLst/>
                <a:ahLst/>
                <a:cxnLst/>
                <a:rect l="l" t="t" r="r" b="b"/>
                <a:pathLst>
                  <a:path w="294881" h="185547" extrusionOk="0">
                    <a:moveTo>
                      <a:pt x="149495" y="30194"/>
                    </a:moveTo>
                    <a:cubicBezTo>
                      <a:pt x="145608" y="30185"/>
                      <a:pt x="141730" y="30499"/>
                      <a:pt x="137900" y="31147"/>
                    </a:cubicBezTo>
                    <a:cubicBezTo>
                      <a:pt x="132673" y="31909"/>
                      <a:pt x="126876" y="32957"/>
                      <a:pt x="120413" y="34290"/>
                    </a:cubicBezTo>
                    <a:cubicBezTo>
                      <a:pt x="113950" y="35624"/>
                      <a:pt x="107298" y="37338"/>
                      <a:pt x="100265" y="39434"/>
                    </a:cubicBezTo>
                    <a:cubicBezTo>
                      <a:pt x="93498" y="41481"/>
                      <a:pt x="86893" y="44034"/>
                      <a:pt x="80497" y="47054"/>
                    </a:cubicBezTo>
                    <a:lnTo>
                      <a:pt x="131247" y="76391"/>
                    </a:lnTo>
                    <a:lnTo>
                      <a:pt x="140751" y="73152"/>
                    </a:lnTo>
                    <a:cubicBezTo>
                      <a:pt x="153676" y="68866"/>
                      <a:pt x="165841" y="65246"/>
                      <a:pt x="177341" y="62198"/>
                    </a:cubicBezTo>
                    <a:cubicBezTo>
                      <a:pt x="188108" y="59360"/>
                      <a:pt x="199114" y="57541"/>
                      <a:pt x="210224" y="56769"/>
                    </a:cubicBezTo>
                    <a:cubicBezTo>
                      <a:pt x="220374" y="56160"/>
                      <a:pt x="230571" y="56864"/>
                      <a:pt x="240541" y="58865"/>
                    </a:cubicBezTo>
                    <a:cubicBezTo>
                      <a:pt x="250586" y="61055"/>
                      <a:pt x="260214" y="64846"/>
                      <a:pt x="269052" y="70104"/>
                    </a:cubicBezTo>
                    <a:cubicBezTo>
                      <a:pt x="277824" y="74505"/>
                      <a:pt x="285351" y="81058"/>
                      <a:pt x="290911" y="89154"/>
                    </a:cubicBezTo>
                    <a:cubicBezTo>
                      <a:pt x="294636" y="95079"/>
                      <a:pt x="295805" y="102261"/>
                      <a:pt x="294142" y="109061"/>
                    </a:cubicBezTo>
                    <a:cubicBezTo>
                      <a:pt x="291985" y="116539"/>
                      <a:pt x="287889" y="123311"/>
                      <a:pt x="282262" y="128683"/>
                    </a:cubicBezTo>
                    <a:cubicBezTo>
                      <a:pt x="275287" y="135684"/>
                      <a:pt x="267503" y="141827"/>
                      <a:pt x="259073" y="146971"/>
                    </a:cubicBezTo>
                    <a:lnTo>
                      <a:pt x="291386" y="166021"/>
                    </a:lnTo>
                    <a:lnTo>
                      <a:pt x="273709" y="176213"/>
                    </a:lnTo>
                    <a:lnTo>
                      <a:pt x="241111" y="157163"/>
                    </a:lnTo>
                    <a:cubicBezTo>
                      <a:pt x="225591" y="164830"/>
                      <a:pt x="209359" y="170955"/>
                      <a:pt x="192642" y="175451"/>
                    </a:cubicBezTo>
                    <a:cubicBezTo>
                      <a:pt x="175164" y="180365"/>
                      <a:pt x="157297" y="183737"/>
                      <a:pt x="139231" y="185547"/>
                    </a:cubicBezTo>
                    <a:lnTo>
                      <a:pt x="122219" y="154877"/>
                    </a:lnTo>
                    <a:cubicBezTo>
                      <a:pt x="126952" y="154800"/>
                      <a:pt x="131684" y="154448"/>
                      <a:pt x="136379" y="153829"/>
                    </a:cubicBezTo>
                    <a:cubicBezTo>
                      <a:pt x="142718" y="153067"/>
                      <a:pt x="149846" y="151829"/>
                      <a:pt x="157763" y="150114"/>
                    </a:cubicBezTo>
                    <a:cubicBezTo>
                      <a:pt x="165556" y="148495"/>
                      <a:pt x="173824" y="146304"/>
                      <a:pt x="182568" y="143828"/>
                    </a:cubicBezTo>
                    <a:cubicBezTo>
                      <a:pt x="191055" y="141256"/>
                      <a:pt x="199342" y="138074"/>
                      <a:pt x="207373" y="134303"/>
                    </a:cubicBezTo>
                    <a:lnTo>
                      <a:pt x="156812" y="105061"/>
                    </a:lnTo>
                    <a:cubicBezTo>
                      <a:pt x="154722" y="105918"/>
                      <a:pt x="152441" y="106680"/>
                      <a:pt x="150255" y="107442"/>
                    </a:cubicBezTo>
                    <a:lnTo>
                      <a:pt x="143317" y="109538"/>
                    </a:lnTo>
                    <a:cubicBezTo>
                      <a:pt x="130582" y="113729"/>
                      <a:pt x="118987" y="116967"/>
                      <a:pt x="108343" y="119063"/>
                    </a:cubicBezTo>
                    <a:cubicBezTo>
                      <a:pt x="98573" y="121339"/>
                      <a:pt x="88613" y="122673"/>
                      <a:pt x="78596" y="123063"/>
                    </a:cubicBezTo>
                    <a:cubicBezTo>
                      <a:pt x="69748" y="123425"/>
                      <a:pt x="60891" y="122587"/>
                      <a:pt x="52271" y="120587"/>
                    </a:cubicBezTo>
                    <a:cubicBezTo>
                      <a:pt x="43727" y="118663"/>
                      <a:pt x="35525" y="115453"/>
                      <a:pt x="27941" y="111062"/>
                    </a:cubicBezTo>
                    <a:cubicBezTo>
                      <a:pt x="19597" y="106671"/>
                      <a:pt x="12355" y="100451"/>
                      <a:pt x="6748" y="92869"/>
                    </a:cubicBezTo>
                    <a:cubicBezTo>
                      <a:pt x="2690" y="87163"/>
                      <a:pt x="675" y="80248"/>
                      <a:pt x="1045" y="73247"/>
                    </a:cubicBezTo>
                    <a:cubicBezTo>
                      <a:pt x="1768" y="65951"/>
                      <a:pt x="4685" y="59036"/>
                      <a:pt x="9409" y="53435"/>
                    </a:cubicBezTo>
                    <a:cubicBezTo>
                      <a:pt x="15216" y="46054"/>
                      <a:pt x="22144" y="39624"/>
                      <a:pt x="29937" y="34385"/>
                    </a:cubicBezTo>
                    <a:lnTo>
                      <a:pt x="0" y="17050"/>
                    </a:lnTo>
                    <a:lnTo>
                      <a:pt x="17582" y="6858"/>
                    </a:lnTo>
                    <a:lnTo>
                      <a:pt x="47329" y="24003"/>
                    </a:lnTo>
                    <a:cubicBezTo>
                      <a:pt x="61214" y="17069"/>
                      <a:pt x="75802" y="11668"/>
                      <a:pt x="90856" y="7906"/>
                    </a:cubicBezTo>
                    <a:cubicBezTo>
                      <a:pt x="105197" y="4286"/>
                      <a:pt x="119776" y="1639"/>
                      <a:pt x="134479" y="0"/>
                    </a:cubicBezTo>
                    <a:close/>
                    <a:moveTo>
                      <a:pt x="63105" y="83534"/>
                    </a:moveTo>
                    <a:cubicBezTo>
                      <a:pt x="69777" y="87402"/>
                      <a:pt x="77484" y="89068"/>
                      <a:pt x="85154" y="88297"/>
                    </a:cubicBezTo>
                    <a:cubicBezTo>
                      <a:pt x="95466" y="87125"/>
                      <a:pt x="105635" y="84858"/>
                      <a:pt x="115471" y="81534"/>
                    </a:cubicBezTo>
                    <a:lnTo>
                      <a:pt x="67952" y="54007"/>
                    </a:lnTo>
                    <a:cubicBezTo>
                      <a:pt x="50370" y="65437"/>
                      <a:pt x="48849" y="75248"/>
                      <a:pt x="63105" y="83534"/>
                    </a:cubicBezTo>
                    <a:close/>
                    <a:moveTo>
                      <a:pt x="229992" y="97536"/>
                    </a:moveTo>
                    <a:cubicBezTo>
                      <a:pt x="222750" y="93555"/>
                      <a:pt x="214405" y="92050"/>
                      <a:pt x="206232" y="93250"/>
                    </a:cubicBezTo>
                    <a:cubicBezTo>
                      <a:pt x="194951" y="94707"/>
                      <a:pt x="183822" y="97165"/>
                      <a:pt x="172969" y="100584"/>
                    </a:cubicBezTo>
                    <a:lnTo>
                      <a:pt x="220488" y="127921"/>
                    </a:lnTo>
                    <a:cubicBezTo>
                      <a:pt x="240512" y="115538"/>
                      <a:pt x="243677" y="105413"/>
                      <a:pt x="229992" y="9753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2" name="Google Shape;1318;p27">
              <a:extLst>
                <a:ext uri="{FF2B5EF4-FFF2-40B4-BE49-F238E27FC236}">
                  <a16:creationId xmlns:a16="http://schemas.microsoft.com/office/drawing/2014/main" xmlns="" id="{846C5139-979F-40C8-A969-E9A8E7191C30}"/>
                </a:ext>
              </a:extLst>
            </p:cNvPr>
            <p:cNvGrpSpPr/>
            <p:nvPr/>
          </p:nvGrpSpPr>
          <p:grpSpPr>
            <a:xfrm>
              <a:off x="3781914" y="2856896"/>
              <a:ext cx="883852" cy="621029"/>
              <a:chOff x="5591539" y="3599021"/>
              <a:chExt cx="883852" cy="621029"/>
            </a:xfrm>
          </p:grpSpPr>
          <p:sp>
            <p:nvSpPr>
              <p:cNvPr id="384" name="Google Shape;1319;p27">
                <a:extLst>
                  <a:ext uri="{FF2B5EF4-FFF2-40B4-BE49-F238E27FC236}">
                    <a16:creationId xmlns:a16="http://schemas.microsoft.com/office/drawing/2014/main" xmlns="" id="{683BCC98-1BDD-4F3D-9343-6C310AAB12ED}"/>
                  </a:ext>
                </a:extLst>
              </p:cNvPr>
              <p:cNvSpPr/>
              <p:nvPr/>
            </p:nvSpPr>
            <p:spPr>
              <a:xfrm>
                <a:off x="5591539" y="370855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5" name="Google Shape;1320;p27">
                <a:extLst>
                  <a:ext uri="{FF2B5EF4-FFF2-40B4-BE49-F238E27FC236}">
                    <a16:creationId xmlns:a16="http://schemas.microsoft.com/office/drawing/2014/main" xmlns="" id="{8474C3C3-12FC-4A4E-84C6-5AFA6DAC6E65}"/>
                  </a:ext>
                </a:extLst>
              </p:cNvPr>
              <p:cNvSpPr/>
              <p:nvPr/>
            </p:nvSpPr>
            <p:spPr>
              <a:xfrm>
                <a:off x="5591633" y="3851719"/>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6" name="Google Shape;1321;p27">
                <a:extLst>
                  <a:ext uri="{FF2B5EF4-FFF2-40B4-BE49-F238E27FC236}">
                    <a16:creationId xmlns:a16="http://schemas.microsoft.com/office/drawing/2014/main" xmlns="" id="{E26D5706-1F11-4E0A-B9D8-52AEC2667FFA}"/>
                  </a:ext>
                </a:extLst>
              </p:cNvPr>
              <p:cNvSpPr/>
              <p:nvPr/>
            </p:nvSpPr>
            <p:spPr>
              <a:xfrm>
                <a:off x="6408864" y="3854767"/>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7" name="Google Shape;1322;p27">
                <a:extLst>
                  <a:ext uri="{FF2B5EF4-FFF2-40B4-BE49-F238E27FC236}">
                    <a16:creationId xmlns:a16="http://schemas.microsoft.com/office/drawing/2014/main" xmlns="" id="{66EE473E-A677-4683-9390-18861EB4FFA5}"/>
                  </a:ext>
                </a:extLst>
              </p:cNvPr>
              <p:cNvSpPr/>
              <p:nvPr/>
            </p:nvSpPr>
            <p:spPr>
              <a:xfrm>
                <a:off x="5591539" y="3599021"/>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8" name="Google Shape;1323;p27">
                <a:extLst>
                  <a:ext uri="{FF2B5EF4-FFF2-40B4-BE49-F238E27FC236}">
                    <a16:creationId xmlns:a16="http://schemas.microsoft.com/office/drawing/2014/main" xmlns="" id="{9A62F5BB-B254-4965-8DCD-DD9C13C137F6}"/>
                  </a:ext>
                </a:extLst>
              </p:cNvPr>
              <p:cNvSpPr/>
              <p:nvPr/>
            </p:nvSpPr>
            <p:spPr>
              <a:xfrm>
                <a:off x="5717159" y="3668625"/>
                <a:ext cx="632686" cy="366117"/>
              </a:xfrm>
              <a:custGeom>
                <a:avLst/>
                <a:gdLst/>
                <a:ahLst/>
                <a:cxnLst/>
                <a:rect l="l" t="t" r="r" b="b"/>
                <a:pathLst>
                  <a:path w="632686" h="366117" extrusionOk="0">
                    <a:moveTo>
                      <a:pt x="632116" y="194048"/>
                    </a:moveTo>
                    <a:cubicBezTo>
                      <a:pt x="627555" y="237101"/>
                      <a:pt x="596952" y="279773"/>
                      <a:pt x="540025" y="312539"/>
                    </a:cubicBezTo>
                    <a:cubicBezTo>
                      <a:pt x="416476" y="383977"/>
                      <a:pt x="216136" y="383977"/>
                      <a:pt x="92587" y="312539"/>
                    </a:cubicBezTo>
                    <a:cubicBezTo>
                      <a:pt x="35564" y="279583"/>
                      <a:pt x="4962" y="237101"/>
                      <a:pt x="590" y="194048"/>
                    </a:cubicBezTo>
                    <a:cubicBezTo>
                      <a:pt x="-4732" y="143661"/>
                      <a:pt x="25965" y="92130"/>
                      <a:pt x="92587" y="53650"/>
                    </a:cubicBezTo>
                    <a:cubicBezTo>
                      <a:pt x="216136" y="-17883"/>
                      <a:pt x="416476" y="-17883"/>
                      <a:pt x="540025" y="53650"/>
                    </a:cubicBezTo>
                    <a:cubicBezTo>
                      <a:pt x="606646" y="92130"/>
                      <a:pt x="637344" y="143661"/>
                      <a:pt x="632116"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9" name="Google Shape;1324;p27">
                <a:extLst>
                  <a:ext uri="{FF2B5EF4-FFF2-40B4-BE49-F238E27FC236}">
                    <a16:creationId xmlns:a16="http://schemas.microsoft.com/office/drawing/2014/main" xmlns="" id="{8B5CFF94-8B91-41C1-9D7D-85E3A4300143}"/>
                  </a:ext>
                </a:extLst>
              </p:cNvPr>
              <p:cNvSpPr/>
              <p:nvPr/>
            </p:nvSpPr>
            <p:spPr>
              <a:xfrm>
                <a:off x="5717749" y="3690532"/>
                <a:ext cx="631526" cy="344209"/>
              </a:xfrm>
              <a:custGeom>
                <a:avLst/>
                <a:gdLst/>
                <a:ahLst/>
                <a:cxnLst/>
                <a:rect l="l" t="t" r="r" b="b"/>
                <a:pathLst>
                  <a:path w="631526" h="344209" extrusionOk="0">
                    <a:moveTo>
                      <a:pt x="631527" y="172141"/>
                    </a:moveTo>
                    <a:cubicBezTo>
                      <a:pt x="626965" y="215194"/>
                      <a:pt x="596363" y="257866"/>
                      <a:pt x="539435" y="290632"/>
                    </a:cubicBezTo>
                    <a:cubicBezTo>
                      <a:pt x="415886" y="362069"/>
                      <a:pt x="215546" y="362069"/>
                      <a:pt x="91997" y="290632"/>
                    </a:cubicBezTo>
                    <a:cubicBezTo>
                      <a:pt x="34974" y="257675"/>
                      <a:pt x="4372" y="215194"/>
                      <a:pt x="0" y="172141"/>
                    </a:cubicBezTo>
                    <a:cubicBezTo>
                      <a:pt x="4372" y="129088"/>
                      <a:pt x="35069" y="86416"/>
                      <a:pt x="91997" y="53650"/>
                    </a:cubicBezTo>
                    <a:cubicBezTo>
                      <a:pt x="215546" y="-17883"/>
                      <a:pt x="415886" y="-17883"/>
                      <a:pt x="539435" y="53650"/>
                    </a:cubicBezTo>
                    <a:cubicBezTo>
                      <a:pt x="596363" y="86701"/>
                      <a:pt x="626965" y="128992"/>
                      <a:pt x="631527"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0" name="Google Shape;1325;p27">
                <a:extLst>
                  <a:ext uri="{FF2B5EF4-FFF2-40B4-BE49-F238E27FC236}">
                    <a16:creationId xmlns:a16="http://schemas.microsoft.com/office/drawing/2014/main" xmlns="" id="{DF0FFBFF-9F2D-47BD-8F87-295521579BB2}"/>
                  </a:ext>
                </a:extLst>
              </p:cNvPr>
              <p:cNvSpPr/>
              <p:nvPr/>
            </p:nvSpPr>
            <p:spPr>
              <a:xfrm>
                <a:off x="5879313" y="3772757"/>
                <a:ext cx="294875" cy="185547"/>
              </a:xfrm>
              <a:custGeom>
                <a:avLst/>
                <a:gdLst/>
                <a:ahLst/>
                <a:cxnLst/>
                <a:rect l="l" t="t" r="r" b="b"/>
                <a:pathLst>
                  <a:path w="294875" h="185547" extrusionOk="0">
                    <a:moveTo>
                      <a:pt x="149495" y="30004"/>
                    </a:moveTo>
                    <a:cubicBezTo>
                      <a:pt x="145608" y="29994"/>
                      <a:pt x="141730" y="30309"/>
                      <a:pt x="137900" y="30956"/>
                    </a:cubicBezTo>
                    <a:cubicBezTo>
                      <a:pt x="132673" y="31718"/>
                      <a:pt x="126876" y="32766"/>
                      <a:pt x="120413" y="34100"/>
                    </a:cubicBezTo>
                    <a:cubicBezTo>
                      <a:pt x="113950" y="35433"/>
                      <a:pt x="107298" y="37243"/>
                      <a:pt x="100265" y="39243"/>
                    </a:cubicBezTo>
                    <a:cubicBezTo>
                      <a:pt x="93498" y="41291"/>
                      <a:pt x="86893" y="43844"/>
                      <a:pt x="80497" y="46863"/>
                    </a:cubicBezTo>
                    <a:lnTo>
                      <a:pt x="131247" y="76295"/>
                    </a:lnTo>
                    <a:lnTo>
                      <a:pt x="140751" y="73057"/>
                    </a:lnTo>
                    <a:cubicBezTo>
                      <a:pt x="153676" y="68675"/>
                      <a:pt x="165841" y="65056"/>
                      <a:pt x="177341" y="62103"/>
                    </a:cubicBezTo>
                    <a:cubicBezTo>
                      <a:pt x="188099" y="59188"/>
                      <a:pt x="199114" y="57340"/>
                      <a:pt x="210224" y="56579"/>
                    </a:cubicBezTo>
                    <a:cubicBezTo>
                      <a:pt x="220374" y="55969"/>
                      <a:pt x="230571" y="56674"/>
                      <a:pt x="240541" y="58674"/>
                    </a:cubicBezTo>
                    <a:cubicBezTo>
                      <a:pt x="250586" y="60893"/>
                      <a:pt x="260214" y="64723"/>
                      <a:pt x="269052" y="70009"/>
                    </a:cubicBezTo>
                    <a:cubicBezTo>
                      <a:pt x="277853" y="74371"/>
                      <a:pt x="285380" y="80924"/>
                      <a:pt x="290911" y="89059"/>
                    </a:cubicBezTo>
                    <a:cubicBezTo>
                      <a:pt x="294627" y="94983"/>
                      <a:pt x="295796" y="102165"/>
                      <a:pt x="294142" y="108966"/>
                    </a:cubicBezTo>
                    <a:cubicBezTo>
                      <a:pt x="291985" y="116443"/>
                      <a:pt x="287889" y="123215"/>
                      <a:pt x="282262" y="128588"/>
                    </a:cubicBezTo>
                    <a:cubicBezTo>
                      <a:pt x="275287" y="135617"/>
                      <a:pt x="267503" y="141789"/>
                      <a:pt x="259073" y="146971"/>
                    </a:cubicBezTo>
                    <a:lnTo>
                      <a:pt x="291386" y="166021"/>
                    </a:lnTo>
                    <a:lnTo>
                      <a:pt x="273709" y="176213"/>
                    </a:lnTo>
                    <a:lnTo>
                      <a:pt x="241111" y="157163"/>
                    </a:lnTo>
                    <a:cubicBezTo>
                      <a:pt x="225572" y="164821"/>
                      <a:pt x="209349" y="170983"/>
                      <a:pt x="192642" y="175546"/>
                    </a:cubicBezTo>
                    <a:cubicBezTo>
                      <a:pt x="175155" y="180385"/>
                      <a:pt x="157288" y="183728"/>
                      <a:pt x="139231" y="185547"/>
                    </a:cubicBezTo>
                    <a:lnTo>
                      <a:pt x="122219" y="154972"/>
                    </a:lnTo>
                    <a:cubicBezTo>
                      <a:pt x="126952" y="154848"/>
                      <a:pt x="131684" y="154467"/>
                      <a:pt x="136379" y="153829"/>
                    </a:cubicBezTo>
                    <a:cubicBezTo>
                      <a:pt x="142747" y="153067"/>
                      <a:pt x="149875" y="151924"/>
                      <a:pt x="157763" y="150209"/>
                    </a:cubicBezTo>
                    <a:cubicBezTo>
                      <a:pt x="165651" y="148495"/>
                      <a:pt x="173824" y="146399"/>
                      <a:pt x="182568" y="143828"/>
                    </a:cubicBezTo>
                    <a:cubicBezTo>
                      <a:pt x="191055" y="141256"/>
                      <a:pt x="199342" y="138074"/>
                      <a:pt x="207373" y="134303"/>
                    </a:cubicBezTo>
                    <a:lnTo>
                      <a:pt x="156812" y="105061"/>
                    </a:lnTo>
                    <a:lnTo>
                      <a:pt x="150255" y="107347"/>
                    </a:lnTo>
                    <a:lnTo>
                      <a:pt x="143317" y="109442"/>
                    </a:lnTo>
                    <a:cubicBezTo>
                      <a:pt x="130582" y="113633"/>
                      <a:pt x="118987" y="116967"/>
                      <a:pt x="108343" y="118967"/>
                    </a:cubicBezTo>
                    <a:cubicBezTo>
                      <a:pt x="98573" y="121244"/>
                      <a:pt x="88613" y="122577"/>
                      <a:pt x="78596" y="122968"/>
                    </a:cubicBezTo>
                    <a:cubicBezTo>
                      <a:pt x="69748" y="123235"/>
                      <a:pt x="60910" y="122406"/>
                      <a:pt x="52271" y="120491"/>
                    </a:cubicBezTo>
                    <a:cubicBezTo>
                      <a:pt x="43736" y="118520"/>
                      <a:pt x="35544" y="115310"/>
                      <a:pt x="27941" y="110966"/>
                    </a:cubicBezTo>
                    <a:cubicBezTo>
                      <a:pt x="19578" y="106613"/>
                      <a:pt x="12326" y="100384"/>
                      <a:pt x="6748" y="92773"/>
                    </a:cubicBezTo>
                    <a:cubicBezTo>
                      <a:pt x="2690" y="87068"/>
                      <a:pt x="675" y="80153"/>
                      <a:pt x="1045" y="73152"/>
                    </a:cubicBezTo>
                    <a:cubicBezTo>
                      <a:pt x="1787" y="65856"/>
                      <a:pt x="4704" y="58950"/>
                      <a:pt x="9409" y="53340"/>
                    </a:cubicBezTo>
                    <a:cubicBezTo>
                      <a:pt x="15216" y="45958"/>
                      <a:pt x="22144" y="39529"/>
                      <a:pt x="29937" y="34290"/>
                    </a:cubicBezTo>
                    <a:lnTo>
                      <a:pt x="0" y="16954"/>
                    </a:lnTo>
                    <a:lnTo>
                      <a:pt x="17582" y="6763"/>
                    </a:lnTo>
                    <a:lnTo>
                      <a:pt x="47329" y="23908"/>
                    </a:lnTo>
                    <a:cubicBezTo>
                      <a:pt x="61214" y="17002"/>
                      <a:pt x="75812" y="11640"/>
                      <a:pt x="90856" y="7906"/>
                    </a:cubicBezTo>
                    <a:cubicBezTo>
                      <a:pt x="105188" y="4239"/>
                      <a:pt x="119767" y="1591"/>
                      <a:pt x="134479" y="0"/>
                    </a:cubicBezTo>
                    <a:close/>
                    <a:moveTo>
                      <a:pt x="63105" y="83439"/>
                    </a:moveTo>
                    <a:cubicBezTo>
                      <a:pt x="69786" y="87278"/>
                      <a:pt x="77494" y="88916"/>
                      <a:pt x="85154" y="88106"/>
                    </a:cubicBezTo>
                    <a:cubicBezTo>
                      <a:pt x="95475" y="86982"/>
                      <a:pt x="105644" y="84715"/>
                      <a:pt x="115471" y="81344"/>
                    </a:cubicBezTo>
                    <a:lnTo>
                      <a:pt x="67952" y="53816"/>
                    </a:lnTo>
                    <a:cubicBezTo>
                      <a:pt x="50370" y="65246"/>
                      <a:pt x="48849" y="75343"/>
                      <a:pt x="63105" y="83439"/>
                    </a:cubicBezTo>
                    <a:close/>
                    <a:moveTo>
                      <a:pt x="229992" y="97346"/>
                    </a:moveTo>
                    <a:cubicBezTo>
                      <a:pt x="222750" y="93364"/>
                      <a:pt x="214405" y="91859"/>
                      <a:pt x="206232" y="93059"/>
                    </a:cubicBezTo>
                    <a:cubicBezTo>
                      <a:pt x="194951" y="94517"/>
                      <a:pt x="183822" y="96974"/>
                      <a:pt x="172969" y="100394"/>
                    </a:cubicBezTo>
                    <a:lnTo>
                      <a:pt x="220488" y="127730"/>
                    </a:lnTo>
                    <a:cubicBezTo>
                      <a:pt x="240446" y="115443"/>
                      <a:pt x="243677" y="105251"/>
                      <a:pt x="229992" y="9734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1" name="Google Shape;1326;p27">
                <a:extLst>
                  <a:ext uri="{FF2B5EF4-FFF2-40B4-BE49-F238E27FC236}">
                    <a16:creationId xmlns:a16="http://schemas.microsoft.com/office/drawing/2014/main" xmlns="" id="{B93392B6-4A59-4EB2-9BA6-F9E305D765A5}"/>
                  </a:ext>
                </a:extLst>
              </p:cNvPr>
              <p:cNvSpPr/>
              <p:nvPr/>
            </p:nvSpPr>
            <p:spPr>
              <a:xfrm>
                <a:off x="6001532" y="3910488"/>
                <a:ext cx="19007" cy="25527"/>
              </a:xfrm>
              <a:custGeom>
                <a:avLst/>
                <a:gdLst/>
                <a:ahLst/>
                <a:cxnLst/>
                <a:rect l="l" t="t" r="r" b="b"/>
                <a:pathLst>
                  <a:path w="19007" h="25527" extrusionOk="0">
                    <a:moveTo>
                      <a:pt x="0" y="17240"/>
                    </a:moveTo>
                    <a:cubicBezTo>
                      <a:pt x="475" y="16002"/>
                      <a:pt x="0" y="0"/>
                      <a:pt x="0" y="0"/>
                    </a:cubicBezTo>
                    <a:lnTo>
                      <a:pt x="19008" y="12573"/>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2" name="Google Shape;1327;p27">
                <a:extLst>
                  <a:ext uri="{FF2B5EF4-FFF2-40B4-BE49-F238E27FC236}">
                    <a16:creationId xmlns:a16="http://schemas.microsoft.com/office/drawing/2014/main" xmlns="" id="{2B9F52FA-2974-4F2D-ACAC-018748157B0C}"/>
                  </a:ext>
                </a:extLst>
              </p:cNvPr>
              <p:cNvSpPr/>
              <p:nvPr/>
            </p:nvSpPr>
            <p:spPr>
              <a:xfrm>
                <a:off x="6128693" y="3921442"/>
                <a:ext cx="42006" cy="19716"/>
              </a:xfrm>
              <a:custGeom>
                <a:avLst/>
                <a:gdLst/>
                <a:ahLst/>
                <a:cxnLst/>
                <a:rect l="l" t="t" r="r" b="b"/>
                <a:pathLst>
                  <a:path w="42006" h="19716" extrusionOk="0">
                    <a:moveTo>
                      <a:pt x="42007" y="17145"/>
                    </a:moveTo>
                    <a:lnTo>
                      <a:pt x="42007" y="0"/>
                    </a:lnTo>
                    <a:lnTo>
                      <a:pt x="0" y="3143"/>
                    </a:lnTo>
                    <a:lnTo>
                      <a:pt x="24045"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3" name="Google Shape;1328;p27">
                <a:extLst>
                  <a:ext uri="{FF2B5EF4-FFF2-40B4-BE49-F238E27FC236}">
                    <a16:creationId xmlns:a16="http://schemas.microsoft.com/office/drawing/2014/main" xmlns="" id="{1FFDFBC7-8C80-41E2-A280-CC2714A1033A}"/>
                  </a:ext>
                </a:extLst>
              </p:cNvPr>
              <p:cNvSpPr/>
              <p:nvPr/>
            </p:nvSpPr>
            <p:spPr>
              <a:xfrm>
                <a:off x="6142758" y="3858196"/>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4" name="Google Shape;1329;p27">
                <a:extLst>
                  <a:ext uri="{FF2B5EF4-FFF2-40B4-BE49-F238E27FC236}">
                    <a16:creationId xmlns:a16="http://schemas.microsoft.com/office/drawing/2014/main" xmlns="" id="{A39760EB-DF0C-4AB3-8509-E12895FFB92F}"/>
                  </a:ext>
                </a:extLst>
              </p:cNvPr>
              <p:cNvSpPr/>
              <p:nvPr/>
            </p:nvSpPr>
            <p:spPr>
              <a:xfrm>
                <a:off x="6043729" y="3865054"/>
                <a:ext cx="47328" cy="33147"/>
              </a:xfrm>
              <a:custGeom>
                <a:avLst/>
                <a:gdLst/>
                <a:ahLst/>
                <a:cxnLst/>
                <a:rect l="l" t="t" r="r" b="b"/>
                <a:pathLst>
                  <a:path w="47328" h="33147" extrusionOk="0">
                    <a:moveTo>
                      <a:pt x="0" y="9525"/>
                    </a:moveTo>
                    <a:lnTo>
                      <a:pt x="10454" y="0"/>
                    </a:lnTo>
                    <a:lnTo>
                      <a:pt x="47329" y="25527"/>
                    </a:lnTo>
                    <a:lnTo>
                      <a:pt x="45048" y="33147"/>
                    </a:lnTo>
                    <a:cubicBezTo>
                      <a:pt x="45048" y="33147"/>
                      <a:pt x="17487" y="21431"/>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5" name="Google Shape;1330;p27">
                <a:extLst>
                  <a:ext uri="{FF2B5EF4-FFF2-40B4-BE49-F238E27FC236}">
                    <a16:creationId xmlns:a16="http://schemas.microsoft.com/office/drawing/2014/main" xmlns="" id="{07834846-6CFC-43F7-9D43-A6096A1A9C7E}"/>
                  </a:ext>
                </a:extLst>
              </p:cNvPr>
              <p:cNvSpPr/>
              <p:nvPr/>
            </p:nvSpPr>
            <p:spPr>
              <a:xfrm>
                <a:off x="5947360" y="3809142"/>
                <a:ext cx="58828" cy="38957"/>
              </a:xfrm>
              <a:custGeom>
                <a:avLst/>
                <a:gdLst/>
                <a:ahLst/>
                <a:cxnLst/>
                <a:rect l="l" t="t" r="r" b="b"/>
                <a:pathLst>
                  <a:path w="58828" h="38957" extrusionOk="0">
                    <a:moveTo>
                      <a:pt x="0" y="11335"/>
                    </a:moveTo>
                    <a:lnTo>
                      <a:pt x="48849" y="38957"/>
                    </a:lnTo>
                    <a:lnTo>
                      <a:pt x="58828" y="31623"/>
                    </a:lnTo>
                    <a:cubicBezTo>
                      <a:pt x="58828" y="31623"/>
                      <a:pt x="52746" y="24574"/>
                      <a:pt x="52271" y="23908"/>
                    </a:cubicBezTo>
                    <a:cubicBezTo>
                      <a:pt x="47871" y="18840"/>
                      <a:pt x="42710" y="14507"/>
                      <a:pt x="36970" y="11049"/>
                    </a:cubicBezTo>
                    <a:cubicBezTo>
                      <a:pt x="33358" y="10382"/>
                      <a:pt x="10074" y="0"/>
                      <a:pt x="1007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6" name="Google Shape;1331;p27">
                <a:extLst>
                  <a:ext uri="{FF2B5EF4-FFF2-40B4-BE49-F238E27FC236}">
                    <a16:creationId xmlns:a16="http://schemas.microsoft.com/office/drawing/2014/main" xmlns="" id="{B16DF77B-E7C1-47A5-B90F-9E964D7DDE97}"/>
                  </a:ext>
                </a:extLst>
              </p:cNvPr>
              <p:cNvSpPr/>
              <p:nvPr/>
            </p:nvSpPr>
            <p:spPr>
              <a:xfrm>
                <a:off x="6001532" y="3778281"/>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7" name="Google Shape;1332;p27">
                <a:extLst>
                  <a:ext uri="{FF2B5EF4-FFF2-40B4-BE49-F238E27FC236}">
                    <a16:creationId xmlns:a16="http://schemas.microsoft.com/office/drawing/2014/main" xmlns="" id="{A9FC5EB5-BA1A-4512-945E-5376BFCFB482}"/>
                  </a:ext>
                </a:extLst>
              </p:cNvPr>
              <p:cNvSpPr/>
              <p:nvPr/>
            </p:nvSpPr>
            <p:spPr>
              <a:xfrm>
                <a:off x="5879313" y="3773233"/>
                <a:ext cx="26040" cy="19430"/>
              </a:xfrm>
              <a:custGeom>
                <a:avLst/>
                <a:gdLst/>
                <a:ahLst/>
                <a:cxnLst/>
                <a:rect l="l" t="t" r="r" b="b"/>
                <a:pathLst>
                  <a:path w="26040" h="19430"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8" name="Google Shape;1333;p27">
                <a:extLst>
                  <a:ext uri="{FF2B5EF4-FFF2-40B4-BE49-F238E27FC236}">
                    <a16:creationId xmlns:a16="http://schemas.microsoft.com/office/drawing/2014/main" xmlns="" id="{D4214723-5296-42CC-A231-FC7794BE1A71}"/>
                  </a:ext>
                </a:extLst>
              </p:cNvPr>
              <p:cNvSpPr/>
              <p:nvPr/>
            </p:nvSpPr>
            <p:spPr>
              <a:xfrm>
                <a:off x="5880264" y="3830764"/>
                <a:ext cx="30412" cy="30289"/>
              </a:xfrm>
              <a:custGeom>
                <a:avLst/>
                <a:gdLst/>
                <a:ahLst/>
                <a:cxnLst/>
                <a:rect l="l" t="t" r="r" b="b"/>
                <a:pathLst>
                  <a:path w="30412" h="30289" extrusionOk="0">
                    <a:moveTo>
                      <a:pt x="0" y="17907"/>
                    </a:moveTo>
                    <a:lnTo>
                      <a:pt x="0" y="0"/>
                    </a:lnTo>
                    <a:lnTo>
                      <a:pt x="30412" y="0"/>
                    </a:lnTo>
                    <a:lnTo>
                      <a:pt x="23094" y="16002"/>
                    </a:lnTo>
                    <a:lnTo>
                      <a:pt x="10074"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9" name="Google Shape;1334;p27">
                <a:extLst>
                  <a:ext uri="{FF2B5EF4-FFF2-40B4-BE49-F238E27FC236}">
                    <a16:creationId xmlns:a16="http://schemas.microsoft.com/office/drawing/2014/main" xmlns="" id="{1A879DD5-9F6B-4E25-8864-9CEF561BDD76}"/>
                  </a:ext>
                </a:extLst>
              </p:cNvPr>
              <p:cNvSpPr/>
              <p:nvPr/>
            </p:nvSpPr>
            <p:spPr>
              <a:xfrm>
                <a:off x="5879313" y="3755421"/>
                <a:ext cx="294881" cy="185547"/>
              </a:xfrm>
              <a:custGeom>
                <a:avLst/>
                <a:gdLst/>
                <a:ahLst/>
                <a:cxnLst/>
                <a:rect l="l" t="t" r="r" b="b"/>
                <a:pathLst>
                  <a:path w="294881" h="185547" extrusionOk="0">
                    <a:moveTo>
                      <a:pt x="149495" y="30194"/>
                    </a:moveTo>
                    <a:cubicBezTo>
                      <a:pt x="145608" y="30185"/>
                      <a:pt x="141730" y="30499"/>
                      <a:pt x="137900" y="31147"/>
                    </a:cubicBezTo>
                    <a:cubicBezTo>
                      <a:pt x="132673" y="31909"/>
                      <a:pt x="126876" y="32861"/>
                      <a:pt x="120413" y="34290"/>
                    </a:cubicBezTo>
                    <a:cubicBezTo>
                      <a:pt x="113950" y="35719"/>
                      <a:pt x="107298" y="37338"/>
                      <a:pt x="100265" y="39434"/>
                    </a:cubicBezTo>
                    <a:cubicBezTo>
                      <a:pt x="93498" y="41481"/>
                      <a:pt x="86893" y="44034"/>
                      <a:pt x="80497" y="47054"/>
                    </a:cubicBezTo>
                    <a:lnTo>
                      <a:pt x="131247" y="76391"/>
                    </a:lnTo>
                    <a:lnTo>
                      <a:pt x="140751" y="73152"/>
                    </a:lnTo>
                    <a:cubicBezTo>
                      <a:pt x="153676" y="68866"/>
                      <a:pt x="165841" y="65246"/>
                      <a:pt x="177341" y="62198"/>
                    </a:cubicBezTo>
                    <a:cubicBezTo>
                      <a:pt x="188108" y="59360"/>
                      <a:pt x="199114" y="57541"/>
                      <a:pt x="210224" y="56769"/>
                    </a:cubicBezTo>
                    <a:cubicBezTo>
                      <a:pt x="220374" y="56159"/>
                      <a:pt x="230571" y="56864"/>
                      <a:pt x="240541" y="58865"/>
                    </a:cubicBezTo>
                    <a:cubicBezTo>
                      <a:pt x="250586" y="61055"/>
                      <a:pt x="260214" y="64846"/>
                      <a:pt x="269052" y="70104"/>
                    </a:cubicBezTo>
                    <a:cubicBezTo>
                      <a:pt x="277824" y="74505"/>
                      <a:pt x="285351" y="81058"/>
                      <a:pt x="290911" y="89154"/>
                    </a:cubicBezTo>
                    <a:cubicBezTo>
                      <a:pt x="294636" y="95079"/>
                      <a:pt x="295805" y="102261"/>
                      <a:pt x="294142" y="109061"/>
                    </a:cubicBezTo>
                    <a:cubicBezTo>
                      <a:pt x="291985" y="116539"/>
                      <a:pt x="287889" y="123311"/>
                      <a:pt x="282262" y="128683"/>
                    </a:cubicBezTo>
                    <a:cubicBezTo>
                      <a:pt x="275287" y="135684"/>
                      <a:pt x="267503" y="141827"/>
                      <a:pt x="259073" y="146971"/>
                    </a:cubicBezTo>
                    <a:lnTo>
                      <a:pt x="291386" y="166021"/>
                    </a:lnTo>
                    <a:lnTo>
                      <a:pt x="273709" y="176213"/>
                    </a:lnTo>
                    <a:lnTo>
                      <a:pt x="241111" y="157163"/>
                    </a:lnTo>
                    <a:cubicBezTo>
                      <a:pt x="225591" y="164830"/>
                      <a:pt x="209359" y="170955"/>
                      <a:pt x="192642" y="175451"/>
                    </a:cubicBezTo>
                    <a:cubicBezTo>
                      <a:pt x="175155" y="180318"/>
                      <a:pt x="157288" y="183690"/>
                      <a:pt x="139231" y="185547"/>
                    </a:cubicBezTo>
                    <a:lnTo>
                      <a:pt x="122219" y="154877"/>
                    </a:lnTo>
                    <a:cubicBezTo>
                      <a:pt x="126952" y="154800"/>
                      <a:pt x="131684" y="154448"/>
                      <a:pt x="136379" y="153829"/>
                    </a:cubicBezTo>
                    <a:cubicBezTo>
                      <a:pt x="142718" y="153067"/>
                      <a:pt x="149846" y="151829"/>
                      <a:pt x="157763" y="150114"/>
                    </a:cubicBezTo>
                    <a:cubicBezTo>
                      <a:pt x="165556" y="148495"/>
                      <a:pt x="173824" y="146304"/>
                      <a:pt x="182568" y="143828"/>
                    </a:cubicBezTo>
                    <a:cubicBezTo>
                      <a:pt x="191055" y="141256"/>
                      <a:pt x="199342" y="138074"/>
                      <a:pt x="207373" y="134303"/>
                    </a:cubicBezTo>
                    <a:lnTo>
                      <a:pt x="156812" y="105061"/>
                    </a:lnTo>
                    <a:cubicBezTo>
                      <a:pt x="154722" y="105918"/>
                      <a:pt x="152441" y="106680"/>
                      <a:pt x="150255" y="107347"/>
                    </a:cubicBezTo>
                    <a:lnTo>
                      <a:pt x="143317" y="109538"/>
                    </a:lnTo>
                    <a:cubicBezTo>
                      <a:pt x="130582" y="113729"/>
                      <a:pt x="118987" y="116967"/>
                      <a:pt x="108343" y="119063"/>
                    </a:cubicBezTo>
                    <a:cubicBezTo>
                      <a:pt x="98573" y="121339"/>
                      <a:pt x="88613" y="122672"/>
                      <a:pt x="78596" y="123063"/>
                    </a:cubicBezTo>
                    <a:cubicBezTo>
                      <a:pt x="69748" y="123425"/>
                      <a:pt x="60891" y="122587"/>
                      <a:pt x="52271" y="120587"/>
                    </a:cubicBezTo>
                    <a:cubicBezTo>
                      <a:pt x="43727" y="118663"/>
                      <a:pt x="35525" y="115453"/>
                      <a:pt x="27941" y="111062"/>
                    </a:cubicBezTo>
                    <a:cubicBezTo>
                      <a:pt x="19597" y="106671"/>
                      <a:pt x="12355" y="100451"/>
                      <a:pt x="6748" y="92869"/>
                    </a:cubicBezTo>
                    <a:cubicBezTo>
                      <a:pt x="2690" y="87163"/>
                      <a:pt x="684" y="80248"/>
                      <a:pt x="1045" y="73247"/>
                    </a:cubicBezTo>
                    <a:cubicBezTo>
                      <a:pt x="1768" y="65951"/>
                      <a:pt x="4685" y="59036"/>
                      <a:pt x="9409" y="53435"/>
                    </a:cubicBezTo>
                    <a:cubicBezTo>
                      <a:pt x="15216" y="46054"/>
                      <a:pt x="22144" y="39624"/>
                      <a:pt x="29937" y="34385"/>
                    </a:cubicBezTo>
                    <a:lnTo>
                      <a:pt x="0" y="17050"/>
                    </a:lnTo>
                    <a:lnTo>
                      <a:pt x="17582" y="6858"/>
                    </a:lnTo>
                    <a:lnTo>
                      <a:pt x="47329" y="24003"/>
                    </a:lnTo>
                    <a:cubicBezTo>
                      <a:pt x="61214" y="17069"/>
                      <a:pt x="75802" y="11668"/>
                      <a:pt x="90856" y="7906"/>
                    </a:cubicBezTo>
                    <a:cubicBezTo>
                      <a:pt x="105197" y="4286"/>
                      <a:pt x="119776" y="1638"/>
                      <a:pt x="134479" y="0"/>
                    </a:cubicBezTo>
                    <a:close/>
                    <a:moveTo>
                      <a:pt x="63105" y="83534"/>
                    </a:moveTo>
                    <a:cubicBezTo>
                      <a:pt x="69777" y="87402"/>
                      <a:pt x="77484" y="89068"/>
                      <a:pt x="85154" y="88297"/>
                    </a:cubicBezTo>
                    <a:cubicBezTo>
                      <a:pt x="95466" y="87125"/>
                      <a:pt x="105635" y="84858"/>
                      <a:pt x="115471" y="81534"/>
                    </a:cubicBezTo>
                    <a:lnTo>
                      <a:pt x="67952" y="54007"/>
                    </a:lnTo>
                    <a:cubicBezTo>
                      <a:pt x="50370" y="65437"/>
                      <a:pt x="48849" y="75248"/>
                      <a:pt x="63105" y="83153"/>
                    </a:cubicBezTo>
                    <a:close/>
                    <a:moveTo>
                      <a:pt x="229992" y="97536"/>
                    </a:moveTo>
                    <a:cubicBezTo>
                      <a:pt x="222750" y="93555"/>
                      <a:pt x="214405" y="92050"/>
                      <a:pt x="206232" y="93250"/>
                    </a:cubicBezTo>
                    <a:cubicBezTo>
                      <a:pt x="194951" y="94707"/>
                      <a:pt x="183822" y="97165"/>
                      <a:pt x="172969" y="100584"/>
                    </a:cubicBezTo>
                    <a:lnTo>
                      <a:pt x="220488" y="127921"/>
                    </a:lnTo>
                    <a:cubicBezTo>
                      <a:pt x="240512" y="115538"/>
                      <a:pt x="243677" y="105413"/>
                      <a:pt x="229992" y="9753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3" name="Google Shape;1335;p27">
              <a:extLst>
                <a:ext uri="{FF2B5EF4-FFF2-40B4-BE49-F238E27FC236}">
                  <a16:creationId xmlns:a16="http://schemas.microsoft.com/office/drawing/2014/main" xmlns="" id="{CE7160D2-EF9F-49CE-9860-BC0AD5E87DCB}"/>
                </a:ext>
              </a:extLst>
            </p:cNvPr>
            <p:cNvGrpSpPr/>
            <p:nvPr/>
          </p:nvGrpSpPr>
          <p:grpSpPr>
            <a:xfrm>
              <a:off x="3810520" y="2694304"/>
              <a:ext cx="883852" cy="621125"/>
              <a:chOff x="5620145" y="3436429"/>
              <a:chExt cx="883852" cy="621125"/>
            </a:xfrm>
          </p:grpSpPr>
          <p:sp>
            <p:nvSpPr>
              <p:cNvPr id="368" name="Google Shape;1336;p27">
                <a:extLst>
                  <a:ext uri="{FF2B5EF4-FFF2-40B4-BE49-F238E27FC236}">
                    <a16:creationId xmlns:a16="http://schemas.microsoft.com/office/drawing/2014/main" xmlns="" id="{BE4F6E3F-0B45-45DD-AE87-E3BE9E827954}"/>
                  </a:ext>
                </a:extLst>
              </p:cNvPr>
              <p:cNvSpPr/>
              <p:nvPr/>
            </p:nvSpPr>
            <p:spPr>
              <a:xfrm>
                <a:off x="5620145" y="3546062"/>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9" name="Google Shape;1337;p27">
                <a:extLst>
                  <a:ext uri="{FF2B5EF4-FFF2-40B4-BE49-F238E27FC236}">
                    <a16:creationId xmlns:a16="http://schemas.microsoft.com/office/drawing/2014/main" xmlns="" id="{7794183F-66F6-4E85-AAC2-66AF85ED2AF4}"/>
                  </a:ext>
                </a:extLst>
              </p:cNvPr>
              <p:cNvSpPr/>
              <p:nvPr/>
            </p:nvSpPr>
            <p:spPr>
              <a:xfrm>
                <a:off x="5620240" y="3689127"/>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0" name="Google Shape;1338;p27">
                <a:extLst>
                  <a:ext uri="{FF2B5EF4-FFF2-40B4-BE49-F238E27FC236}">
                    <a16:creationId xmlns:a16="http://schemas.microsoft.com/office/drawing/2014/main" xmlns="" id="{CE963037-587A-4945-8804-F40DE7C2F44C}"/>
                  </a:ext>
                </a:extLst>
              </p:cNvPr>
              <p:cNvSpPr/>
              <p:nvPr/>
            </p:nvSpPr>
            <p:spPr>
              <a:xfrm>
                <a:off x="6437470" y="3692175"/>
                <a:ext cx="66526" cy="157067"/>
              </a:xfrm>
              <a:custGeom>
                <a:avLst/>
                <a:gdLst/>
                <a:ahLst/>
                <a:cxnLst/>
                <a:rect l="l" t="t"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1" name="Google Shape;1339;p27">
                <a:extLst>
                  <a:ext uri="{FF2B5EF4-FFF2-40B4-BE49-F238E27FC236}">
                    <a16:creationId xmlns:a16="http://schemas.microsoft.com/office/drawing/2014/main" xmlns="" id="{E9A92557-45A6-47E1-A3F0-75176F68ACFF}"/>
                  </a:ext>
                </a:extLst>
              </p:cNvPr>
              <p:cNvSpPr/>
              <p:nvPr/>
            </p:nvSpPr>
            <p:spPr>
              <a:xfrm>
                <a:off x="5620145" y="3436429"/>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2" name="Google Shape;1340;p27">
                <a:extLst>
                  <a:ext uri="{FF2B5EF4-FFF2-40B4-BE49-F238E27FC236}">
                    <a16:creationId xmlns:a16="http://schemas.microsoft.com/office/drawing/2014/main" xmlns="" id="{D08BA7D0-9AB0-4C00-8BB6-4A540D571DC9}"/>
                  </a:ext>
                </a:extLst>
              </p:cNvPr>
              <p:cNvSpPr/>
              <p:nvPr/>
            </p:nvSpPr>
            <p:spPr>
              <a:xfrm>
                <a:off x="5745842" y="3506057"/>
                <a:ext cx="632610" cy="366093"/>
              </a:xfrm>
              <a:custGeom>
                <a:avLst/>
                <a:gdLst/>
                <a:ahLst/>
                <a:cxnLst/>
                <a:rect l="l" t="t" r="r" b="b"/>
                <a:pathLst>
                  <a:path w="632610" h="366093" extrusionOk="0">
                    <a:moveTo>
                      <a:pt x="632040" y="194024"/>
                    </a:moveTo>
                    <a:cubicBezTo>
                      <a:pt x="627573" y="237077"/>
                      <a:pt x="596971" y="279749"/>
                      <a:pt x="539948" y="312515"/>
                    </a:cubicBezTo>
                    <a:cubicBezTo>
                      <a:pt x="416399" y="383953"/>
                      <a:pt x="216059" y="383953"/>
                      <a:pt x="92510" y="312515"/>
                    </a:cubicBezTo>
                    <a:cubicBezTo>
                      <a:pt x="35487" y="279559"/>
                      <a:pt x="4980" y="237077"/>
                      <a:pt x="608" y="194024"/>
                    </a:cubicBezTo>
                    <a:cubicBezTo>
                      <a:pt x="-4809" y="143637"/>
                      <a:pt x="25983" y="92107"/>
                      <a:pt x="92510" y="53721"/>
                    </a:cubicBezTo>
                    <a:cubicBezTo>
                      <a:pt x="216059" y="-17907"/>
                      <a:pt x="416399" y="-17907"/>
                      <a:pt x="539948" y="53721"/>
                    </a:cubicBezTo>
                    <a:cubicBezTo>
                      <a:pt x="606569" y="92107"/>
                      <a:pt x="637267" y="143637"/>
                      <a:pt x="632040"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3" name="Google Shape;1341;p27">
                <a:extLst>
                  <a:ext uri="{FF2B5EF4-FFF2-40B4-BE49-F238E27FC236}">
                    <a16:creationId xmlns:a16="http://schemas.microsoft.com/office/drawing/2014/main" xmlns="" id="{97FC4485-BC1F-4AFF-B250-A39328E36AA3}"/>
                  </a:ext>
                </a:extLst>
              </p:cNvPr>
              <p:cNvSpPr/>
              <p:nvPr/>
            </p:nvSpPr>
            <p:spPr>
              <a:xfrm>
                <a:off x="5746450" y="3527964"/>
                <a:ext cx="631431" cy="344185"/>
              </a:xfrm>
              <a:custGeom>
                <a:avLst/>
                <a:gdLst/>
                <a:ahLst/>
                <a:cxnLst/>
                <a:rect l="l" t="t" r="r" b="b"/>
                <a:pathLst>
                  <a:path w="631431" h="344185" extrusionOk="0">
                    <a:moveTo>
                      <a:pt x="631432" y="172117"/>
                    </a:moveTo>
                    <a:cubicBezTo>
                      <a:pt x="626965" y="215170"/>
                      <a:pt x="596363" y="257842"/>
                      <a:pt x="539340" y="290608"/>
                    </a:cubicBezTo>
                    <a:cubicBezTo>
                      <a:pt x="415791" y="362045"/>
                      <a:pt x="215451"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6363" y="86677"/>
                      <a:pt x="626965"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4" name="Google Shape;1342;p27">
                <a:extLst>
                  <a:ext uri="{FF2B5EF4-FFF2-40B4-BE49-F238E27FC236}">
                    <a16:creationId xmlns:a16="http://schemas.microsoft.com/office/drawing/2014/main" xmlns="" id="{AD57FB67-108F-4402-A80F-2C620A571020}"/>
                  </a:ext>
                </a:extLst>
              </p:cNvPr>
              <p:cNvSpPr/>
              <p:nvPr/>
            </p:nvSpPr>
            <p:spPr>
              <a:xfrm>
                <a:off x="5908110" y="3610832"/>
                <a:ext cx="294341" cy="184880"/>
              </a:xfrm>
              <a:custGeom>
                <a:avLst/>
                <a:gdLst/>
                <a:ahLst/>
                <a:cxnLst/>
                <a:rect l="l" t="t" r="r" b="b"/>
                <a:pathLst>
                  <a:path w="294341" h="184880" extrusionOk="0">
                    <a:moveTo>
                      <a:pt x="149305" y="29337"/>
                    </a:moveTo>
                    <a:cubicBezTo>
                      <a:pt x="145418" y="29328"/>
                      <a:pt x="141540" y="29642"/>
                      <a:pt x="137710" y="30289"/>
                    </a:cubicBezTo>
                    <a:cubicBezTo>
                      <a:pt x="132578" y="31052"/>
                      <a:pt x="126685" y="32099"/>
                      <a:pt x="120223" y="33433"/>
                    </a:cubicBezTo>
                    <a:cubicBezTo>
                      <a:pt x="113760" y="34766"/>
                      <a:pt x="107108" y="36576"/>
                      <a:pt x="100170" y="38671"/>
                    </a:cubicBezTo>
                    <a:cubicBezTo>
                      <a:pt x="93365" y="40672"/>
                      <a:pt x="86732" y="43186"/>
                      <a:pt x="80307" y="46196"/>
                    </a:cubicBezTo>
                    <a:lnTo>
                      <a:pt x="131152" y="75629"/>
                    </a:lnTo>
                    <a:lnTo>
                      <a:pt x="140181" y="72390"/>
                    </a:lnTo>
                    <a:cubicBezTo>
                      <a:pt x="153106" y="68104"/>
                      <a:pt x="165366" y="64389"/>
                      <a:pt x="176770" y="61436"/>
                    </a:cubicBezTo>
                    <a:cubicBezTo>
                      <a:pt x="187519" y="58512"/>
                      <a:pt x="198534" y="56693"/>
                      <a:pt x="209654" y="56007"/>
                    </a:cubicBezTo>
                    <a:cubicBezTo>
                      <a:pt x="219804" y="55312"/>
                      <a:pt x="230001" y="55988"/>
                      <a:pt x="239971" y="58007"/>
                    </a:cubicBezTo>
                    <a:cubicBezTo>
                      <a:pt x="250026" y="60217"/>
                      <a:pt x="259653" y="64046"/>
                      <a:pt x="268482" y="69342"/>
                    </a:cubicBezTo>
                    <a:cubicBezTo>
                      <a:pt x="277264" y="73733"/>
                      <a:pt x="284781" y="80286"/>
                      <a:pt x="290341" y="88392"/>
                    </a:cubicBezTo>
                    <a:cubicBezTo>
                      <a:pt x="294114" y="94297"/>
                      <a:pt x="295283" y="101498"/>
                      <a:pt x="293572" y="108299"/>
                    </a:cubicBezTo>
                    <a:cubicBezTo>
                      <a:pt x="291434" y="115786"/>
                      <a:pt x="287328" y="122568"/>
                      <a:pt x="281692" y="127921"/>
                    </a:cubicBezTo>
                    <a:cubicBezTo>
                      <a:pt x="274717" y="134950"/>
                      <a:pt x="266933" y="141122"/>
                      <a:pt x="258503" y="146304"/>
                    </a:cubicBezTo>
                    <a:lnTo>
                      <a:pt x="290816" y="165354"/>
                    </a:lnTo>
                    <a:lnTo>
                      <a:pt x="273139" y="175546"/>
                    </a:lnTo>
                    <a:lnTo>
                      <a:pt x="240541" y="156496"/>
                    </a:lnTo>
                    <a:cubicBezTo>
                      <a:pt x="225021" y="164202"/>
                      <a:pt x="208789" y="170355"/>
                      <a:pt x="192072" y="174879"/>
                    </a:cubicBezTo>
                    <a:cubicBezTo>
                      <a:pt x="174585" y="179718"/>
                      <a:pt x="156717" y="183071"/>
                      <a:pt x="138660" y="184880"/>
                    </a:cubicBezTo>
                    <a:lnTo>
                      <a:pt x="121648" y="154305"/>
                    </a:lnTo>
                    <a:cubicBezTo>
                      <a:pt x="126419" y="154181"/>
                      <a:pt x="131181" y="153800"/>
                      <a:pt x="135904" y="153162"/>
                    </a:cubicBezTo>
                    <a:cubicBezTo>
                      <a:pt x="143061" y="152343"/>
                      <a:pt x="150169" y="151133"/>
                      <a:pt x="157193" y="149543"/>
                    </a:cubicBezTo>
                    <a:cubicBezTo>
                      <a:pt x="164986" y="147828"/>
                      <a:pt x="173254" y="145733"/>
                      <a:pt x="181998" y="143161"/>
                    </a:cubicBezTo>
                    <a:cubicBezTo>
                      <a:pt x="190494" y="140608"/>
                      <a:pt x="198781" y="137427"/>
                      <a:pt x="206802" y="133636"/>
                    </a:cubicBezTo>
                    <a:lnTo>
                      <a:pt x="156337" y="104394"/>
                    </a:lnTo>
                    <a:lnTo>
                      <a:pt x="149685" y="106680"/>
                    </a:lnTo>
                    <a:lnTo>
                      <a:pt x="142747" y="108776"/>
                    </a:lnTo>
                    <a:cubicBezTo>
                      <a:pt x="130012" y="112967"/>
                      <a:pt x="118417" y="116300"/>
                      <a:pt x="107773" y="118301"/>
                    </a:cubicBezTo>
                    <a:cubicBezTo>
                      <a:pt x="98212" y="120768"/>
                      <a:pt x="88442" y="122330"/>
                      <a:pt x="78596" y="122968"/>
                    </a:cubicBezTo>
                    <a:cubicBezTo>
                      <a:pt x="69748" y="123282"/>
                      <a:pt x="60900" y="122444"/>
                      <a:pt x="52271" y="120491"/>
                    </a:cubicBezTo>
                    <a:cubicBezTo>
                      <a:pt x="43736" y="118548"/>
                      <a:pt x="35535" y="115338"/>
                      <a:pt x="27941" y="110966"/>
                    </a:cubicBezTo>
                    <a:cubicBezTo>
                      <a:pt x="19578" y="106613"/>
                      <a:pt x="12326" y="100384"/>
                      <a:pt x="6748" y="92773"/>
                    </a:cubicBezTo>
                    <a:cubicBezTo>
                      <a:pt x="2671" y="87078"/>
                      <a:pt x="656" y="80153"/>
                      <a:pt x="1045" y="73152"/>
                    </a:cubicBezTo>
                    <a:cubicBezTo>
                      <a:pt x="1787" y="65856"/>
                      <a:pt x="4704" y="58950"/>
                      <a:pt x="9409" y="53340"/>
                    </a:cubicBezTo>
                    <a:cubicBezTo>
                      <a:pt x="15244" y="45977"/>
                      <a:pt x="22163" y="39557"/>
                      <a:pt x="29937" y="34290"/>
                    </a:cubicBezTo>
                    <a:lnTo>
                      <a:pt x="0" y="16954"/>
                    </a:lnTo>
                    <a:lnTo>
                      <a:pt x="17677" y="6763"/>
                    </a:lnTo>
                    <a:lnTo>
                      <a:pt x="47329" y="23908"/>
                    </a:lnTo>
                    <a:cubicBezTo>
                      <a:pt x="61261" y="17031"/>
                      <a:pt x="75878" y="11668"/>
                      <a:pt x="90951" y="7906"/>
                    </a:cubicBezTo>
                    <a:cubicBezTo>
                      <a:pt x="105283" y="4220"/>
                      <a:pt x="119862" y="1581"/>
                      <a:pt x="134574" y="0"/>
                    </a:cubicBezTo>
                    <a:close/>
                    <a:moveTo>
                      <a:pt x="63010" y="82772"/>
                    </a:moveTo>
                    <a:cubicBezTo>
                      <a:pt x="69663" y="86601"/>
                      <a:pt x="77332" y="88259"/>
                      <a:pt x="84964" y="87535"/>
                    </a:cubicBezTo>
                    <a:cubicBezTo>
                      <a:pt x="95295" y="86373"/>
                      <a:pt x="105454" y="84068"/>
                      <a:pt x="115281" y="80677"/>
                    </a:cubicBezTo>
                    <a:lnTo>
                      <a:pt x="67762" y="53150"/>
                    </a:lnTo>
                    <a:cubicBezTo>
                      <a:pt x="50085" y="64579"/>
                      <a:pt x="48659" y="74486"/>
                      <a:pt x="63010" y="82772"/>
                    </a:cubicBezTo>
                    <a:close/>
                    <a:moveTo>
                      <a:pt x="229802" y="96679"/>
                    </a:moveTo>
                    <a:cubicBezTo>
                      <a:pt x="222541" y="92745"/>
                      <a:pt x="214215" y="91240"/>
                      <a:pt x="206042" y="92393"/>
                    </a:cubicBezTo>
                    <a:cubicBezTo>
                      <a:pt x="194799" y="93897"/>
                      <a:pt x="183708" y="96355"/>
                      <a:pt x="172874" y="99727"/>
                    </a:cubicBezTo>
                    <a:lnTo>
                      <a:pt x="220393" y="127063"/>
                    </a:lnTo>
                    <a:cubicBezTo>
                      <a:pt x="240161" y="114776"/>
                      <a:pt x="243487" y="104585"/>
                      <a:pt x="229802" y="9667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5" name="Google Shape;1343;p27">
                <a:extLst>
                  <a:ext uri="{FF2B5EF4-FFF2-40B4-BE49-F238E27FC236}">
                    <a16:creationId xmlns:a16="http://schemas.microsoft.com/office/drawing/2014/main" xmlns="" id="{843ED9DB-7069-4986-B5FC-B560855A82E7}"/>
                  </a:ext>
                </a:extLst>
              </p:cNvPr>
              <p:cNvSpPr/>
              <p:nvPr/>
            </p:nvSpPr>
            <p:spPr>
              <a:xfrm>
                <a:off x="6030138" y="3747992"/>
                <a:ext cx="19007" cy="25431"/>
              </a:xfrm>
              <a:custGeom>
                <a:avLst/>
                <a:gdLst/>
                <a:ahLst/>
                <a:cxnLst/>
                <a:rect l="l" t="t" r="r" b="b"/>
                <a:pathLst>
                  <a:path w="19007" h="25431" extrusionOk="0">
                    <a:moveTo>
                      <a:pt x="0" y="17145"/>
                    </a:moveTo>
                    <a:cubicBezTo>
                      <a:pt x="475" y="15907"/>
                      <a:pt x="0" y="0"/>
                      <a:pt x="0" y="0"/>
                    </a:cubicBezTo>
                    <a:lnTo>
                      <a:pt x="19008" y="12478"/>
                    </a:lnTo>
                    <a:lnTo>
                      <a:pt x="10549" y="2543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6" name="Google Shape;1344;p27">
                <a:extLst>
                  <a:ext uri="{FF2B5EF4-FFF2-40B4-BE49-F238E27FC236}">
                    <a16:creationId xmlns:a16="http://schemas.microsoft.com/office/drawing/2014/main" xmlns="" id="{E946EE6A-6E37-40FD-9748-66A1BF3EBC64}"/>
                  </a:ext>
                </a:extLst>
              </p:cNvPr>
              <p:cNvSpPr/>
              <p:nvPr/>
            </p:nvSpPr>
            <p:spPr>
              <a:xfrm>
                <a:off x="6157299" y="3758850"/>
                <a:ext cx="42006" cy="19716"/>
              </a:xfrm>
              <a:custGeom>
                <a:avLst/>
                <a:gdLst/>
                <a:ahLst/>
                <a:cxnLst/>
                <a:rect l="l" t="t"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7" name="Google Shape;1345;p27">
                <a:extLst>
                  <a:ext uri="{FF2B5EF4-FFF2-40B4-BE49-F238E27FC236}">
                    <a16:creationId xmlns:a16="http://schemas.microsoft.com/office/drawing/2014/main" xmlns="" id="{8FAEAEA0-211E-441C-AF5F-73B0DA28E670}"/>
                  </a:ext>
                </a:extLst>
              </p:cNvPr>
              <p:cNvSpPr/>
              <p:nvPr/>
            </p:nvSpPr>
            <p:spPr>
              <a:xfrm>
                <a:off x="6171364" y="3695604"/>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8" name="Google Shape;1346;p27">
                <a:extLst>
                  <a:ext uri="{FF2B5EF4-FFF2-40B4-BE49-F238E27FC236}">
                    <a16:creationId xmlns:a16="http://schemas.microsoft.com/office/drawing/2014/main" xmlns="" id="{55B7B8DF-5350-4228-9C91-35AD80B66900}"/>
                  </a:ext>
                </a:extLst>
              </p:cNvPr>
              <p:cNvSpPr/>
              <p:nvPr/>
            </p:nvSpPr>
            <p:spPr>
              <a:xfrm>
                <a:off x="6072240" y="3701986"/>
                <a:ext cx="47423" cy="33147"/>
              </a:xfrm>
              <a:custGeom>
                <a:avLst/>
                <a:gdLst/>
                <a:ahLst/>
                <a:cxnLst/>
                <a:rect l="l" t="t" r="r" b="b"/>
                <a:pathLst>
                  <a:path w="47423" h="33147" extrusionOk="0">
                    <a:moveTo>
                      <a:pt x="0" y="10096"/>
                    </a:moveTo>
                    <a:lnTo>
                      <a:pt x="10454" y="0"/>
                    </a:lnTo>
                    <a:lnTo>
                      <a:pt x="47424" y="25622"/>
                    </a:lnTo>
                    <a:lnTo>
                      <a:pt x="45143" y="33147"/>
                    </a:lnTo>
                    <a:cubicBezTo>
                      <a:pt x="45143" y="33147"/>
                      <a:pt x="17582" y="21431"/>
                      <a:pt x="16632"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9" name="Google Shape;1347;p27">
                <a:extLst>
                  <a:ext uri="{FF2B5EF4-FFF2-40B4-BE49-F238E27FC236}">
                    <a16:creationId xmlns:a16="http://schemas.microsoft.com/office/drawing/2014/main" xmlns="" id="{B3C30230-B4BF-4592-95FB-A49F5FF8F9E6}"/>
                  </a:ext>
                </a:extLst>
              </p:cNvPr>
              <p:cNvSpPr/>
              <p:nvPr/>
            </p:nvSpPr>
            <p:spPr>
              <a:xfrm>
                <a:off x="5975967" y="3647217"/>
                <a:ext cx="58828" cy="38957"/>
              </a:xfrm>
              <a:custGeom>
                <a:avLst/>
                <a:gdLst/>
                <a:ahLst/>
                <a:cxnLst/>
                <a:rect l="l" t="t" r="r" b="b"/>
                <a:pathLst>
                  <a:path w="58828" h="38957" extrusionOk="0">
                    <a:moveTo>
                      <a:pt x="0" y="10382"/>
                    </a:moveTo>
                    <a:lnTo>
                      <a:pt x="48754" y="38957"/>
                    </a:lnTo>
                    <a:lnTo>
                      <a:pt x="58828" y="31623"/>
                    </a:lnTo>
                    <a:cubicBezTo>
                      <a:pt x="58828" y="31623"/>
                      <a:pt x="52651" y="24574"/>
                      <a:pt x="52176" y="23908"/>
                    </a:cubicBezTo>
                    <a:cubicBezTo>
                      <a:pt x="47776" y="18878"/>
                      <a:pt x="42615" y="14573"/>
                      <a:pt x="36875" y="11144"/>
                    </a:cubicBezTo>
                    <a:cubicBezTo>
                      <a:pt x="33263" y="10382"/>
                      <a:pt x="10074" y="0"/>
                      <a:pt x="1007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0" name="Google Shape;1348;p27">
                <a:extLst>
                  <a:ext uri="{FF2B5EF4-FFF2-40B4-BE49-F238E27FC236}">
                    <a16:creationId xmlns:a16="http://schemas.microsoft.com/office/drawing/2014/main" xmlns="" id="{97BAE6F0-C12E-48CC-9B5F-80BB18AEEABE}"/>
                  </a:ext>
                </a:extLst>
              </p:cNvPr>
              <p:cNvSpPr/>
              <p:nvPr/>
            </p:nvSpPr>
            <p:spPr>
              <a:xfrm>
                <a:off x="6030138" y="3615690"/>
                <a:ext cx="27275" cy="24479"/>
              </a:xfrm>
              <a:custGeom>
                <a:avLst/>
                <a:gdLst/>
                <a:ahLst/>
                <a:cxnLst/>
                <a:rect l="l" t="t" r="r" b="b"/>
                <a:pathLst>
                  <a:path w="27275" h="24479" extrusionOk="0">
                    <a:moveTo>
                      <a:pt x="27276" y="24479"/>
                    </a:moveTo>
                    <a:lnTo>
                      <a:pt x="27276" y="7334"/>
                    </a:lnTo>
                    <a:lnTo>
                      <a:pt x="4752" y="0"/>
                    </a:lnTo>
                    <a:lnTo>
                      <a:pt x="0" y="13525"/>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1" name="Google Shape;1349;p27">
                <a:extLst>
                  <a:ext uri="{FF2B5EF4-FFF2-40B4-BE49-F238E27FC236}">
                    <a16:creationId xmlns:a16="http://schemas.microsoft.com/office/drawing/2014/main" xmlns="" id="{DF5F255E-4A26-4527-A96E-DBA94A4067BA}"/>
                  </a:ext>
                </a:extLst>
              </p:cNvPr>
              <p:cNvSpPr/>
              <p:nvPr/>
            </p:nvSpPr>
            <p:spPr>
              <a:xfrm>
                <a:off x="5907920" y="3610641"/>
                <a:ext cx="26135" cy="19430"/>
              </a:xfrm>
              <a:custGeom>
                <a:avLst/>
                <a:gdLst/>
                <a:ahLst/>
                <a:cxnLst/>
                <a:rect l="l" t="t" r="r" b="b"/>
                <a:pathLst>
                  <a:path w="26135" h="19430"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2" name="Google Shape;1350;p27">
                <a:extLst>
                  <a:ext uri="{FF2B5EF4-FFF2-40B4-BE49-F238E27FC236}">
                    <a16:creationId xmlns:a16="http://schemas.microsoft.com/office/drawing/2014/main" xmlns="" id="{525C47E0-A584-48A8-A4B6-92A758769BF1}"/>
                  </a:ext>
                </a:extLst>
              </p:cNvPr>
              <p:cNvSpPr/>
              <p:nvPr/>
            </p:nvSpPr>
            <p:spPr>
              <a:xfrm>
                <a:off x="5908870" y="3668267"/>
                <a:ext cx="30317" cy="30289"/>
              </a:xfrm>
              <a:custGeom>
                <a:avLst/>
                <a:gdLst/>
                <a:ahLst/>
                <a:cxnLst/>
                <a:rect l="l" t="t" r="r" b="b"/>
                <a:pathLst>
                  <a:path w="30317" h="30289" extrusionOk="0">
                    <a:moveTo>
                      <a:pt x="0" y="17907"/>
                    </a:moveTo>
                    <a:lnTo>
                      <a:pt x="0" y="0"/>
                    </a:lnTo>
                    <a:lnTo>
                      <a:pt x="30317" y="0"/>
                    </a:lnTo>
                    <a:lnTo>
                      <a:pt x="22999" y="16002"/>
                    </a:lnTo>
                    <a:lnTo>
                      <a:pt x="10074"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3" name="Google Shape;1351;p27">
                <a:extLst>
                  <a:ext uri="{FF2B5EF4-FFF2-40B4-BE49-F238E27FC236}">
                    <a16:creationId xmlns:a16="http://schemas.microsoft.com/office/drawing/2014/main" xmlns="" id="{342AB600-5544-4C55-9235-27901AD64F57}"/>
                  </a:ext>
                </a:extLst>
              </p:cNvPr>
              <p:cNvSpPr/>
              <p:nvPr/>
            </p:nvSpPr>
            <p:spPr>
              <a:xfrm>
                <a:off x="5907539" y="3592925"/>
                <a:ext cx="294911" cy="185451"/>
              </a:xfrm>
              <a:custGeom>
                <a:avLst/>
                <a:gdLst/>
                <a:ahLst/>
                <a:cxnLst/>
                <a:rect l="l" t="t" r="r" b="b"/>
                <a:pathLst>
                  <a:path w="294911" h="185451" extrusionOk="0">
                    <a:moveTo>
                      <a:pt x="149875" y="30099"/>
                    </a:moveTo>
                    <a:cubicBezTo>
                      <a:pt x="145988" y="30089"/>
                      <a:pt x="142110" y="30404"/>
                      <a:pt x="138280" y="31052"/>
                    </a:cubicBezTo>
                    <a:cubicBezTo>
                      <a:pt x="133148" y="31813"/>
                      <a:pt x="127256" y="32861"/>
                      <a:pt x="120793" y="34195"/>
                    </a:cubicBezTo>
                    <a:cubicBezTo>
                      <a:pt x="114331" y="35528"/>
                      <a:pt x="107678" y="37243"/>
                      <a:pt x="100740" y="39338"/>
                    </a:cubicBezTo>
                    <a:cubicBezTo>
                      <a:pt x="93935" y="41377"/>
                      <a:pt x="87302" y="43920"/>
                      <a:pt x="80877" y="46958"/>
                    </a:cubicBezTo>
                    <a:lnTo>
                      <a:pt x="131722" y="76295"/>
                    </a:lnTo>
                    <a:lnTo>
                      <a:pt x="140751" y="73152"/>
                    </a:lnTo>
                    <a:cubicBezTo>
                      <a:pt x="153676" y="68771"/>
                      <a:pt x="165936" y="65151"/>
                      <a:pt x="177341" y="62103"/>
                    </a:cubicBezTo>
                    <a:cubicBezTo>
                      <a:pt x="188108" y="59265"/>
                      <a:pt x="199114" y="57445"/>
                      <a:pt x="210224" y="56674"/>
                    </a:cubicBezTo>
                    <a:cubicBezTo>
                      <a:pt x="220374" y="56064"/>
                      <a:pt x="230571" y="56769"/>
                      <a:pt x="240541" y="58769"/>
                    </a:cubicBezTo>
                    <a:cubicBezTo>
                      <a:pt x="250577" y="60979"/>
                      <a:pt x="260204" y="64779"/>
                      <a:pt x="269052" y="70009"/>
                    </a:cubicBezTo>
                    <a:cubicBezTo>
                      <a:pt x="277824" y="74409"/>
                      <a:pt x="285351" y="80963"/>
                      <a:pt x="290911" y="89059"/>
                    </a:cubicBezTo>
                    <a:cubicBezTo>
                      <a:pt x="294684" y="94964"/>
                      <a:pt x="295853" y="102165"/>
                      <a:pt x="294142" y="108966"/>
                    </a:cubicBezTo>
                    <a:cubicBezTo>
                      <a:pt x="291985" y="116443"/>
                      <a:pt x="287889" y="123215"/>
                      <a:pt x="282262" y="128588"/>
                    </a:cubicBezTo>
                    <a:cubicBezTo>
                      <a:pt x="275315" y="135617"/>
                      <a:pt x="267522" y="141761"/>
                      <a:pt x="259073" y="146876"/>
                    </a:cubicBezTo>
                    <a:lnTo>
                      <a:pt x="291386" y="165926"/>
                    </a:lnTo>
                    <a:lnTo>
                      <a:pt x="273709" y="176117"/>
                    </a:lnTo>
                    <a:lnTo>
                      <a:pt x="241111" y="157067"/>
                    </a:lnTo>
                    <a:cubicBezTo>
                      <a:pt x="225591" y="164735"/>
                      <a:pt x="209359" y="170860"/>
                      <a:pt x="192642" y="175355"/>
                    </a:cubicBezTo>
                    <a:cubicBezTo>
                      <a:pt x="175164" y="180280"/>
                      <a:pt x="157297" y="183652"/>
                      <a:pt x="139231" y="185452"/>
                    </a:cubicBezTo>
                    <a:lnTo>
                      <a:pt x="122219" y="154877"/>
                    </a:lnTo>
                    <a:cubicBezTo>
                      <a:pt x="126990" y="154753"/>
                      <a:pt x="131751" y="154372"/>
                      <a:pt x="136474" y="153734"/>
                    </a:cubicBezTo>
                    <a:cubicBezTo>
                      <a:pt x="142842" y="152971"/>
                      <a:pt x="149875" y="151829"/>
                      <a:pt x="157763" y="150114"/>
                    </a:cubicBezTo>
                    <a:cubicBezTo>
                      <a:pt x="165651" y="148400"/>
                      <a:pt x="173824" y="146209"/>
                      <a:pt x="182568" y="143732"/>
                    </a:cubicBezTo>
                    <a:cubicBezTo>
                      <a:pt x="191074" y="141218"/>
                      <a:pt x="199370" y="138036"/>
                      <a:pt x="207373" y="134207"/>
                    </a:cubicBezTo>
                    <a:lnTo>
                      <a:pt x="156907" y="105061"/>
                    </a:lnTo>
                    <a:lnTo>
                      <a:pt x="150255" y="107347"/>
                    </a:lnTo>
                    <a:lnTo>
                      <a:pt x="143317" y="109442"/>
                    </a:lnTo>
                    <a:cubicBezTo>
                      <a:pt x="130582" y="113633"/>
                      <a:pt x="118987" y="116872"/>
                      <a:pt x="108343" y="118967"/>
                    </a:cubicBezTo>
                    <a:cubicBezTo>
                      <a:pt x="98573" y="121244"/>
                      <a:pt x="88613" y="122587"/>
                      <a:pt x="78596" y="122968"/>
                    </a:cubicBezTo>
                    <a:cubicBezTo>
                      <a:pt x="69758" y="123311"/>
                      <a:pt x="60910" y="122511"/>
                      <a:pt x="52271" y="120587"/>
                    </a:cubicBezTo>
                    <a:cubicBezTo>
                      <a:pt x="43746" y="118596"/>
                      <a:pt x="35554" y="115396"/>
                      <a:pt x="27941" y="111062"/>
                    </a:cubicBezTo>
                    <a:cubicBezTo>
                      <a:pt x="19578" y="106709"/>
                      <a:pt x="12326" y="100479"/>
                      <a:pt x="6748" y="92869"/>
                    </a:cubicBezTo>
                    <a:cubicBezTo>
                      <a:pt x="2690" y="87163"/>
                      <a:pt x="675" y="80248"/>
                      <a:pt x="1045" y="73247"/>
                    </a:cubicBezTo>
                    <a:cubicBezTo>
                      <a:pt x="1768" y="65951"/>
                      <a:pt x="4685" y="59036"/>
                      <a:pt x="9409" y="53435"/>
                    </a:cubicBezTo>
                    <a:cubicBezTo>
                      <a:pt x="15244" y="46072"/>
                      <a:pt x="22163" y="39653"/>
                      <a:pt x="29937" y="34385"/>
                    </a:cubicBezTo>
                    <a:lnTo>
                      <a:pt x="0" y="17050"/>
                    </a:lnTo>
                    <a:lnTo>
                      <a:pt x="17677" y="6858"/>
                    </a:lnTo>
                    <a:lnTo>
                      <a:pt x="47329" y="24003"/>
                    </a:lnTo>
                    <a:cubicBezTo>
                      <a:pt x="61242" y="17050"/>
                      <a:pt x="75869" y="11659"/>
                      <a:pt x="90951" y="7906"/>
                    </a:cubicBezTo>
                    <a:cubicBezTo>
                      <a:pt x="105302" y="4315"/>
                      <a:pt x="119871" y="1667"/>
                      <a:pt x="134574" y="0"/>
                    </a:cubicBezTo>
                    <a:close/>
                    <a:moveTo>
                      <a:pt x="63580" y="83439"/>
                    </a:moveTo>
                    <a:cubicBezTo>
                      <a:pt x="70214" y="87306"/>
                      <a:pt x="77903" y="88973"/>
                      <a:pt x="85534" y="88202"/>
                    </a:cubicBezTo>
                    <a:cubicBezTo>
                      <a:pt x="95846" y="87030"/>
                      <a:pt x="106015" y="84763"/>
                      <a:pt x="115851" y="81439"/>
                    </a:cubicBezTo>
                    <a:lnTo>
                      <a:pt x="68332" y="53912"/>
                    </a:lnTo>
                    <a:cubicBezTo>
                      <a:pt x="50655" y="65342"/>
                      <a:pt x="49230" y="75247"/>
                      <a:pt x="63580" y="83725"/>
                    </a:cubicBezTo>
                    <a:close/>
                    <a:moveTo>
                      <a:pt x="230372" y="97441"/>
                    </a:moveTo>
                    <a:cubicBezTo>
                      <a:pt x="223139" y="93421"/>
                      <a:pt x="214786" y="91916"/>
                      <a:pt x="206612" y="93154"/>
                    </a:cubicBezTo>
                    <a:cubicBezTo>
                      <a:pt x="195360" y="94612"/>
                      <a:pt x="184259" y="97069"/>
                      <a:pt x="173444" y="100489"/>
                    </a:cubicBezTo>
                    <a:lnTo>
                      <a:pt x="220963" y="127826"/>
                    </a:lnTo>
                    <a:cubicBezTo>
                      <a:pt x="240921" y="115443"/>
                      <a:pt x="244057" y="105318"/>
                      <a:pt x="230372" y="9744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4" name="Google Shape;1352;p27">
              <a:extLst>
                <a:ext uri="{FF2B5EF4-FFF2-40B4-BE49-F238E27FC236}">
                  <a16:creationId xmlns:a16="http://schemas.microsoft.com/office/drawing/2014/main" xmlns="" id="{BCAF11D1-7F9B-4307-A3C6-13D4D60CB2E0}"/>
                </a:ext>
              </a:extLst>
            </p:cNvPr>
            <p:cNvGrpSpPr/>
            <p:nvPr/>
          </p:nvGrpSpPr>
          <p:grpSpPr>
            <a:xfrm>
              <a:off x="3800921" y="2531712"/>
              <a:ext cx="883852" cy="621125"/>
              <a:chOff x="5610546" y="3273837"/>
              <a:chExt cx="883852" cy="621125"/>
            </a:xfrm>
          </p:grpSpPr>
          <p:sp>
            <p:nvSpPr>
              <p:cNvPr id="352" name="Google Shape;1353;p27">
                <a:extLst>
                  <a:ext uri="{FF2B5EF4-FFF2-40B4-BE49-F238E27FC236}">
                    <a16:creationId xmlns:a16="http://schemas.microsoft.com/office/drawing/2014/main" xmlns="" id="{4D37084B-3A69-4998-9BEB-3989E183AA25}"/>
                  </a:ext>
                </a:extLst>
              </p:cNvPr>
              <p:cNvSpPr/>
              <p:nvPr/>
            </p:nvSpPr>
            <p:spPr>
              <a:xfrm>
                <a:off x="5610546" y="338347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3" name="Google Shape;1354;p27">
                <a:extLst>
                  <a:ext uri="{FF2B5EF4-FFF2-40B4-BE49-F238E27FC236}">
                    <a16:creationId xmlns:a16="http://schemas.microsoft.com/office/drawing/2014/main" xmlns="" id="{F12F21D8-417B-4244-935F-4AF654F8F94F}"/>
                  </a:ext>
                </a:extLst>
              </p:cNvPr>
              <p:cNvSpPr/>
              <p:nvPr/>
            </p:nvSpPr>
            <p:spPr>
              <a:xfrm>
                <a:off x="5610736" y="3526535"/>
                <a:ext cx="87339" cy="116586"/>
              </a:xfrm>
              <a:custGeom>
                <a:avLst/>
                <a:gdLst/>
                <a:ahLst/>
                <a:cxnLst/>
                <a:rect l="l" t="t" r="r" b="b"/>
                <a:pathLst>
                  <a:path w="87339" h="116586" extrusionOk="0">
                    <a:moveTo>
                      <a:pt x="0" y="116586"/>
                    </a:moveTo>
                    <a:lnTo>
                      <a:pt x="0" y="0"/>
                    </a:lnTo>
                    <a:lnTo>
                      <a:pt x="87340" y="78010"/>
                    </a:lnTo>
                    <a:lnTo>
                      <a:pt x="0" y="116586"/>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4" name="Google Shape;1355;p27">
                <a:extLst>
                  <a:ext uri="{FF2B5EF4-FFF2-40B4-BE49-F238E27FC236}">
                    <a16:creationId xmlns:a16="http://schemas.microsoft.com/office/drawing/2014/main" xmlns="" id="{12420F6B-2549-4B6F-B779-E4688FA9EFB8}"/>
                  </a:ext>
                </a:extLst>
              </p:cNvPr>
              <p:cNvSpPr/>
              <p:nvPr/>
            </p:nvSpPr>
            <p:spPr>
              <a:xfrm>
                <a:off x="6427967" y="3529583"/>
                <a:ext cx="66431" cy="157067"/>
              </a:xfrm>
              <a:custGeom>
                <a:avLst/>
                <a:gdLst/>
                <a:ahLst/>
                <a:cxnLst/>
                <a:rect l="l" t="t" r="r" b="b"/>
                <a:pathLst>
                  <a:path w="66431" h="157067" extrusionOk="0">
                    <a:moveTo>
                      <a:pt x="66432" y="0"/>
                    </a:moveTo>
                    <a:lnTo>
                      <a:pt x="66432" y="109633"/>
                    </a:lnTo>
                    <a:lnTo>
                      <a:pt x="21859" y="157067"/>
                    </a:lnTo>
                    <a:lnTo>
                      <a:pt x="0" y="31623"/>
                    </a:lnTo>
                    <a:lnTo>
                      <a:pt x="66432"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5" name="Google Shape;1356;p27">
                <a:extLst>
                  <a:ext uri="{FF2B5EF4-FFF2-40B4-BE49-F238E27FC236}">
                    <a16:creationId xmlns:a16="http://schemas.microsoft.com/office/drawing/2014/main" xmlns="" id="{6FCE790C-C576-4888-941E-F3A6DC60AAF1}"/>
                  </a:ext>
                </a:extLst>
              </p:cNvPr>
              <p:cNvSpPr/>
              <p:nvPr/>
            </p:nvSpPr>
            <p:spPr>
              <a:xfrm>
                <a:off x="5610546" y="3273837"/>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6" name="Google Shape;1357;p27">
                <a:extLst>
                  <a:ext uri="{FF2B5EF4-FFF2-40B4-BE49-F238E27FC236}">
                    <a16:creationId xmlns:a16="http://schemas.microsoft.com/office/drawing/2014/main" xmlns="" id="{2790D261-35EA-4521-8612-13427EDF0A7D}"/>
                  </a:ext>
                </a:extLst>
              </p:cNvPr>
              <p:cNvSpPr/>
              <p:nvPr/>
            </p:nvSpPr>
            <p:spPr>
              <a:xfrm>
                <a:off x="5736262" y="3343465"/>
                <a:ext cx="632609" cy="366093"/>
              </a:xfrm>
              <a:custGeom>
                <a:avLst/>
                <a:gdLst/>
                <a:ahLst/>
                <a:cxnLst/>
                <a:rect l="l" t="t" r="r" b="b"/>
                <a:pathLst>
                  <a:path w="632609" h="366093" extrusionOk="0">
                    <a:moveTo>
                      <a:pt x="632021" y="194119"/>
                    </a:moveTo>
                    <a:cubicBezTo>
                      <a:pt x="627555" y="237173"/>
                      <a:pt x="596952" y="279844"/>
                      <a:pt x="540025" y="312515"/>
                    </a:cubicBezTo>
                    <a:cubicBezTo>
                      <a:pt x="416475" y="383953"/>
                      <a:pt x="216136" y="383953"/>
                      <a:pt x="92586" y="312515"/>
                    </a:cubicBezTo>
                    <a:cubicBezTo>
                      <a:pt x="35564" y="279559"/>
                      <a:pt x="4962" y="237173"/>
                      <a:pt x="590" y="194119"/>
                    </a:cubicBezTo>
                    <a:cubicBezTo>
                      <a:pt x="-4732" y="143637"/>
                      <a:pt x="25965" y="92202"/>
                      <a:pt x="92586" y="53721"/>
                    </a:cubicBezTo>
                    <a:cubicBezTo>
                      <a:pt x="216136" y="-17907"/>
                      <a:pt x="416475" y="-17907"/>
                      <a:pt x="540025" y="53721"/>
                    </a:cubicBezTo>
                    <a:cubicBezTo>
                      <a:pt x="606551" y="92202"/>
                      <a:pt x="637344" y="143637"/>
                      <a:pt x="632021" y="19411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7" name="Google Shape;1358;p27">
                <a:extLst>
                  <a:ext uri="{FF2B5EF4-FFF2-40B4-BE49-F238E27FC236}">
                    <a16:creationId xmlns:a16="http://schemas.microsoft.com/office/drawing/2014/main" xmlns="" id="{AC774579-F242-4BCA-A1A4-9D1F58E985BC}"/>
                  </a:ext>
                </a:extLst>
              </p:cNvPr>
              <p:cNvSpPr/>
              <p:nvPr/>
            </p:nvSpPr>
            <p:spPr>
              <a:xfrm>
                <a:off x="5736851" y="3365444"/>
                <a:ext cx="631431" cy="344114"/>
              </a:xfrm>
              <a:custGeom>
                <a:avLst/>
                <a:gdLst/>
                <a:ahLst/>
                <a:cxnLst/>
                <a:rect l="l" t="t" r="r" b="b"/>
                <a:pathLst>
                  <a:path w="631431" h="344114" extrusionOk="0">
                    <a:moveTo>
                      <a:pt x="631431" y="172141"/>
                    </a:moveTo>
                    <a:cubicBezTo>
                      <a:pt x="626965" y="215194"/>
                      <a:pt x="596363" y="257866"/>
                      <a:pt x="539435" y="290536"/>
                    </a:cubicBezTo>
                    <a:cubicBezTo>
                      <a:pt x="415886" y="361974"/>
                      <a:pt x="215546" y="361974"/>
                      <a:pt x="91997" y="290536"/>
                    </a:cubicBezTo>
                    <a:cubicBezTo>
                      <a:pt x="34974" y="257580"/>
                      <a:pt x="4372" y="215194"/>
                      <a:pt x="0" y="172141"/>
                    </a:cubicBezTo>
                    <a:cubicBezTo>
                      <a:pt x="4372" y="128992"/>
                      <a:pt x="34974" y="86416"/>
                      <a:pt x="91997" y="53650"/>
                    </a:cubicBezTo>
                    <a:cubicBezTo>
                      <a:pt x="215546" y="-17883"/>
                      <a:pt x="415886" y="-17883"/>
                      <a:pt x="539435" y="53650"/>
                    </a:cubicBezTo>
                    <a:cubicBezTo>
                      <a:pt x="596363" y="86606"/>
                      <a:pt x="626965" y="128992"/>
                      <a:pt x="631431"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8" name="Google Shape;1359;p27">
                <a:extLst>
                  <a:ext uri="{FF2B5EF4-FFF2-40B4-BE49-F238E27FC236}">
                    <a16:creationId xmlns:a16="http://schemas.microsoft.com/office/drawing/2014/main" xmlns="" id="{D3F1DA23-EEF5-4357-8BB5-1F162DF89961}"/>
                  </a:ext>
                </a:extLst>
              </p:cNvPr>
              <p:cNvSpPr/>
              <p:nvPr/>
            </p:nvSpPr>
            <p:spPr>
              <a:xfrm>
                <a:off x="5898416" y="3447859"/>
                <a:ext cx="294651" cy="185451"/>
              </a:xfrm>
              <a:custGeom>
                <a:avLst/>
                <a:gdLst/>
                <a:ahLst/>
                <a:cxnLst/>
                <a:rect l="l" t="t" r="r" b="b"/>
                <a:pathLst>
                  <a:path w="294651" h="185451" extrusionOk="0">
                    <a:moveTo>
                      <a:pt x="149495" y="29813"/>
                    </a:moveTo>
                    <a:cubicBezTo>
                      <a:pt x="145608" y="29756"/>
                      <a:pt x="141730" y="30042"/>
                      <a:pt x="137900" y="30671"/>
                    </a:cubicBezTo>
                    <a:cubicBezTo>
                      <a:pt x="132673" y="31433"/>
                      <a:pt x="126875" y="32480"/>
                      <a:pt x="120413" y="33814"/>
                    </a:cubicBezTo>
                    <a:cubicBezTo>
                      <a:pt x="113950" y="35147"/>
                      <a:pt x="107203" y="36957"/>
                      <a:pt x="100265" y="39052"/>
                    </a:cubicBezTo>
                    <a:cubicBezTo>
                      <a:pt x="93498" y="41053"/>
                      <a:pt x="86884" y="43567"/>
                      <a:pt x="80497" y="46577"/>
                    </a:cubicBezTo>
                    <a:lnTo>
                      <a:pt x="131247" y="76009"/>
                    </a:lnTo>
                    <a:lnTo>
                      <a:pt x="140751" y="72771"/>
                    </a:lnTo>
                    <a:cubicBezTo>
                      <a:pt x="153676" y="68485"/>
                      <a:pt x="165841" y="64770"/>
                      <a:pt x="177341" y="61817"/>
                    </a:cubicBezTo>
                    <a:cubicBezTo>
                      <a:pt x="188089" y="58883"/>
                      <a:pt x="199104" y="57064"/>
                      <a:pt x="210224" y="56388"/>
                    </a:cubicBezTo>
                    <a:cubicBezTo>
                      <a:pt x="220345" y="55702"/>
                      <a:pt x="230505" y="56369"/>
                      <a:pt x="240446" y="58388"/>
                    </a:cubicBezTo>
                    <a:cubicBezTo>
                      <a:pt x="250453" y="60655"/>
                      <a:pt x="260043" y="64475"/>
                      <a:pt x="268862" y="69723"/>
                    </a:cubicBezTo>
                    <a:cubicBezTo>
                      <a:pt x="277644" y="74114"/>
                      <a:pt x="285161" y="80667"/>
                      <a:pt x="290721" y="88773"/>
                    </a:cubicBezTo>
                    <a:cubicBezTo>
                      <a:pt x="294389" y="94717"/>
                      <a:pt x="295549" y="101879"/>
                      <a:pt x="293952" y="108680"/>
                    </a:cubicBezTo>
                    <a:cubicBezTo>
                      <a:pt x="291776" y="116148"/>
                      <a:pt x="287680" y="122920"/>
                      <a:pt x="282072" y="128302"/>
                    </a:cubicBezTo>
                    <a:cubicBezTo>
                      <a:pt x="275239" y="135350"/>
                      <a:pt x="267617" y="141580"/>
                      <a:pt x="259358" y="146875"/>
                    </a:cubicBezTo>
                    <a:lnTo>
                      <a:pt x="291671" y="165925"/>
                    </a:lnTo>
                    <a:lnTo>
                      <a:pt x="273994" y="176117"/>
                    </a:lnTo>
                    <a:lnTo>
                      <a:pt x="241396" y="157067"/>
                    </a:lnTo>
                    <a:cubicBezTo>
                      <a:pt x="225867" y="164735"/>
                      <a:pt x="209635" y="170898"/>
                      <a:pt x="192927" y="175450"/>
                    </a:cubicBezTo>
                    <a:cubicBezTo>
                      <a:pt x="175440" y="180289"/>
                      <a:pt x="157573" y="183633"/>
                      <a:pt x="139516" y="185452"/>
                    </a:cubicBezTo>
                    <a:lnTo>
                      <a:pt x="122409" y="154876"/>
                    </a:lnTo>
                    <a:cubicBezTo>
                      <a:pt x="127180" y="154753"/>
                      <a:pt x="131941" y="154372"/>
                      <a:pt x="136664" y="153734"/>
                    </a:cubicBezTo>
                    <a:cubicBezTo>
                      <a:pt x="143821" y="152924"/>
                      <a:pt x="150930" y="151714"/>
                      <a:pt x="157953" y="150114"/>
                    </a:cubicBezTo>
                    <a:cubicBezTo>
                      <a:pt x="165841" y="148400"/>
                      <a:pt x="174109" y="146304"/>
                      <a:pt x="182853" y="143732"/>
                    </a:cubicBezTo>
                    <a:cubicBezTo>
                      <a:pt x="191340" y="141151"/>
                      <a:pt x="199627" y="137970"/>
                      <a:pt x="207658" y="134207"/>
                    </a:cubicBezTo>
                    <a:lnTo>
                      <a:pt x="156812" y="104966"/>
                    </a:lnTo>
                    <a:lnTo>
                      <a:pt x="150255" y="107251"/>
                    </a:lnTo>
                    <a:lnTo>
                      <a:pt x="143317" y="109347"/>
                    </a:lnTo>
                    <a:cubicBezTo>
                      <a:pt x="130582" y="113538"/>
                      <a:pt x="118892" y="116872"/>
                      <a:pt x="108343" y="118872"/>
                    </a:cubicBezTo>
                    <a:cubicBezTo>
                      <a:pt x="98545" y="121149"/>
                      <a:pt x="88556" y="122492"/>
                      <a:pt x="78501" y="122873"/>
                    </a:cubicBezTo>
                    <a:cubicBezTo>
                      <a:pt x="69691" y="123187"/>
                      <a:pt x="60872" y="122358"/>
                      <a:pt x="52271" y="120396"/>
                    </a:cubicBezTo>
                    <a:cubicBezTo>
                      <a:pt x="43698" y="118453"/>
                      <a:pt x="35468" y="115243"/>
                      <a:pt x="27846" y="110871"/>
                    </a:cubicBezTo>
                    <a:cubicBezTo>
                      <a:pt x="19540" y="106518"/>
                      <a:pt x="12326" y="100327"/>
                      <a:pt x="6748" y="92774"/>
                    </a:cubicBezTo>
                    <a:cubicBezTo>
                      <a:pt x="2604" y="87078"/>
                      <a:pt x="580" y="80096"/>
                      <a:pt x="1045" y="73057"/>
                    </a:cubicBezTo>
                    <a:cubicBezTo>
                      <a:pt x="1787" y="65789"/>
                      <a:pt x="4704" y="58922"/>
                      <a:pt x="9409" y="53340"/>
                    </a:cubicBezTo>
                    <a:cubicBezTo>
                      <a:pt x="15197" y="45939"/>
                      <a:pt x="22125" y="39500"/>
                      <a:pt x="29937" y="34290"/>
                    </a:cubicBezTo>
                    <a:lnTo>
                      <a:pt x="0" y="16954"/>
                    </a:lnTo>
                    <a:lnTo>
                      <a:pt x="17582" y="6763"/>
                    </a:lnTo>
                    <a:lnTo>
                      <a:pt x="47234" y="23908"/>
                    </a:lnTo>
                    <a:cubicBezTo>
                      <a:pt x="61176" y="17059"/>
                      <a:pt x="75793" y="11697"/>
                      <a:pt x="90856" y="7906"/>
                    </a:cubicBezTo>
                    <a:cubicBezTo>
                      <a:pt x="105188" y="4239"/>
                      <a:pt x="119767" y="1591"/>
                      <a:pt x="134479" y="0"/>
                    </a:cubicBezTo>
                    <a:close/>
                    <a:moveTo>
                      <a:pt x="63105" y="83153"/>
                    </a:moveTo>
                    <a:cubicBezTo>
                      <a:pt x="69786" y="86992"/>
                      <a:pt x="77494" y="88659"/>
                      <a:pt x="85154" y="87916"/>
                    </a:cubicBezTo>
                    <a:cubicBezTo>
                      <a:pt x="95447" y="86754"/>
                      <a:pt x="105587" y="84449"/>
                      <a:pt x="115376" y="81058"/>
                    </a:cubicBezTo>
                    <a:lnTo>
                      <a:pt x="67857" y="53531"/>
                    </a:lnTo>
                    <a:cubicBezTo>
                      <a:pt x="50275" y="65056"/>
                      <a:pt x="48849" y="74867"/>
                      <a:pt x="63105" y="83153"/>
                    </a:cubicBezTo>
                    <a:close/>
                    <a:moveTo>
                      <a:pt x="229992" y="97060"/>
                    </a:moveTo>
                    <a:cubicBezTo>
                      <a:pt x="222693" y="93135"/>
                      <a:pt x="214339" y="91631"/>
                      <a:pt x="206137" y="92774"/>
                    </a:cubicBezTo>
                    <a:cubicBezTo>
                      <a:pt x="194894" y="94278"/>
                      <a:pt x="183803" y="96736"/>
                      <a:pt x="172969" y="100108"/>
                    </a:cubicBezTo>
                    <a:lnTo>
                      <a:pt x="220488" y="127540"/>
                    </a:lnTo>
                    <a:cubicBezTo>
                      <a:pt x="240512" y="115157"/>
                      <a:pt x="243677" y="104994"/>
                      <a:pt x="229992" y="9706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9" name="Google Shape;1360;p27">
                <a:extLst>
                  <a:ext uri="{FF2B5EF4-FFF2-40B4-BE49-F238E27FC236}">
                    <a16:creationId xmlns:a16="http://schemas.microsoft.com/office/drawing/2014/main" xmlns="" id="{84222246-2564-4DE2-BD3B-2F1A6D254FAC}"/>
                  </a:ext>
                </a:extLst>
              </p:cNvPr>
              <p:cNvSpPr/>
              <p:nvPr/>
            </p:nvSpPr>
            <p:spPr>
              <a:xfrm>
                <a:off x="6020539" y="3585400"/>
                <a:ext cx="19482" cy="25526"/>
              </a:xfrm>
              <a:custGeom>
                <a:avLst/>
                <a:gdLst/>
                <a:ahLst/>
                <a:cxnLst/>
                <a:rect l="l" t="t" r="r" b="b"/>
                <a:pathLst>
                  <a:path w="19482" h="25526" extrusionOk="0">
                    <a:moveTo>
                      <a:pt x="0" y="17145"/>
                    </a:moveTo>
                    <a:cubicBezTo>
                      <a:pt x="285" y="11430"/>
                      <a:pt x="285" y="5715"/>
                      <a:pt x="0" y="0"/>
                    </a:cubicBezTo>
                    <a:lnTo>
                      <a:pt x="19483" y="12478"/>
                    </a:lnTo>
                    <a:lnTo>
                      <a:pt x="11024"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0" name="Google Shape;1361;p27">
                <a:extLst>
                  <a:ext uri="{FF2B5EF4-FFF2-40B4-BE49-F238E27FC236}">
                    <a16:creationId xmlns:a16="http://schemas.microsoft.com/office/drawing/2014/main" xmlns="" id="{1CF41417-F1CB-4FD0-B1F7-64EB48F760C1}"/>
                  </a:ext>
                </a:extLst>
              </p:cNvPr>
              <p:cNvSpPr/>
              <p:nvPr/>
            </p:nvSpPr>
            <p:spPr>
              <a:xfrm>
                <a:off x="6147700" y="3596258"/>
                <a:ext cx="42101" cy="19716"/>
              </a:xfrm>
              <a:custGeom>
                <a:avLst/>
                <a:gdLst/>
                <a:ahLst/>
                <a:cxnLst/>
                <a:rect l="l" t="t"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1" name="Google Shape;1362;p27">
                <a:extLst>
                  <a:ext uri="{FF2B5EF4-FFF2-40B4-BE49-F238E27FC236}">
                    <a16:creationId xmlns:a16="http://schemas.microsoft.com/office/drawing/2014/main" xmlns="" id="{948E4772-8D84-486C-9F29-FCC935E5FE28}"/>
                  </a:ext>
                </a:extLst>
              </p:cNvPr>
              <p:cNvSpPr/>
              <p:nvPr/>
            </p:nvSpPr>
            <p:spPr>
              <a:xfrm>
                <a:off x="6161861" y="3533013"/>
                <a:ext cx="31457" cy="17335"/>
              </a:xfrm>
              <a:custGeom>
                <a:avLst/>
                <a:gdLst/>
                <a:ahLst/>
                <a:cxnLst/>
                <a:rect l="l" t="t" r="r" b="b"/>
                <a:pathLst>
                  <a:path w="31457" h="17335" extrusionOk="0">
                    <a:moveTo>
                      <a:pt x="31458" y="17335"/>
                    </a:moveTo>
                    <a:lnTo>
                      <a:pt x="31458" y="0"/>
                    </a:lnTo>
                    <a:lnTo>
                      <a:pt x="0" y="11430"/>
                    </a:lnTo>
                    <a:lnTo>
                      <a:pt x="31458" y="1733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2" name="Google Shape;1363;p27">
                <a:extLst>
                  <a:ext uri="{FF2B5EF4-FFF2-40B4-BE49-F238E27FC236}">
                    <a16:creationId xmlns:a16="http://schemas.microsoft.com/office/drawing/2014/main" xmlns="" id="{510E044E-9135-43EF-89B9-352CE86C14A3}"/>
                  </a:ext>
                </a:extLst>
              </p:cNvPr>
              <p:cNvSpPr/>
              <p:nvPr/>
            </p:nvSpPr>
            <p:spPr>
              <a:xfrm>
                <a:off x="6062736" y="3539394"/>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527"/>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3" name="Google Shape;1364;p27">
                <a:extLst>
                  <a:ext uri="{FF2B5EF4-FFF2-40B4-BE49-F238E27FC236}">
                    <a16:creationId xmlns:a16="http://schemas.microsoft.com/office/drawing/2014/main" xmlns="" id="{ADF39AEA-E510-44F1-BA0A-8A5153FA7896}"/>
                  </a:ext>
                </a:extLst>
              </p:cNvPr>
              <p:cNvSpPr/>
              <p:nvPr/>
            </p:nvSpPr>
            <p:spPr>
              <a:xfrm>
                <a:off x="5966368" y="3484530"/>
                <a:ext cx="58543" cy="38957"/>
              </a:xfrm>
              <a:custGeom>
                <a:avLst/>
                <a:gdLst/>
                <a:ahLst/>
                <a:cxnLst/>
                <a:rect l="l" t="t" r="r" b="b"/>
                <a:pathLst>
                  <a:path w="58543" h="38957" extrusionOk="0">
                    <a:moveTo>
                      <a:pt x="0" y="11144"/>
                    </a:moveTo>
                    <a:lnTo>
                      <a:pt x="49040" y="38957"/>
                    </a:lnTo>
                    <a:lnTo>
                      <a:pt x="58543" y="31623"/>
                    </a:lnTo>
                    <a:cubicBezTo>
                      <a:pt x="58543" y="31623"/>
                      <a:pt x="52366" y="24575"/>
                      <a:pt x="51986" y="23908"/>
                    </a:cubicBezTo>
                    <a:cubicBezTo>
                      <a:pt x="47566" y="18898"/>
                      <a:pt x="42406" y="14592"/>
                      <a:pt x="36685" y="11144"/>
                    </a:cubicBezTo>
                    <a:cubicBezTo>
                      <a:pt x="33073" y="10477"/>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4" name="Google Shape;1365;p27">
                <a:extLst>
                  <a:ext uri="{FF2B5EF4-FFF2-40B4-BE49-F238E27FC236}">
                    <a16:creationId xmlns:a16="http://schemas.microsoft.com/office/drawing/2014/main" xmlns="" id="{ED4B764F-C497-44EB-814A-A6596F9A7E8B}"/>
                  </a:ext>
                </a:extLst>
              </p:cNvPr>
              <p:cNvSpPr/>
              <p:nvPr/>
            </p:nvSpPr>
            <p:spPr>
              <a:xfrm>
                <a:off x="6020539" y="3453098"/>
                <a:ext cx="27370" cy="24574"/>
              </a:xfrm>
              <a:custGeom>
                <a:avLst/>
                <a:gdLst/>
                <a:ahLst/>
                <a:cxnLst/>
                <a:rect l="l" t="t" r="r" b="b"/>
                <a:pathLst>
                  <a:path w="27370" h="24574" extrusionOk="0">
                    <a:moveTo>
                      <a:pt x="27371" y="24575"/>
                    </a:moveTo>
                    <a:lnTo>
                      <a:pt x="27371" y="7334"/>
                    </a:lnTo>
                    <a:lnTo>
                      <a:pt x="4847" y="0"/>
                    </a:lnTo>
                    <a:lnTo>
                      <a:pt x="0" y="13525"/>
                    </a:lnTo>
                    <a:lnTo>
                      <a:pt x="1236" y="19621"/>
                    </a:lnTo>
                    <a:lnTo>
                      <a:pt x="27371" y="2457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5" name="Google Shape;1366;p27">
                <a:extLst>
                  <a:ext uri="{FF2B5EF4-FFF2-40B4-BE49-F238E27FC236}">
                    <a16:creationId xmlns:a16="http://schemas.microsoft.com/office/drawing/2014/main" xmlns="" id="{572D0D50-B2A1-4C2C-BD42-297FB45EDC1D}"/>
                  </a:ext>
                </a:extLst>
              </p:cNvPr>
              <p:cNvSpPr/>
              <p:nvPr/>
            </p:nvSpPr>
            <p:spPr>
              <a:xfrm>
                <a:off x="5898416" y="3448050"/>
                <a:ext cx="26040" cy="19430"/>
              </a:xfrm>
              <a:custGeom>
                <a:avLst/>
                <a:gdLst/>
                <a:ahLst/>
                <a:cxnLst/>
                <a:rect l="l" t="t" r="r" b="b"/>
                <a:pathLst>
                  <a:path w="26040" h="19430"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6" name="Google Shape;1367;p27">
                <a:extLst>
                  <a:ext uri="{FF2B5EF4-FFF2-40B4-BE49-F238E27FC236}">
                    <a16:creationId xmlns:a16="http://schemas.microsoft.com/office/drawing/2014/main" xmlns="" id="{1A871B31-3431-41A0-8952-1824A85F5B9C}"/>
                  </a:ext>
                </a:extLst>
              </p:cNvPr>
              <p:cNvSpPr/>
              <p:nvPr/>
            </p:nvSpPr>
            <p:spPr>
              <a:xfrm>
                <a:off x="5899366" y="3505676"/>
                <a:ext cx="30317" cy="30194"/>
              </a:xfrm>
              <a:custGeom>
                <a:avLst/>
                <a:gdLst/>
                <a:ahLst/>
                <a:cxnLst/>
                <a:rect l="l" t="t" r="r" b="b"/>
                <a:pathLst>
                  <a:path w="30317" h="30194" extrusionOk="0">
                    <a:moveTo>
                      <a:pt x="0" y="17812"/>
                    </a:moveTo>
                    <a:lnTo>
                      <a:pt x="0" y="0"/>
                    </a:lnTo>
                    <a:lnTo>
                      <a:pt x="30317" y="0"/>
                    </a:lnTo>
                    <a:lnTo>
                      <a:pt x="22999" y="15907"/>
                    </a:lnTo>
                    <a:lnTo>
                      <a:pt x="9979" y="3019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7" name="Google Shape;1368;p27">
                <a:extLst>
                  <a:ext uri="{FF2B5EF4-FFF2-40B4-BE49-F238E27FC236}">
                    <a16:creationId xmlns:a16="http://schemas.microsoft.com/office/drawing/2014/main" xmlns="" id="{749EFC4E-6F80-4905-B7B7-BBA82F9B75C3}"/>
                  </a:ext>
                </a:extLst>
              </p:cNvPr>
              <p:cNvSpPr/>
              <p:nvPr/>
            </p:nvSpPr>
            <p:spPr>
              <a:xfrm>
                <a:off x="5898416" y="3431095"/>
                <a:ext cx="294657" cy="185070"/>
              </a:xfrm>
              <a:custGeom>
                <a:avLst/>
                <a:gdLst/>
                <a:ahLst/>
                <a:cxnLst/>
                <a:rect l="l" t="t" r="r" b="b"/>
                <a:pathLst>
                  <a:path w="294657" h="185070" extrusionOk="0">
                    <a:moveTo>
                      <a:pt x="149495" y="29337"/>
                    </a:moveTo>
                    <a:cubicBezTo>
                      <a:pt x="145608" y="29327"/>
                      <a:pt x="141730" y="29642"/>
                      <a:pt x="137900" y="30289"/>
                    </a:cubicBezTo>
                    <a:cubicBezTo>
                      <a:pt x="132673" y="31051"/>
                      <a:pt x="126875" y="32099"/>
                      <a:pt x="120413" y="33433"/>
                    </a:cubicBezTo>
                    <a:cubicBezTo>
                      <a:pt x="113950" y="34766"/>
                      <a:pt x="107203" y="36576"/>
                      <a:pt x="100265" y="38576"/>
                    </a:cubicBezTo>
                    <a:cubicBezTo>
                      <a:pt x="93508" y="40653"/>
                      <a:pt x="86903" y="43196"/>
                      <a:pt x="80497" y="46196"/>
                    </a:cubicBezTo>
                    <a:lnTo>
                      <a:pt x="131247" y="75629"/>
                    </a:lnTo>
                    <a:lnTo>
                      <a:pt x="140751" y="72390"/>
                    </a:lnTo>
                    <a:cubicBezTo>
                      <a:pt x="153676" y="68104"/>
                      <a:pt x="165841" y="64389"/>
                      <a:pt x="177341" y="61436"/>
                    </a:cubicBezTo>
                    <a:cubicBezTo>
                      <a:pt x="188089" y="58522"/>
                      <a:pt x="199104" y="56664"/>
                      <a:pt x="210224" y="55912"/>
                    </a:cubicBezTo>
                    <a:cubicBezTo>
                      <a:pt x="220345" y="55302"/>
                      <a:pt x="230505" y="56007"/>
                      <a:pt x="240446" y="58007"/>
                    </a:cubicBezTo>
                    <a:cubicBezTo>
                      <a:pt x="250463" y="60227"/>
                      <a:pt x="260062" y="64056"/>
                      <a:pt x="268862" y="69342"/>
                    </a:cubicBezTo>
                    <a:cubicBezTo>
                      <a:pt x="277663" y="73705"/>
                      <a:pt x="285190" y="80267"/>
                      <a:pt x="290721" y="88392"/>
                    </a:cubicBezTo>
                    <a:cubicBezTo>
                      <a:pt x="294399" y="94336"/>
                      <a:pt x="295558" y="101498"/>
                      <a:pt x="293952" y="108299"/>
                    </a:cubicBezTo>
                    <a:cubicBezTo>
                      <a:pt x="291757" y="115757"/>
                      <a:pt x="287661" y="122520"/>
                      <a:pt x="282072" y="127921"/>
                    </a:cubicBezTo>
                    <a:cubicBezTo>
                      <a:pt x="275239" y="134969"/>
                      <a:pt x="267617" y="141199"/>
                      <a:pt x="259358" y="146495"/>
                    </a:cubicBezTo>
                    <a:lnTo>
                      <a:pt x="291671" y="165545"/>
                    </a:lnTo>
                    <a:lnTo>
                      <a:pt x="273994" y="175736"/>
                    </a:lnTo>
                    <a:lnTo>
                      <a:pt x="241396" y="156686"/>
                    </a:lnTo>
                    <a:cubicBezTo>
                      <a:pt x="225867" y="164354"/>
                      <a:pt x="209635" y="170517"/>
                      <a:pt x="192927" y="175070"/>
                    </a:cubicBezTo>
                    <a:cubicBezTo>
                      <a:pt x="175440" y="179908"/>
                      <a:pt x="157573" y="183252"/>
                      <a:pt x="139516" y="185071"/>
                    </a:cubicBezTo>
                    <a:lnTo>
                      <a:pt x="122409" y="154496"/>
                    </a:lnTo>
                    <a:cubicBezTo>
                      <a:pt x="127180" y="154372"/>
                      <a:pt x="131941" y="153991"/>
                      <a:pt x="136664" y="153353"/>
                    </a:cubicBezTo>
                    <a:cubicBezTo>
                      <a:pt x="143032" y="152590"/>
                      <a:pt x="150160" y="151447"/>
                      <a:pt x="157953" y="149733"/>
                    </a:cubicBezTo>
                    <a:cubicBezTo>
                      <a:pt x="165746" y="148019"/>
                      <a:pt x="174109" y="145923"/>
                      <a:pt x="182853" y="143351"/>
                    </a:cubicBezTo>
                    <a:cubicBezTo>
                      <a:pt x="191340" y="140770"/>
                      <a:pt x="199627" y="137589"/>
                      <a:pt x="207658" y="133826"/>
                    </a:cubicBezTo>
                    <a:lnTo>
                      <a:pt x="157098" y="104585"/>
                    </a:lnTo>
                    <a:lnTo>
                      <a:pt x="150540" y="106871"/>
                    </a:lnTo>
                    <a:lnTo>
                      <a:pt x="143602" y="108966"/>
                    </a:lnTo>
                    <a:cubicBezTo>
                      <a:pt x="130867" y="113157"/>
                      <a:pt x="119177" y="116491"/>
                      <a:pt x="108628" y="118491"/>
                    </a:cubicBezTo>
                    <a:cubicBezTo>
                      <a:pt x="98830" y="120767"/>
                      <a:pt x="88841" y="122111"/>
                      <a:pt x="78786" y="122491"/>
                    </a:cubicBezTo>
                    <a:cubicBezTo>
                      <a:pt x="69976" y="122758"/>
                      <a:pt x="61166" y="121929"/>
                      <a:pt x="52556" y="120015"/>
                    </a:cubicBezTo>
                    <a:cubicBezTo>
                      <a:pt x="44002" y="118034"/>
                      <a:pt x="35772" y="114824"/>
                      <a:pt x="28131" y="110490"/>
                    </a:cubicBezTo>
                    <a:cubicBezTo>
                      <a:pt x="19796" y="106137"/>
                      <a:pt x="12573" y="99908"/>
                      <a:pt x="7033" y="92297"/>
                    </a:cubicBezTo>
                    <a:cubicBezTo>
                      <a:pt x="2889" y="86630"/>
                      <a:pt x="865" y="79686"/>
                      <a:pt x="1331" y="72676"/>
                    </a:cubicBezTo>
                    <a:cubicBezTo>
                      <a:pt x="2072" y="65380"/>
                      <a:pt x="4989" y="58474"/>
                      <a:pt x="9694" y="52864"/>
                    </a:cubicBezTo>
                    <a:cubicBezTo>
                      <a:pt x="15482" y="45453"/>
                      <a:pt x="22410" y="39024"/>
                      <a:pt x="30222" y="33814"/>
                    </a:cubicBezTo>
                    <a:lnTo>
                      <a:pt x="0" y="16954"/>
                    </a:lnTo>
                    <a:lnTo>
                      <a:pt x="17582" y="6763"/>
                    </a:lnTo>
                    <a:lnTo>
                      <a:pt x="47234" y="23908"/>
                    </a:lnTo>
                    <a:cubicBezTo>
                      <a:pt x="61157" y="17021"/>
                      <a:pt x="75783" y="11649"/>
                      <a:pt x="90856" y="7906"/>
                    </a:cubicBezTo>
                    <a:cubicBezTo>
                      <a:pt x="105188" y="4239"/>
                      <a:pt x="119767" y="1591"/>
                      <a:pt x="134479" y="0"/>
                    </a:cubicBezTo>
                    <a:close/>
                    <a:moveTo>
                      <a:pt x="63105" y="82772"/>
                    </a:moveTo>
                    <a:cubicBezTo>
                      <a:pt x="69786" y="86611"/>
                      <a:pt x="77494" y="88278"/>
                      <a:pt x="85154" y="87535"/>
                    </a:cubicBezTo>
                    <a:cubicBezTo>
                      <a:pt x="95437" y="86325"/>
                      <a:pt x="105568" y="84020"/>
                      <a:pt x="115376" y="80677"/>
                    </a:cubicBezTo>
                    <a:lnTo>
                      <a:pt x="67857" y="53150"/>
                    </a:lnTo>
                    <a:cubicBezTo>
                      <a:pt x="50275" y="64579"/>
                      <a:pt x="48849" y="74104"/>
                      <a:pt x="63105" y="82772"/>
                    </a:cubicBezTo>
                    <a:close/>
                    <a:moveTo>
                      <a:pt x="229992" y="96679"/>
                    </a:moveTo>
                    <a:cubicBezTo>
                      <a:pt x="222721" y="92678"/>
                      <a:pt x="214339" y="91173"/>
                      <a:pt x="206137" y="92393"/>
                    </a:cubicBezTo>
                    <a:cubicBezTo>
                      <a:pt x="194894" y="93897"/>
                      <a:pt x="183803" y="96355"/>
                      <a:pt x="172969" y="99727"/>
                    </a:cubicBezTo>
                    <a:lnTo>
                      <a:pt x="220488" y="127063"/>
                    </a:lnTo>
                    <a:cubicBezTo>
                      <a:pt x="240351" y="114776"/>
                      <a:pt x="243677" y="104585"/>
                      <a:pt x="229992" y="9667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5" name="Google Shape;1369;p27">
              <a:extLst>
                <a:ext uri="{FF2B5EF4-FFF2-40B4-BE49-F238E27FC236}">
                  <a16:creationId xmlns:a16="http://schemas.microsoft.com/office/drawing/2014/main" xmlns="" id="{7BE1A139-08BD-471D-9812-145BCE1189AA}"/>
                </a:ext>
              </a:extLst>
            </p:cNvPr>
            <p:cNvGrpSpPr/>
            <p:nvPr/>
          </p:nvGrpSpPr>
          <p:grpSpPr>
            <a:xfrm>
              <a:off x="3829623" y="2378741"/>
              <a:ext cx="883852" cy="621029"/>
              <a:chOff x="5639248" y="3120866"/>
              <a:chExt cx="883852" cy="621029"/>
            </a:xfrm>
          </p:grpSpPr>
          <p:sp>
            <p:nvSpPr>
              <p:cNvPr id="336" name="Google Shape;1370;p27">
                <a:extLst>
                  <a:ext uri="{FF2B5EF4-FFF2-40B4-BE49-F238E27FC236}">
                    <a16:creationId xmlns:a16="http://schemas.microsoft.com/office/drawing/2014/main" xmlns="" id="{07EDD69F-2C27-41BB-A51B-3EE63B9FE25A}"/>
                  </a:ext>
                </a:extLst>
              </p:cNvPr>
              <p:cNvSpPr/>
              <p:nvPr/>
            </p:nvSpPr>
            <p:spPr>
              <a:xfrm>
                <a:off x="5639248" y="3230403"/>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7" name="Google Shape;1371;p27">
                <a:extLst>
                  <a:ext uri="{FF2B5EF4-FFF2-40B4-BE49-F238E27FC236}">
                    <a16:creationId xmlns:a16="http://schemas.microsoft.com/office/drawing/2014/main" xmlns="" id="{DE7E1E9A-1FE6-4D80-ACF6-A058214DE469}"/>
                  </a:ext>
                </a:extLst>
              </p:cNvPr>
              <p:cNvSpPr/>
              <p:nvPr/>
            </p:nvSpPr>
            <p:spPr>
              <a:xfrm>
                <a:off x="5639343" y="3373564"/>
                <a:ext cx="87339" cy="116490"/>
              </a:xfrm>
              <a:custGeom>
                <a:avLst/>
                <a:gdLst/>
                <a:ahLst/>
                <a:cxnLst/>
                <a:rect l="l" t="t" r="r" b="b"/>
                <a:pathLst>
                  <a:path w="87339" h="116490" extrusionOk="0">
                    <a:moveTo>
                      <a:pt x="0" y="116491"/>
                    </a:moveTo>
                    <a:lnTo>
                      <a:pt x="0" y="0"/>
                    </a:lnTo>
                    <a:lnTo>
                      <a:pt x="87340" y="77915"/>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8" name="Google Shape;1372;p27">
                <a:extLst>
                  <a:ext uri="{FF2B5EF4-FFF2-40B4-BE49-F238E27FC236}">
                    <a16:creationId xmlns:a16="http://schemas.microsoft.com/office/drawing/2014/main" xmlns="" id="{726611F5-9D23-40A8-9C8E-F62113C3276B}"/>
                  </a:ext>
                </a:extLst>
              </p:cNvPr>
              <p:cNvSpPr/>
              <p:nvPr/>
            </p:nvSpPr>
            <p:spPr>
              <a:xfrm>
                <a:off x="6456573" y="3376612"/>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9" name="Google Shape;1373;p27">
                <a:extLst>
                  <a:ext uri="{FF2B5EF4-FFF2-40B4-BE49-F238E27FC236}">
                    <a16:creationId xmlns:a16="http://schemas.microsoft.com/office/drawing/2014/main" xmlns="" id="{DCA91507-D278-40CA-8183-6F5B91FC9A83}"/>
                  </a:ext>
                </a:extLst>
              </p:cNvPr>
              <p:cNvSpPr/>
              <p:nvPr/>
            </p:nvSpPr>
            <p:spPr>
              <a:xfrm>
                <a:off x="5639248" y="312086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0" name="Google Shape;1374;p27">
                <a:extLst>
                  <a:ext uri="{FF2B5EF4-FFF2-40B4-BE49-F238E27FC236}">
                    <a16:creationId xmlns:a16="http://schemas.microsoft.com/office/drawing/2014/main" xmlns="" id="{A8A48F0F-76A8-4C2F-96B0-043BBB7B7481}"/>
                  </a:ext>
                </a:extLst>
              </p:cNvPr>
              <p:cNvSpPr/>
              <p:nvPr/>
            </p:nvSpPr>
            <p:spPr>
              <a:xfrm>
                <a:off x="5764868" y="3190470"/>
                <a:ext cx="632686" cy="366117"/>
              </a:xfrm>
              <a:custGeom>
                <a:avLst/>
                <a:gdLst/>
                <a:ahLst/>
                <a:cxnLst/>
                <a:rect l="l" t="t" r="r" b="b"/>
                <a:pathLst>
                  <a:path w="632686" h="366117" extrusionOk="0">
                    <a:moveTo>
                      <a:pt x="632117" y="194048"/>
                    </a:moveTo>
                    <a:cubicBezTo>
                      <a:pt x="627555" y="237101"/>
                      <a:pt x="596952" y="279773"/>
                      <a:pt x="540025" y="312539"/>
                    </a:cubicBezTo>
                    <a:cubicBezTo>
                      <a:pt x="416475" y="383976"/>
                      <a:pt x="216136" y="383976"/>
                      <a:pt x="92586" y="312539"/>
                    </a:cubicBezTo>
                    <a:cubicBezTo>
                      <a:pt x="35564" y="279487"/>
                      <a:pt x="4961" y="237101"/>
                      <a:pt x="590" y="194048"/>
                    </a:cubicBezTo>
                    <a:cubicBezTo>
                      <a:pt x="-4732" y="143661"/>
                      <a:pt x="25965" y="92131"/>
                      <a:pt x="92586" y="53650"/>
                    </a:cubicBezTo>
                    <a:cubicBezTo>
                      <a:pt x="216136" y="-17883"/>
                      <a:pt x="416475" y="-17883"/>
                      <a:pt x="540025" y="53650"/>
                    </a:cubicBezTo>
                    <a:cubicBezTo>
                      <a:pt x="606646" y="92131"/>
                      <a:pt x="637344" y="143280"/>
                      <a:pt x="632117"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1" name="Google Shape;1375;p27">
                <a:extLst>
                  <a:ext uri="{FF2B5EF4-FFF2-40B4-BE49-F238E27FC236}">
                    <a16:creationId xmlns:a16="http://schemas.microsoft.com/office/drawing/2014/main" xmlns="" id="{12FBA143-F424-4B5E-BF29-142472B641D8}"/>
                  </a:ext>
                </a:extLst>
              </p:cNvPr>
              <p:cNvSpPr/>
              <p:nvPr/>
            </p:nvSpPr>
            <p:spPr>
              <a:xfrm>
                <a:off x="5765458" y="3212377"/>
                <a:ext cx="631526" cy="344209"/>
              </a:xfrm>
              <a:custGeom>
                <a:avLst/>
                <a:gdLst/>
                <a:ahLst/>
                <a:cxnLst/>
                <a:rect l="l" t="t" r="r" b="b"/>
                <a:pathLst>
                  <a:path w="631526" h="344209" extrusionOk="0">
                    <a:moveTo>
                      <a:pt x="631527" y="172141"/>
                    </a:moveTo>
                    <a:cubicBezTo>
                      <a:pt x="626965" y="215194"/>
                      <a:pt x="596363" y="257866"/>
                      <a:pt x="539435" y="290631"/>
                    </a:cubicBezTo>
                    <a:cubicBezTo>
                      <a:pt x="415886" y="362069"/>
                      <a:pt x="215546" y="362069"/>
                      <a:pt x="91997" y="290631"/>
                    </a:cubicBezTo>
                    <a:cubicBezTo>
                      <a:pt x="34974" y="257580"/>
                      <a:pt x="4372" y="215194"/>
                      <a:pt x="0" y="172141"/>
                    </a:cubicBezTo>
                    <a:cubicBezTo>
                      <a:pt x="4372" y="129088"/>
                      <a:pt x="35069" y="86416"/>
                      <a:pt x="91997" y="53650"/>
                    </a:cubicBezTo>
                    <a:cubicBezTo>
                      <a:pt x="215546" y="-17883"/>
                      <a:pt x="415886" y="-17883"/>
                      <a:pt x="539435" y="53650"/>
                    </a:cubicBezTo>
                    <a:cubicBezTo>
                      <a:pt x="596363" y="86701"/>
                      <a:pt x="626965" y="129088"/>
                      <a:pt x="631527"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1376;p27">
                <a:extLst>
                  <a:ext uri="{FF2B5EF4-FFF2-40B4-BE49-F238E27FC236}">
                    <a16:creationId xmlns:a16="http://schemas.microsoft.com/office/drawing/2014/main" xmlns="" id="{09C2194E-46F8-4A91-A9B7-594E9704AF9C}"/>
                  </a:ext>
                </a:extLst>
              </p:cNvPr>
              <p:cNvSpPr/>
              <p:nvPr/>
            </p:nvSpPr>
            <p:spPr>
              <a:xfrm>
                <a:off x="5927022" y="3295364"/>
                <a:ext cx="294875" cy="184213"/>
              </a:xfrm>
              <a:custGeom>
                <a:avLst/>
                <a:gdLst/>
                <a:ahLst/>
                <a:cxnLst/>
                <a:rect l="l" t="t" r="r" b="b"/>
                <a:pathLst>
                  <a:path w="294875" h="184213" extrusionOk="0">
                    <a:moveTo>
                      <a:pt x="149495" y="28861"/>
                    </a:moveTo>
                    <a:cubicBezTo>
                      <a:pt x="145608" y="28851"/>
                      <a:pt x="141730" y="29166"/>
                      <a:pt x="137900" y="29813"/>
                    </a:cubicBezTo>
                    <a:cubicBezTo>
                      <a:pt x="132673" y="30575"/>
                      <a:pt x="126876" y="31623"/>
                      <a:pt x="120413" y="32956"/>
                    </a:cubicBezTo>
                    <a:cubicBezTo>
                      <a:pt x="113950" y="34290"/>
                      <a:pt x="107298" y="36004"/>
                      <a:pt x="100265" y="38100"/>
                    </a:cubicBezTo>
                    <a:cubicBezTo>
                      <a:pt x="93498" y="40148"/>
                      <a:pt x="86893" y="42701"/>
                      <a:pt x="80497" y="45720"/>
                    </a:cubicBezTo>
                    <a:lnTo>
                      <a:pt x="131247" y="75057"/>
                    </a:lnTo>
                    <a:lnTo>
                      <a:pt x="140751" y="71914"/>
                    </a:lnTo>
                    <a:cubicBezTo>
                      <a:pt x="153676" y="67532"/>
                      <a:pt x="165841" y="63913"/>
                      <a:pt x="177341" y="60865"/>
                    </a:cubicBezTo>
                    <a:cubicBezTo>
                      <a:pt x="188108" y="58026"/>
                      <a:pt x="199114" y="56207"/>
                      <a:pt x="210224" y="55435"/>
                    </a:cubicBezTo>
                    <a:cubicBezTo>
                      <a:pt x="220374" y="54826"/>
                      <a:pt x="230571" y="55531"/>
                      <a:pt x="240541" y="57531"/>
                    </a:cubicBezTo>
                    <a:cubicBezTo>
                      <a:pt x="250577" y="59760"/>
                      <a:pt x="260195" y="63551"/>
                      <a:pt x="269052" y="68771"/>
                    </a:cubicBezTo>
                    <a:cubicBezTo>
                      <a:pt x="277824" y="73171"/>
                      <a:pt x="285351" y="79724"/>
                      <a:pt x="290911" y="87821"/>
                    </a:cubicBezTo>
                    <a:cubicBezTo>
                      <a:pt x="294627" y="93745"/>
                      <a:pt x="295796" y="100927"/>
                      <a:pt x="294142" y="107728"/>
                    </a:cubicBezTo>
                    <a:cubicBezTo>
                      <a:pt x="291985" y="115205"/>
                      <a:pt x="287889" y="121977"/>
                      <a:pt x="282262" y="127349"/>
                    </a:cubicBezTo>
                    <a:cubicBezTo>
                      <a:pt x="275315" y="134379"/>
                      <a:pt x="267522" y="140522"/>
                      <a:pt x="259073" y="145637"/>
                    </a:cubicBezTo>
                    <a:lnTo>
                      <a:pt x="291386" y="164687"/>
                    </a:lnTo>
                    <a:lnTo>
                      <a:pt x="273709" y="174879"/>
                    </a:lnTo>
                    <a:lnTo>
                      <a:pt x="241111" y="155829"/>
                    </a:lnTo>
                    <a:cubicBezTo>
                      <a:pt x="225572" y="163487"/>
                      <a:pt x="209349" y="169650"/>
                      <a:pt x="192642" y="174212"/>
                    </a:cubicBezTo>
                    <a:cubicBezTo>
                      <a:pt x="175155" y="179051"/>
                      <a:pt x="157288" y="182394"/>
                      <a:pt x="139230" y="184213"/>
                    </a:cubicBezTo>
                    <a:lnTo>
                      <a:pt x="122219" y="153638"/>
                    </a:lnTo>
                    <a:cubicBezTo>
                      <a:pt x="126952" y="153514"/>
                      <a:pt x="131684" y="153133"/>
                      <a:pt x="136379" y="152495"/>
                    </a:cubicBezTo>
                    <a:cubicBezTo>
                      <a:pt x="142842" y="151733"/>
                      <a:pt x="149875" y="150590"/>
                      <a:pt x="157763" y="148876"/>
                    </a:cubicBezTo>
                    <a:cubicBezTo>
                      <a:pt x="165651" y="147161"/>
                      <a:pt x="173824" y="145066"/>
                      <a:pt x="182568" y="142494"/>
                    </a:cubicBezTo>
                    <a:cubicBezTo>
                      <a:pt x="191074" y="139970"/>
                      <a:pt x="199361" y="136779"/>
                      <a:pt x="207373" y="132969"/>
                    </a:cubicBezTo>
                    <a:lnTo>
                      <a:pt x="156812" y="105061"/>
                    </a:lnTo>
                    <a:lnTo>
                      <a:pt x="150255" y="107347"/>
                    </a:lnTo>
                    <a:lnTo>
                      <a:pt x="143317" y="109442"/>
                    </a:lnTo>
                    <a:cubicBezTo>
                      <a:pt x="130582" y="113633"/>
                      <a:pt x="118987" y="116872"/>
                      <a:pt x="108343" y="118967"/>
                    </a:cubicBezTo>
                    <a:cubicBezTo>
                      <a:pt x="98573" y="121244"/>
                      <a:pt x="88613" y="122577"/>
                      <a:pt x="78596" y="122968"/>
                    </a:cubicBezTo>
                    <a:cubicBezTo>
                      <a:pt x="69758" y="123311"/>
                      <a:pt x="60910" y="122511"/>
                      <a:pt x="52271" y="120587"/>
                    </a:cubicBezTo>
                    <a:cubicBezTo>
                      <a:pt x="43736" y="118615"/>
                      <a:pt x="35544" y="115405"/>
                      <a:pt x="27941" y="111062"/>
                    </a:cubicBezTo>
                    <a:cubicBezTo>
                      <a:pt x="19578" y="106709"/>
                      <a:pt x="12326" y="100479"/>
                      <a:pt x="6748" y="92869"/>
                    </a:cubicBezTo>
                    <a:cubicBezTo>
                      <a:pt x="2690" y="87163"/>
                      <a:pt x="675" y="80248"/>
                      <a:pt x="1045" y="73247"/>
                    </a:cubicBezTo>
                    <a:cubicBezTo>
                      <a:pt x="1768" y="65951"/>
                      <a:pt x="4685" y="59036"/>
                      <a:pt x="9409" y="53435"/>
                    </a:cubicBezTo>
                    <a:cubicBezTo>
                      <a:pt x="15216" y="46053"/>
                      <a:pt x="22144" y="39624"/>
                      <a:pt x="29937" y="34385"/>
                    </a:cubicBezTo>
                    <a:lnTo>
                      <a:pt x="0" y="17050"/>
                    </a:lnTo>
                    <a:lnTo>
                      <a:pt x="17582" y="6858"/>
                    </a:lnTo>
                    <a:lnTo>
                      <a:pt x="47329" y="24003"/>
                    </a:lnTo>
                    <a:cubicBezTo>
                      <a:pt x="61214" y="17069"/>
                      <a:pt x="75802" y="11668"/>
                      <a:pt x="90856" y="7906"/>
                    </a:cubicBezTo>
                    <a:cubicBezTo>
                      <a:pt x="105207" y="4324"/>
                      <a:pt x="119786" y="1686"/>
                      <a:pt x="134479" y="0"/>
                    </a:cubicBezTo>
                    <a:close/>
                    <a:moveTo>
                      <a:pt x="63105" y="82201"/>
                    </a:moveTo>
                    <a:cubicBezTo>
                      <a:pt x="69758" y="86116"/>
                      <a:pt x="77484" y="87782"/>
                      <a:pt x="85154" y="86963"/>
                    </a:cubicBezTo>
                    <a:cubicBezTo>
                      <a:pt x="95475" y="85792"/>
                      <a:pt x="105635" y="83525"/>
                      <a:pt x="115471" y="80200"/>
                    </a:cubicBezTo>
                    <a:lnTo>
                      <a:pt x="67952" y="52673"/>
                    </a:lnTo>
                    <a:cubicBezTo>
                      <a:pt x="50180" y="64484"/>
                      <a:pt x="48849" y="74390"/>
                      <a:pt x="63105" y="82582"/>
                    </a:cubicBezTo>
                    <a:close/>
                    <a:moveTo>
                      <a:pt x="229992" y="96203"/>
                    </a:moveTo>
                    <a:cubicBezTo>
                      <a:pt x="222750" y="92221"/>
                      <a:pt x="214405" y="90716"/>
                      <a:pt x="206232" y="91916"/>
                    </a:cubicBezTo>
                    <a:cubicBezTo>
                      <a:pt x="194951" y="93374"/>
                      <a:pt x="183822" y="95831"/>
                      <a:pt x="172969" y="99250"/>
                    </a:cubicBezTo>
                    <a:lnTo>
                      <a:pt x="220488" y="126587"/>
                    </a:lnTo>
                    <a:cubicBezTo>
                      <a:pt x="240512" y="114462"/>
                      <a:pt x="243677" y="104461"/>
                      <a:pt x="229992" y="965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1377;p27">
                <a:extLst>
                  <a:ext uri="{FF2B5EF4-FFF2-40B4-BE49-F238E27FC236}">
                    <a16:creationId xmlns:a16="http://schemas.microsoft.com/office/drawing/2014/main" xmlns="" id="{3FE87872-320E-4B6A-9D7C-6B4656DC087C}"/>
                  </a:ext>
                </a:extLst>
              </p:cNvPr>
              <p:cNvSpPr/>
              <p:nvPr/>
            </p:nvSpPr>
            <p:spPr>
              <a:xfrm>
                <a:off x="6049241" y="3432333"/>
                <a:ext cx="19007" cy="25526"/>
              </a:xfrm>
              <a:custGeom>
                <a:avLst/>
                <a:gdLst/>
                <a:ahLst/>
                <a:cxnLst/>
                <a:rect l="l" t="t" r="r" b="b"/>
                <a:pathLst>
                  <a:path w="19007" h="25526" extrusionOk="0">
                    <a:moveTo>
                      <a:pt x="0" y="17240"/>
                    </a:moveTo>
                    <a:cubicBezTo>
                      <a:pt x="0" y="15907"/>
                      <a:pt x="0" y="0"/>
                      <a:pt x="0" y="0"/>
                    </a:cubicBezTo>
                    <a:lnTo>
                      <a:pt x="19008" y="12573"/>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1378;p27">
                <a:extLst>
                  <a:ext uri="{FF2B5EF4-FFF2-40B4-BE49-F238E27FC236}">
                    <a16:creationId xmlns:a16="http://schemas.microsoft.com/office/drawing/2014/main" xmlns="" id="{659E25FF-F9DB-4168-A048-B59205F7BFCB}"/>
                  </a:ext>
                </a:extLst>
              </p:cNvPr>
              <p:cNvSpPr/>
              <p:nvPr/>
            </p:nvSpPr>
            <p:spPr>
              <a:xfrm>
                <a:off x="6176402" y="3443287"/>
                <a:ext cx="42006" cy="19621"/>
              </a:xfrm>
              <a:custGeom>
                <a:avLst/>
                <a:gdLst/>
                <a:ahLst/>
                <a:cxnLst/>
                <a:rect l="l" t="t" r="r" b="b"/>
                <a:pathLst>
                  <a:path w="42006" h="19621" extrusionOk="0">
                    <a:moveTo>
                      <a:pt x="42007" y="17145"/>
                    </a:moveTo>
                    <a:lnTo>
                      <a:pt x="42007" y="0"/>
                    </a:lnTo>
                    <a:lnTo>
                      <a:pt x="0" y="3143"/>
                    </a:lnTo>
                    <a:lnTo>
                      <a:pt x="24140" y="19621"/>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5" name="Google Shape;1379;p27">
                <a:extLst>
                  <a:ext uri="{FF2B5EF4-FFF2-40B4-BE49-F238E27FC236}">
                    <a16:creationId xmlns:a16="http://schemas.microsoft.com/office/drawing/2014/main" xmlns="" id="{DB577ECC-4201-44A0-BC85-2A46F0B2DB3D}"/>
                  </a:ext>
                </a:extLst>
              </p:cNvPr>
              <p:cNvSpPr/>
              <p:nvPr/>
            </p:nvSpPr>
            <p:spPr>
              <a:xfrm>
                <a:off x="6190467" y="3380041"/>
                <a:ext cx="31457" cy="17335"/>
              </a:xfrm>
              <a:custGeom>
                <a:avLst/>
                <a:gdLst/>
                <a:ahLst/>
                <a:cxnLst/>
                <a:rect l="l" t="t" r="r" b="b"/>
                <a:pathLst>
                  <a:path w="31457" h="17335" extrusionOk="0">
                    <a:moveTo>
                      <a:pt x="31458" y="17335"/>
                    </a:moveTo>
                    <a:lnTo>
                      <a:pt x="31458" y="0"/>
                    </a:lnTo>
                    <a:lnTo>
                      <a:pt x="0" y="11430"/>
                    </a:lnTo>
                    <a:lnTo>
                      <a:pt x="31458" y="1733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6" name="Google Shape;1380;p27">
                <a:extLst>
                  <a:ext uri="{FF2B5EF4-FFF2-40B4-BE49-F238E27FC236}">
                    <a16:creationId xmlns:a16="http://schemas.microsoft.com/office/drawing/2014/main" xmlns="" id="{F160506C-E419-468B-9CC8-57373BDE1424}"/>
                  </a:ext>
                </a:extLst>
              </p:cNvPr>
              <p:cNvSpPr/>
              <p:nvPr/>
            </p:nvSpPr>
            <p:spPr>
              <a:xfrm>
                <a:off x="6091248" y="3386423"/>
                <a:ext cx="47328" cy="33051"/>
              </a:xfrm>
              <a:custGeom>
                <a:avLst/>
                <a:gdLst/>
                <a:ahLst/>
                <a:cxnLst/>
                <a:rect l="l" t="t" r="r" b="b"/>
                <a:pathLst>
                  <a:path w="47328" h="33051" extrusionOk="0">
                    <a:moveTo>
                      <a:pt x="0" y="10001"/>
                    </a:moveTo>
                    <a:lnTo>
                      <a:pt x="10454" y="0"/>
                    </a:lnTo>
                    <a:lnTo>
                      <a:pt x="47329" y="25527"/>
                    </a:lnTo>
                    <a:lnTo>
                      <a:pt x="45048" y="33052"/>
                    </a:lnTo>
                    <a:cubicBezTo>
                      <a:pt x="45048" y="33052"/>
                      <a:pt x="17487" y="21431"/>
                      <a:pt x="16537" y="2076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7" name="Google Shape;1381;p27">
                <a:extLst>
                  <a:ext uri="{FF2B5EF4-FFF2-40B4-BE49-F238E27FC236}">
                    <a16:creationId xmlns:a16="http://schemas.microsoft.com/office/drawing/2014/main" xmlns="" id="{7A8581BA-4C82-4B99-A71C-EDF33F1C8A54}"/>
                  </a:ext>
                </a:extLst>
              </p:cNvPr>
              <p:cNvSpPr/>
              <p:nvPr/>
            </p:nvSpPr>
            <p:spPr>
              <a:xfrm>
                <a:off x="5995069" y="3331273"/>
                <a:ext cx="58923" cy="38862"/>
              </a:xfrm>
              <a:custGeom>
                <a:avLst/>
                <a:gdLst/>
                <a:ahLst/>
                <a:cxnLst/>
                <a:rect l="l" t="t" r="r" b="b"/>
                <a:pathLst>
                  <a:path w="58923" h="38862" extrusionOk="0">
                    <a:moveTo>
                      <a:pt x="0" y="11049"/>
                    </a:moveTo>
                    <a:lnTo>
                      <a:pt x="48944" y="38862"/>
                    </a:lnTo>
                    <a:lnTo>
                      <a:pt x="58923" y="31623"/>
                    </a:lnTo>
                    <a:cubicBezTo>
                      <a:pt x="58923" y="31623"/>
                      <a:pt x="52841" y="24575"/>
                      <a:pt x="52366" y="23908"/>
                    </a:cubicBezTo>
                    <a:cubicBezTo>
                      <a:pt x="47966" y="18840"/>
                      <a:pt x="42805" y="14507"/>
                      <a:pt x="37065" y="11049"/>
                    </a:cubicBezTo>
                    <a:cubicBezTo>
                      <a:pt x="33453" y="10382"/>
                      <a:pt x="10169" y="0"/>
                      <a:pt x="1016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8" name="Google Shape;1382;p27">
                <a:extLst>
                  <a:ext uri="{FF2B5EF4-FFF2-40B4-BE49-F238E27FC236}">
                    <a16:creationId xmlns:a16="http://schemas.microsoft.com/office/drawing/2014/main" xmlns="" id="{73002E48-FB45-4A4F-BEF2-BBBF52139E77}"/>
                  </a:ext>
                </a:extLst>
              </p:cNvPr>
              <p:cNvSpPr/>
              <p:nvPr/>
            </p:nvSpPr>
            <p:spPr>
              <a:xfrm>
                <a:off x="6049241" y="3300126"/>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9" name="Google Shape;1383;p27">
                <a:extLst>
                  <a:ext uri="{FF2B5EF4-FFF2-40B4-BE49-F238E27FC236}">
                    <a16:creationId xmlns:a16="http://schemas.microsoft.com/office/drawing/2014/main" xmlns="" id="{3AC9C002-89DF-426E-B1E8-03D034E9CC05}"/>
                  </a:ext>
                </a:extLst>
              </p:cNvPr>
              <p:cNvSpPr/>
              <p:nvPr/>
            </p:nvSpPr>
            <p:spPr>
              <a:xfrm>
                <a:off x="5927022" y="3295078"/>
                <a:ext cx="26135" cy="19430"/>
              </a:xfrm>
              <a:custGeom>
                <a:avLst/>
                <a:gdLst/>
                <a:ahLst/>
                <a:cxnLst/>
                <a:rect l="l" t="t" r="r" b="b"/>
                <a:pathLst>
                  <a:path w="26135" h="19430"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0" name="Google Shape;1384;p27">
                <a:extLst>
                  <a:ext uri="{FF2B5EF4-FFF2-40B4-BE49-F238E27FC236}">
                    <a16:creationId xmlns:a16="http://schemas.microsoft.com/office/drawing/2014/main" xmlns="" id="{CB01893E-4892-4616-8588-1531B7625AEC}"/>
                  </a:ext>
                </a:extLst>
              </p:cNvPr>
              <p:cNvSpPr/>
              <p:nvPr/>
            </p:nvSpPr>
            <p:spPr>
              <a:xfrm>
                <a:off x="5927973" y="3352800"/>
                <a:ext cx="30221" cy="30289"/>
              </a:xfrm>
              <a:custGeom>
                <a:avLst/>
                <a:gdLst/>
                <a:ahLst/>
                <a:cxnLst/>
                <a:rect l="l" t="t" r="r" b="b"/>
                <a:pathLst>
                  <a:path w="30221" h="30289" extrusionOk="0">
                    <a:moveTo>
                      <a:pt x="0" y="17717"/>
                    </a:moveTo>
                    <a:lnTo>
                      <a:pt x="0" y="0"/>
                    </a:lnTo>
                    <a:lnTo>
                      <a:pt x="30222" y="0"/>
                    </a:lnTo>
                    <a:lnTo>
                      <a:pt x="22904" y="16002"/>
                    </a:lnTo>
                    <a:lnTo>
                      <a:pt x="997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1" name="Google Shape;1385;p27">
                <a:extLst>
                  <a:ext uri="{FF2B5EF4-FFF2-40B4-BE49-F238E27FC236}">
                    <a16:creationId xmlns:a16="http://schemas.microsoft.com/office/drawing/2014/main" xmlns="" id="{D28436E4-2730-4A12-999F-F17A6D24C17A}"/>
                  </a:ext>
                </a:extLst>
              </p:cNvPr>
              <p:cNvSpPr/>
              <p:nvPr/>
            </p:nvSpPr>
            <p:spPr>
              <a:xfrm>
                <a:off x="5927022" y="3277266"/>
                <a:ext cx="294877" cy="185546"/>
              </a:xfrm>
              <a:custGeom>
                <a:avLst/>
                <a:gdLst/>
                <a:ahLst/>
                <a:cxnLst/>
                <a:rect l="l" t="t" r="r" b="b"/>
                <a:pathLst>
                  <a:path w="294877" h="185546" extrusionOk="0">
                    <a:moveTo>
                      <a:pt x="149495" y="30194"/>
                    </a:moveTo>
                    <a:cubicBezTo>
                      <a:pt x="145608" y="30185"/>
                      <a:pt x="141730" y="30499"/>
                      <a:pt x="137900" y="31147"/>
                    </a:cubicBezTo>
                    <a:cubicBezTo>
                      <a:pt x="132673" y="31813"/>
                      <a:pt x="126876" y="32861"/>
                      <a:pt x="120413" y="34290"/>
                    </a:cubicBezTo>
                    <a:cubicBezTo>
                      <a:pt x="113950" y="35719"/>
                      <a:pt x="107298" y="37338"/>
                      <a:pt x="100265" y="39433"/>
                    </a:cubicBezTo>
                    <a:cubicBezTo>
                      <a:pt x="93517" y="41491"/>
                      <a:pt x="86912" y="44005"/>
                      <a:pt x="80497" y="46958"/>
                    </a:cubicBezTo>
                    <a:lnTo>
                      <a:pt x="131247" y="76390"/>
                    </a:lnTo>
                    <a:lnTo>
                      <a:pt x="140751" y="73152"/>
                    </a:lnTo>
                    <a:cubicBezTo>
                      <a:pt x="153676" y="68866"/>
                      <a:pt x="165841" y="65246"/>
                      <a:pt x="177341" y="62198"/>
                    </a:cubicBezTo>
                    <a:cubicBezTo>
                      <a:pt x="188108" y="59360"/>
                      <a:pt x="199114" y="57540"/>
                      <a:pt x="210224" y="56769"/>
                    </a:cubicBezTo>
                    <a:cubicBezTo>
                      <a:pt x="220374" y="56178"/>
                      <a:pt x="230552" y="56855"/>
                      <a:pt x="240541" y="58769"/>
                    </a:cubicBezTo>
                    <a:cubicBezTo>
                      <a:pt x="250577" y="61036"/>
                      <a:pt x="260195" y="64856"/>
                      <a:pt x="269052" y="70104"/>
                    </a:cubicBezTo>
                    <a:cubicBezTo>
                      <a:pt x="277824" y="74504"/>
                      <a:pt x="285351" y="81058"/>
                      <a:pt x="290911" y="89154"/>
                    </a:cubicBezTo>
                    <a:cubicBezTo>
                      <a:pt x="294636" y="95040"/>
                      <a:pt x="295796" y="102194"/>
                      <a:pt x="294142" y="108966"/>
                    </a:cubicBezTo>
                    <a:cubicBezTo>
                      <a:pt x="292013" y="116481"/>
                      <a:pt x="287908" y="123292"/>
                      <a:pt x="282262" y="128683"/>
                    </a:cubicBezTo>
                    <a:cubicBezTo>
                      <a:pt x="275287" y="135684"/>
                      <a:pt x="267503" y="141827"/>
                      <a:pt x="259073" y="146971"/>
                    </a:cubicBezTo>
                    <a:lnTo>
                      <a:pt x="291386" y="166021"/>
                    </a:lnTo>
                    <a:lnTo>
                      <a:pt x="273709" y="176308"/>
                    </a:lnTo>
                    <a:lnTo>
                      <a:pt x="241111" y="157258"/>
                    </a:lnTo>
                    <a:cubicBezTo>
                      <a:pt x="225591" y="164925"/>
                      <a:pt x="209359" y="171050"/>
                      <a:pt x="192642" y="175546"/>
                    </a:cubicBezTo>
                    <a:cubicBezTo>
                      <a:pt x="175164" y="180422"/>
                      <a:pt x="157288" y="183775"/>
                      <a:pt x="139230" y="185547"/>
                    </a:cubicBezTo>
                    <a:lnTo>
                      <a:pt x="122219" y="154972"/>
                    </a:lnTo>
                    <a:cubicBezTo>
                      <a:pt x="125355" y="154972"/>
                      <a:pt x="130107" y="154972"/>
                      <a:pt x="136379" y="153924"/>
                    </a:cubicBezTo>
                    <a:cubicBezTo>
                      <a:pt x="142652" y="152876"/>
                      <a:pt x="149875" y="151924"/>
                      <a:pt x="157763" y="150209"/>
                    </a:cubicBezTo>
                    <a:cubicBezTo>
                      <a:pt x="165651" y="148495"/>
                      <a:pt x="173824" y="146399"/>
                      <a:pt x="182568" y="143827"/>
                    </a:cubicBezTo>
                    <a:cubicBezTo>
                      <a:pt x="191074" y="141303"/>
                      <a:pt x="199361" y="138113"/>
                      <a:pt x="207373" y="134302"/>
                    </a:cubicBezTo>
                    <a:lnTo>
                      <a:pt x="156812" y="105061"/>
                    </a:lnTo>
                    <a:cubicBezTo>
                      <a:pt x="154722" y="105918"/>
                      <a:pt x="152441" y="106680"/>
                      <a:pt x="150255" y="107347"/>
                    </a:cubicBezTo>
                    <a:lnTo>
                      <a:pt x="143317" y="109538"/>
                    </a:lnTo>
                    <a:cubicBezTo>
                      <a:pt x="130582" y="113728"/>
                      <a:pt x="118987" y="116967"/>
                      <a:pt x="108343" y="119063"/>
                    </a:cubicBezTo>
                    <a:cubicBezTo>
                      <a:pt x="98573" y="121339"/>
                      <a:pt x="88613" y="122672"/>
                      <a:pt x="78596" y="123063"/>
                    </a:cubicBezTo>
                    <a:cubicBezTo>
                      <a:pt x="69748" y="123377"/>
                      <a:pt x="60900" y="122549"/>
                      <a:pt x="52271" y="120586"/>
                    </a:cubicBezTo>
                    <a:cubicBezTo>
                      <a:pt x="43727" y="118662"/>
                      <a:pt x="35525" y="115452"/>
                      <a:pt x="27941" y="111061"/>
                    </a:cubicBezTo>
                    <a:cubicBezTo>
                      <a:pt x="19597" y="106670"/>
                      <a:pt x="12355" y="100460"/>
                      <a:pt x="6748" y="92869"/>
                    </a:cubicBezTo>
                    <a:cubicBezTo>
                      <a:pt x="2690" y="87163"/>
                      <a:pt x="684" y="80248"/>
                      <a:pt x="1045" y="73247"/>
                    </a:cubicBezTo>
                    <a:cubicBezTo>
                      <a:pt x="1768" y="65951"/>
                      <a:pt x="4685" y="59036"/>
                      <a:pt x="9409" y="53435"/>
                    </a:cubicBezTo>
                    <a:cubicBezTo>
                      <a:pt x="15187" y="46025"/>
                      <a:pt x="22125" y="39595"/>
                      <a:pt x="29937" y="34385"/>
                    </a:cubicBezTo>
                    <a:lnTo>
                      <a:pt x="0" y="17050"/>
                    </a:lnTo>
                    <a:lnTo>
                      <a:pt x="17582" y="6763"/>
                    </a:lnTo>
                    <a:lnTo>
                      <a:pt x="47329" y="24003"/>
                    </a:lnTo>
                    <a:cubicBezTo>
                      <a:pt x="61214" y="17069"/>
                      <a:pt x="75802" y="11668"/>
                      <a:pt x="90856" y="7906"/>
                    </a:cubicBezTo>
                    <a:cubicBezTo>
                      <a:pt x="105197" y="4286"/>
                      <a:pt x="119776" y="1638"/>
                      <a:pt x="134479" y="0"/>
                    </a:cubicBezTo>
                    <a:close/>
                    <a:moveTo>
                      <a:pt x="63105" y="83534"/>
                    </a:moveTo>
                    <a:cubicBezTo>
                      <a:pt x="69777" y="87401"/>
                      <a:pt x="77484" y="89068"/>
                      <a:pt x="85154" y="88297"/>
                    </a:cubicBezTo>
                    <a:cubicBezTo>
                      <a:pt x="95475" y="87125"/>
                      <a:pt x="105635" y="84858"/>
                      <a:pt x="115471" y="81534"/>
                    </a:cubicBezTo>
                    <a:lnTo>
                      <a:pt x="67952" y="54007"/>
                    </a:lnTo>
                    <a:cubicBezTo>
                      <a:pt x="50180" y="65437"/>
                      <a:pt x="48849" y="75533"/>
                      <a:pt x="63105" y="83534"/>
                    </a:cubicBezTo>
                    <a:close/>
                    <a:moveTo>
                      <a:pt x="229992" y="97441"/>
                    </a:moveTo>
                    <a:cubicBezTo>
                      <a:pt x="222740" y="93497"/>
                      <a:pt x="214396" y="92021"/>
                      <a:pt x="206232" y="93250"/>
                    </a:cubicBezTo>
                    <a:cubicBezTo>
                      <a:pt x="194951" y="94707"/>
                      <a:pt x="183822" y="97164"/>
                      <a:pt x="172969" y="100584"/>
                    </a:cubicBezTo>
                    <a:lnTo>
                      <a:pt x="220488" y="127921"/>
                    </a:lnTo>
                    <a:cubicBezTo>
                      <a:pt x="240256" y="115538"/>
                      <a:pt x="243677" y="105442"/>
                      <a:pt x="229992" y="9744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6" name="Google Shape;1386;p27">
              <a:extLst>
                <a:ext uri="{FF2B5EF4-FFF2-40B4-BE49-F238E27FC236}">
                  <a16:creationId xmlns:a16="http://schemas.microsoft.com/office/drawing/2014/main" xmlns="" id="{26E5E492-8DDE-4545-9DAD-760EF1EF0C0A}"/>
                </a:ext>
              </a:extLst>
            </p:cNvPr>
            <p:cNvGrpSpPr/>
            <p:nvPr/>
          </p:nvGrpSpPr>
          <p:grpSpPr>
            <a:xfrm>
              <a:off x="3810520" y="2225674"/>
              <a:ext cx="883852" cy="621125"/>
              <a:chOff x="5620145" y="2967799"/>
              <a:chExt cx="883852" cy="621125"/>
            </a:xfrm>
          </p:grpSpPr>
          <p:sp>
            <p:nvSpPr>
              <p:cNvPr id="320" name="Google Shape;1387;p27">
                <a:extLst>
                  <a:ext uri="{FF2B5EF4-FFF2-40B4-BE49-F238E27FC236}">
                    <a16:creationId xmlns:a16="http://schemas.microsoft.com/office/drawing/2014/main" xmlns="" id="{B6665592-661C-4086-B8FD-33A2FB4A31C9}"/>
                  </a:ext>
                </a:extLst>
              </p:cNvPr>
              <p:cNvSpPr/>
              <p:nvPr/>
            </p:nvSpPr>
            <p:spPr>
              <a:xfrm>
                <a:off x="5620145" y="3077432"/>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1" name="Google Shape;1388;p27">
                <a:extLst>
                  <a:ext uri="{FF2B5EF4-FFF2-40B4-BE49-F238E27FC236}">
                    <a16:creationId xmlns:a16="http://schemas.microsoft.com/office/drawing/2014/main" xmlns="" id="{CC796A82-EC2A-4698-A9F3-B6DB5443B4F9}"/>
                  </a:ext>
                </a:extLst>
              </p:cNvPr>
              <p:cNvSpPr/>
              <p:nvPr/>
            </p:nvSpPr>
            <p:spPr>
              <a:xfrm>
                <a:off x="5620240" y="3220497"/>
                <a:ext cx="87339" cy="116586"/>
              </a:xfrm>
              <a:custGeom>
                <a:avLst/>
                <a:gdLst/>
                <a:ahLst/>
                <a:cxnLst/>
                <a:rect l="l" t="t" r="r" b="b"/>
                <a:pathLst>
                  <a:path w="87339" h="116586" extrusionOk="0">
                    <a:moveTo>
                      <a:pt x="0" y="116586"/>
                    </a:moveTo>
                    <a:lnTo>
                      <a:pt x="0" y="0"/>
                    </a:lnTo>
                    <a:lnTo>
                      <a:pt x="87340" y="78010"/>
                    </a:lnTo>
                    <a:lnTo>
                      <a:pt x="0" y="116586"/>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2" name="Google Shape;1389;p27">
                <a:extLst>
                  <a:ext uri="{FF2B5EF4-FFF2-40B4-BE49-F238E27FC236}">
                    <a16:creationId xmlns:a16="http://schemas.microsoft.com/office/drawing/2014/main" xmlns="" id="{EE9FEA8E-02C2-4885-87F1-DF9928BD139F}"/>
                  </a:ext>
                </a:extLst>
              </p:cNvPr>
              <p:cNvSpPr/>
              <p:nvPr/>
            </p:nvSpPr>
            <p:spPr>
              <a:xfrm>
                <a:off x="6437470" y="3223545"/>
                <a:ext cx="66526" cy="157162"/>
              </a:xfrm>
              <a:custGeom>
                <a:avLst/>
                <a:gdLst/>
                <a:ahLst/>
                <a:cxnLst/>
                <a:rect l="l" t="t" r="r" b="b"/>
                <a:pathLst>
                  <a:path w="66526" h="157162" extrusionOk="0">
                    <a:moveTo>
                      <a:pt x="66527" y="0"/>
                    </a:moveTo>
                    <a:lnTo>
                      <a:pt x="66527" y="109633"/>
                    </a:lnTo>
                    <a:lnTo>
                      <a:pt x="21859" y="157163"/>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3" name="Google Shape;1390;p27">
                <a:extLst>
                  <a:ext uri="{FF2B5EF4-FFF2-40B4-BE49-F238E27FC236}">
                    <a16:creationId xmlns:a16="http://schemas.microsoft.com/office/drawing/2014/main" xmlns="" id="{309924B7-188C-47D8-B611-1317249F6D12}"/>
                  </a:ext>
                </a:extLst>
              </p:cNvPr>
              <p:cNvSpPr/>
              <p:nvPr/>
            </p:nvSpPr>
            <p:spPr>
              <a:xfrm>
                <a:off x="5620145" y="2967799"/>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4" name="Google Shape;1391;p27">
                <a:extLst>
                  <a:ext uri="{FF2B5EF4-FFF2-40B4-BE49-F238E27FC236}">
                    <a16:creationId xmlns:a16="http://schemas.microsoft.com/office/drawing/2014/main" xmlns="" id="{7DD6B97F-9104-4179-BD5A-E4784E8878D2}"/>
                  </a:ext>
                </a:extLst>
              </p:cNvPr>
              <p:cNvSpPr/>
              <p:nvPr/>
            </p:nvSpPr>
            <p:spPr>
              <a:xfrm>
                <a:off x="5745842" y="3037498"/>
                <a:ext cx="632610" cy="366021"/>
              </a:xfrm>
              <a:custGeom>
                <a:avLst/>
                <a:gdLst/>
                <a:ahLst/>
                <a:cxnLst/>
                <a:rect l="l" t="t" r="r" b="b"/>
                <a:pathLst>
                  <a:path w="632610" h="366021" extrusionOk="0">
                    <a:moveTo>
                      <a:pt x="632040" y="194048"/>
                    </a:moveTo>
                    <a:cubicBezTo>
                      <a:pt x="627573" y="237101"/>
                      <a:pt x="596971" y="279773"/>
                      <a:pt x="539948" y="312444"/>
                    </a:cubicBezTo>
                    <a:cubicBezTo>
                      <a:pt x="416399" y="383881"/>
                      <a:pt x="216059" y="383881"/>
                      <a:pt x="92510" y="312444"/>
                    </a:cubicBezTo>
                    <a:cubicBezTo>
                      <a:pt x="35487" y="279487"/>
                      <a:pt x="4980" y="237101"/>
                      <a:pt x="608" y="194048"/>
                    </a:cubicBezTo>
                    <a:cubicBezTo>
                      <a:pt x="-4809" y="143566"/>
                      <a:pt x="25983" y="92131"/>
                      <a:pt x="92510" y="53650"/>
                    </a:cubicBezTo>
                    <a:cubicBezTo>
                      <a:pt x="216059" y="-17883"/>
                      <a:pt x="416399" y="-17883"/>
                      <a:pt x="539948" y="53650"/>
                    </a:cubicBezTo>
                    <a:cubicBezTo>
                      <a:pt x="606569" y="92131"/>
                      <a:pt x="637267" y="143851"/>
                      <a:pt x="632040"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5" name="Google Shape;1392;p27">
                <a:extLst>
                  <a:ext uri="{FF2B5EF4-FFF2-40B4-BE49-F238E27FC236}">
                    <a16:creationId xmlns:a16="http://schemas.microsoft.com/office/drawing/2014/main" xmlns="" id="{076DB1B2-C8C9-4F49-B9B2-1E235C6B4D17}"/>
                  </a:ext>
                </a:extLst>
              </p:cNvPr>
              <p:cNvSpPr/>
              <p:nvPr/>
            </p:nvSpPr>
            <p:spPr>
              <a:xfrm>
                <a:off x="5746450" y="3059406"/>
                <a:ext cx="631431" cy="344114"/>
              </a:xfrm>
              <a:custGeom>
                <a:avLst/>
                <a:gdLst/>
                <a:ahLst/>
                <a:cxnLst/>
                <a:rect l="l" t="t" r="r" b="b"/>
                <a:pathLst>
                  <a:path w="631431" h="344114" extrusionOk="0">
                    <a:moveTo>
                      <a:pt x="631432" y="172141"/>
                    </a:moveTo>
                    <a:cubicBezTo>
                      <a:pt x="626965" y="215193"/>
                      <a:pt x="596363" y="257866"/>
                      <a:pt x="539340" y="290536"/>
                    </a:cubicBezTo>
                    <a:cubicBezTo>
                      <a:pt x="415791" y="361974"/>
                      <a:pt x="215451" y="361974"/>
                      <a:pt x="91902" y="290536"/>
                    </a:cubicBezTo>
                    <a:cubicBezTo>
                      <a:pt x="34879" y="257580"/>
                      <a:pt x="4372" y="215193"/>
                      <a:pt x="0" y="172141"/>
                    </a:cubicBezTo>
                    <a:cubicBezTo>
                      <a:pt x="4372" y="128992"/>
                      <a:pt x="34974" y="86416"/>
                      <a:pt x="91902" y="53650"/>
                    </a:cubicBezTo>
                    <a:cubicBezTo>
                      <a:pt x="215451" y="-17883"/>
                      <a:pt x="415791" y="-17883"/>
                      <a:pt x="539340" y="53650"/>
                    </a:cubicBezTo>
                    <a:cubicBezTo>
                      <a:pt x="596363" y="86606"/>
                      <a:pt x="626965" y="128992"/>
                      <a:pt x="631432"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6" name="Google Shape;1393;p27">
                <a:extLst>
                  <a:ext uri="{FF2B5EF4-FFF2-40B4-BE49-F238E27FC236}">
                    <a16:creationId xmlns:a16="http://schemas.microsoft.com/office/drawing/2014/main" xmlns="" id="{2E751AAB-4B73-4C92-9A5D-68A51E3D9414}"/>
                  </a:ext>
                </a:extLst>
              </p:cNvPr>
              <p:cNvSpPr/>
              <p:nvPr/>
            </p:nvSpPr>
            <p:spPr>
              <a:xfrm>
                <a:off x="5907730" y="3141821"/>
                <a:ext cx="294899" cy="185451"/>
              </a:xfrm>
              <a:custGeom>
                <a:avLst/>
                <a:gdLst/>
                <a:ahLst/>
                <a:cxnLst/>
                <a:rect l="l" t="t" r="r" b="b"/>
                <a:pathLst>
                  <a:path w="294899" h="185451" extrusionOk="0">
                    <a:moveTo>
                      <a:pt x="149685" y="30004"/>
                    </a:moveTo>
                    <a:cubicBezTo>
                      <a:pt x="145807" y="30004"/>
                      <a:pt x="141929" y="30289"/>
                      <a:pt x="138090" y="30861"/>
                    </a:cubicBezTo>
                    <a:cubicBezTo>
                      <a:pt x="132958" y="31623"/>
                      <a:pt x="127066" y="32671"/>
                      <a:pt x="120603" y="34004"/>
                    </a:cubicBezTo>
                    <a:cubicBezTo>
                      <a:pt x="114140" y="35338"/>
                      <a:pt x="107488" y="37147"/>
                      <a:pt x="100550" y="39243"/>
                    </a:cubicBezTo>
                    <a:cubicBezTo>
                      <a:pt x="93745" y="41243"/>
                      <a:pt x="87112" y="43758"/>
                      <a:pt x="80687" y="46768"/>
                    </a:cubicBezTo>
                    <a:lnTo>
                      <a:pt x="131532" y="76200"/>
                    </a:lnTo>
                    <a:lnTo>
                      <a:pt x="140561" y="72961"/>
                    </a:lnTo>
                    <a:cubicBezTo>
                      <a:pt x="153486" y="68675"/>
                      <a:pt x="165746" y="65056"/>
                      <a:pt x="177151" y="62008"/>
                    </a:cubicBezTo>
                    <a:cubicBezTo>
                      <a:pt x="187909" y="59122"/>
                      <a:pt x="198924" y="57312"/>
                      <a:pt x="210034" y="56578"/>
                    </a:cubicBezTo>
                    <a:cubicBezTo>
                      <a:pt x="220250" y="55874"/>
                      <a:pt x="230505" y="56540"/>
                      <a:pt x="240541" y="58579"/>
                    </a:cubicBezTo>
                    <a:cubicBezTo>
                      <a:pt x="250586" y="60827"/>
                      <a:pt x="260204" y="64656"/>
                      <a:pt x="269052" y="69913"/>
                    </a:cubicBezTo>
                    <a:cubicBezTo>
                      <a:pt x="277834" y="74304"/>
                      <a:pt x="285351" y="80858"/>
                      <a:pt x="290911" y="88963"/>
                    </a:cubicBezTo>
                    <a:cubicBezTo>
                      <a:pt x="294665" y="94869"/>
                      <a:pt x="295834" y="102070"/>
                      <a:pt x="294142" y="108871"/>
                    </a:cubicBezTo>
                    <a:cubicBezTo>
                      <a:pt x="292032" y="116367"/>
                      <a:pt x="287927" y="123149"/>
                      <a:pt x="282262" y="128492"/>
                    </a:cubicBezTo>
                    <a:cubicBezTo>
                      <a:pt x="275287" y="135522"/>
                      <a:pt x="267503" y="141694"/>
                      <a:pt x="259073" y="146875"/>
                    </a:cubicBezTo>
                    <a:lnTo>
                      <a:pt x="291386" y="165925"/>
                    </a:lnTo>
                    <a:lnTo>
                      <a:pt x="273709" y="176117"/>
                    </a:lnTo>
                    <a:lnTo>
                      <a:pt x="241111" y="157067"/>
                    </a:lnTo>
                    <a:cubicBezTo>
                      <a:pt x="225610" y="164811"/>
                      <a:pt x="209368" y="170974"/>
                      <a:pt x="192642" y="175450"/>
                    </a:cubicBezTo>
                    <a:cubicBezTo>
                      <a:pt x="175155" y="180289"/>
                      <a:pt x="157288" y="183642"/>
                      <a:pt x="139230" y="185452"/>
                    </a:cubicBezTo>
                    <a:lnTo>
                      <a:pt x="122219" y="154876"/>
                    </a:lnTo>
                    <a:cubicBezTo>
                      <a:pt x="125355" y="154876"/>
                      <a:pt x="130107" y="154876"/>
                      <a:pt x="136474" y="153829"/>
                    </a:cubicBezTo>
                    <a:cubicBezTo>
                      <a:pt x="142842" y="152781"/>
                      <a:pt x="149875" y="151828"/>
                      <a:pt x="157763" y="150114"/>
                    </a:cubicBezTo>
                    <a:cubicBezTo>
                      <a:pt x="165651" y="148399"/>
                      <a:pt x="173824" y="146304"/>
                      <a:pt x="182568" y="143732"/>
                    </a:cubicBezTo>
                    <a:cubicBezTo>
                      <a:pt x="191074" y="141227"/>
                      <a:pt x="199370" y="138036"/>
                      <a:pt x="207373" y="134207"/>
                    </a:cubicBezTo>
                    <a:lnTo>
                      <a:pt x="156907" y="104965"/>
                    </a:lnTo>
                    <a:lnTo>
                      <a:pt x="150255" y="107251"/>
                    </a:lnTo>
                    <a:lnTo>
                      <a:pt x="143317" y="109442"/>
                    </a:lnTo>
                    <a:cubicBezTo>
                      <a:pt x="130582" y="113633"/>
                      <a:pt x="118987" y="116872"/>
                      <a:pt x="108343" y="118967"/>
                    </a:cubicBezTo>
                    <a:cubicBezTo>
                      <a:pt x="98573" y="121244"/>
                      <a:pt x="88613" y="122587"/>
                      <a:pt x="78596" y="122968"/>
                    </a:cubicBezTo>
                    <a:cubicBezTo>
                      <a:pt x="69748" y="123282"/>
                      <a:pt x="60900" y="122453"/>
                      <a:pt x="52271" y="120491"/>
                    </a:cubicBezTo>
                    <a:cubicBezTo>
                      <a:pt x="43746" y="118510"/>
                      <a:pt x="35554" y="115300"/>
                      <a:pt x="27941" y="110966"/>
                    </a:cubicBezTo>
                    <a:cubicBezTo>
                      <a:pt x="19616" y="106547"/>
                      <a:pt x="12383" y="100336"/>
                      <a:pt x="6748" y="92773"/>
                    </a:cubicBezTo>
                    <a:cubicBezTo>
                      <a:pt x="2690" y="87068"/>
                      <a:pt x="684" y="80153"/>
                      <a:pt x="1045" y="73152"/>
                    </a:cubicBezTo>
                    <a:cubicBezTo>
                      <a:pt x="1768" y="65856"/>
                      <a:pt x="4685" y="58941"/>
                      <a:pt x="9409" y="53340"/>
                    </a:cubicBezTo>
                    <a:cubicBezTo>
                      <a:pt x="15244" y="45977"/>
                      <a:pt x="22163" y="39557"/>
                      <a:pt x="29937" y="34290"/>
                    </a:cubicBezTo>
                    <a:lnTo>
                      <a:pt x="0" y="16954"/>
                    </a:lnTo>
                    <a:lnTo>
                      <a:pt x="17677" y="6763"/>
                    </a:lnTo>
                    <a:lnTo>
                      <a:pt x="47329" y="24003"/>
                    </a:lnTo>
                    <a:cubicBezTo>
                      <a:pt x="61242" y="17050"/>
                      <a:pt x="75869" y="11659"/>
                      <a:pt x="90951" y="7906"/>
                    </a:cubicBezTo>
                    <a:cubicBezTo>
                      <a:pt x="105283" y="4220"/>
                      <a:pt x="119862" y="1581"/>
                      <a:pt x="134574" y="0"/>
                    </a:cubicBezTo>
                    <a:close/>
                    <a:moveTo>
                      <a:pt x="63390" y="83344"/>
                    </a:moveTo>
                    <a:cubicBezTo>
                      <a:pt x="70043" y="87173"/>
                      <a:pt x="77712" y="88830"/>
                      <a:pt x="85344" y="88106"/>
                    </a:cubicBezTo>
                    <a:cubicBezTo>
                      <a:pt x="95656" y="86935"/>
                      <a:pt x="105825" y="84668"/>
                      <a:pt x="115661" y="81343"/>
                    </a:cubicBezTo>
                    <a:lnTo>
                      <a:pt x="68142" y="53721"/>
                    </a:lnTo>
                    <a:cubicBezTo>
                      <a:pt x="50465" y="65056"/>
                      <a:pt x="49040" y="74867"/>
                      <a:pt x="63390" y="83153"/>
                    </a:cubicBezTo>
                    <a:close/>
                    <a:moveTo>
                      <a:pt x="230182" y="96679"/>
                    </a:moveTo>
                    <a:cubicBezTo>
                      <a:pt x="222930" y="92735"/>
                      <a:pt x="214586" y="91259"/>
                      <a:pt x="206422" y="92488"/>
                    </a:cubicBezTo>
                    <a:cubicBezTo>
                      <a:pt x="195170" y="93907"/>
                      <a:pt x="184069" y="96336"/>
                      <a:pt x="173254" y="99727"/>
                    </a:cubicBezTo>
                    <a:lnTo>
                      <a:pt x="220773" y="127159"/>
                    </a:lnTo>
                    <a:cubicBezTo>
                      <a:pt x="240541" y="115157"/>
                      <a:pt x="243867" y="105061"/>
                      <a:pt x="230182" y="96679"/>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7" name="Google Shape;1394;p27">
                <a:extLst>
                  <a:ext uri="{FF2B5EF4-FFF2-40B4-BE49-F238E27FC236}">
                    <a16:creationId xmlns:a16="http://schemas.microsoft.com/office/drawing/2014/main" xmlns="" id="{7947AF43-7D27-4D13-94BB-25E4BCEDD1D3}"/>
                  </a:ext>
                </a:extLst>
              </p:cNvPr>
              <p:cNvSpPr/>
              <p:nvPr/>
            </p:nvSpPr>
            <p:spPr>
              <a:xfrm>
                <a:off x="6030138" y="3279362"/>
                <a:ext cx="19007" cy="25527"/>
              </a:xfrm>
              <a:custGeom>
                <a:avLst/>
                <a:gdLst/>
                <a:ahLst/>
                <a:cxnLst/>
                <a:rect l="l" t="t" r="r" b="b"/>
                <a:pathLst>
                  <a:path w="19007" h="25527" extrusionOk="0">
                    <a:moveTo>
                      <a:pt x="0" y="17145"/>
                    </a:moveTo>
                    <a:cubicBezTo>
                      <a:pt x="475"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8" name="Google Shape;1395;p27">
                <a:extLst>
                  <a:ext uri="{FF2B5EF4-FFF2-40B4-BE49-F238E27FC236}">
                    <a16:creationId xmlns:a16="http://schemas.microsoft.com/office/drawing/2014/main" xmlns="" id="{29A50404-E923-433B-AEB8-36B4D66CA4EA}"/>
                  </a:ext>
                </a:extLst>
              </p:cNvPr>
              <p:cNvSpPr/>
              <p:nvPr/>
            </p:nvSpPr>
            <p:spPr>
              <a:xfrm>
                <a:off x="6157299" y="3290220"/>
                <a:ext cx="42006" cy="19716"/>
              </a:xfrm>
              <a:custGeom>
                <a:avLst/>
                <a:gdLst/>
                <a:ahLst/>
                <a:cxnLst/>
                <a:rect l="l" t="t" r="r" b="b"/>
                <a:pathLst>
                  <a:path w="42006" h="19716" extrusionOk="0">
                    <a:moveTo>
                      <a:pt x="42007" y="17145"/>
                    </a:moveTo>
                    <a:lnTo>
                      <a:pt x="42007" y="0"/>
                    </a:lnTo>
                    <a:lnTo>
                      <a:pt x="0" y="3239"/>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9" name="Google Shape;1396;p27">
                <a:extLst>
                  <a:ext uri="{FF2B5EF4-FFF2-40B4-BE49-F238E27FC236}">
                    <a16:creationId xmlns:a16="http://schemas.microsoft.com/office/drawing/2014/main" xmlns="" id="{386D3CF1-4CAF-4CB0-BC50-376FCDC8DCA3}"/>
                  </a:ext>
                </a:extLst>
              </p:cNvPr>
              <p:cNvSpPr/>
              <p:nvPr/>
            </p:nvSpPr>
            <p:spPr>
              <a:xfrm>
                <a:off x="6171364" y="3226974"/>
                <a:ext cx="31457" cy="17430"/>
              </a:xfrm>
              <a:custGeom>
                <a:avLst/>
                <a:gdLst/>
                <a:ahLst/>
                <a:cxnLst/>
                <a:rect l="l" t="t" r="r" b="b"/>
                <a:pathLst>
                  <a:path w="31457" h="17430" extrusionOk="0">
                    <a:moveTo>
                      <a:pt x="31458" y="17431"/>
                    </a:moveTo>
                    <a:lnTo>
                      <a:pt x="31458" y="0"/>
                    </a:lnTo>
                    <a:lnTo>
                      <a:pt x="0" y="11430"/>
                    </a:lnTo>
                    <a:lnTo>
                      <a:pt x="31458" y="17431"/>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0" name="Google Shape;1397;p27">
                <a:extLst>
                  <a:ext uri="{FF2B5EF4-FFF2-40B4-BE49-F238E27FC236}">
                    <a16:creationId xmlns:a16="http://schemas.microsoft.com/office/drawing/2014/main" xmlns="" id="{0EB88AD9-40F2-4D1F-9A2E-229AE72759B5}"/>
                  </a:ext>
                </a:extLst>
              </p:cNvPr>
              <p:cNvSpPr/>
              <p:nvPr/>
            </p:nvSpPr>
            <p:spPr>
              <a:xfrm>
                <a:off x="6072240" y="3233356"/>
                <a:ext cx="47423" cy="33146"/>
              </a:xfrm>
              <a:custGeom>
                <a:avLst/>
                <a:gdLst/>
                <a:ahLst/>
                <a:cxnLst/>
                <a:rect l="l" t="t" r="r" b="b"/>
                <a:pathLst>
                  <a:path w="47423" h="33146" extrusionOk="0">
                    <a:moveTo>
                      <a:pt x="0" y="10096"/>
                    </a:moveTo>
                    <a:lnTo>
                      <a:pt x="10454" y="0"/>
                    </a:lnTo>
                    <a:lnTo>
                      <a:pt x="47424" y="25622"/>
                    </a:lnTo>
                    <a:lnTo>
                      <a:pt x="45143" y="33147"/>
                    </a:lnTo>
                    <a:cubicBezTo>
                      <a:pt x="45143" y="33147"/>
                      <a:pt x="17582" y="21526"/>
                      <a:pt x="16632" y="20860"/>
                    </a:cubicBezTo>
                    <a:cubicBezTo>
                      <a:pt x="15681" y="20193"/>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1" name="Google Shape;1398;p27">
                <a:extLst>
                  <a:ext uri="{FF2B5EF4-FFF2-40B4-BE49-F238E27FC236}">
                    <a16:creationId xmlns:a16="http://schemas.microsoft.com/office/drawing/2014/main" xmlns="" id="{115A0AFA-D50B-4035-9CF8-579F81260AE6}"/>
                  </a:ext>
                </a:extLst>
              </p:cNvPr>
              <p:cNvSpPr/>
              <p:nvPr/>
            </p:nvSpPr>
            <p:spPr>
              <a:xfrm>
                <a:off x="5975967" y="3178206"/>
                <a:ext cx="59018" cy="38957"/>
              </a:xfrm>
              <a:custGeom>
                <a:avLst/>
                <a:gdLst/>
                <a:ahLst/>
                <a:cxnLst/>
                <a:rect l="l" t="t" r="r" b="b"/>
                <a:pathLst>
                  <a:path w="59018" h="38957" extrusionOk="0">
                    <a:moveTo>
                      <a:pt x="0" y="11144"/>
                    </a:moveTo>
                    <a:lnTo>
                      <a:pt x="48945" y="38957"/>
                    </a:lnTo>
                    <a:lnTo>
                      <a:pt x="59019" y="31718"/>
                    </a:lnTo>
                    <a:cubicBezTo>
                      <a:pt x="59019" y="31718"/>
                      <a:pt x="52841" y="24575"/>
                      <a:pt x="52366" y="23908"/>
                    </a:cubicBezTo>
                    <a:cubicBezTo>
                      <a:pt x="47966" y="18878"/>
                      <a:pt x="42805" y="14573"/>
                      <a:pt x="37065" y="11144"/>
                    </a:cubicBezTo>
                    <a:cubicBezTo>
                      <a:pt x="33453" y="10478"/>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2" name="Google Shape;1399;p27">
                <a:extLst>
                  <a:ext uri="{FF2B5EF4-FFF2-40B4-BE49-F238E27FC236}">
                    <a16:creationId xmlns:a16="http://schemas.microsoft.com/office/drawing/2014/main" xmlns="" id="{683D0EA5-75FA-42CD-AEA3-1C82A60B76E1}"/>
                  </a:ext>
                </a:extLst>
              </p:cNvPr>
              <p:cNvSpPr/>
              <p:nvPr/>
            </p:nvSpPr>
            <p:spPr>
              <a:xfrm>
                <a:off x="6030138" y="3147155"/>
                <a:ext cx="27275" cy="24479"/>
              </a:xfrm>
              <a:custGeom>
                <a:avLst/>
                <a:gdLst/>
                <a:ahLst/>
                <a:cxnLst/>
                <a:rect l="l" t="t" r="r" b="b"/>
                <a:pathLst>
                  <a:path w="27275" h="24479" extrusionOk="0">
                    <a:moveTo>
                      <a:pt x="27276" y="24479"/>
                    </a:moveTo>
                    <a:lnTo>
                      <a:pt x="27276" y="7239"/>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3" name="Google Shape;1400;p27">
                <a:extLst>
                  <a:ext uri="{FF2B5EF4-FFF2-40B4-BE49-F238E27FC236}">
                    <a16:creationId xmlns:a16="http://schemas.microsoft.com/office/drawing/2014/main" xmlns="" id="{F8682B64-46D2-44FD-9054-C01CD2BB4A69}"/>
                  </a:ext>
                </a:extLst>
              </p:cNvPr>
              <p:cNvSpPr/>
              <p:nvPr/>
            </p:nvSpPr>
            <p:spPr>
              <a:xfrm>
                <a:off x="5907920" y="3142011"/>
                <a:ext cx="26135" cy="19431"/>
              </a:xfrm>
              <a:custGeom>
                <a:avLst/>
                <a:gdLst/>
                <a:ahLst/>
                <a:cxnLst/>
                <a:rect l="l" t="t" r="r" b="b"/>
                <a:pathLst>
                  <a:path w="26135" h="19431"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4" name="Google Shape;1401;p27">
                <a:extLst>
                  <a:ext uri="{FF2B5EF4-FFF2-40B4-BE49-F238E27FC236}">
                    <a16:creationId xmlns:a16="http://schemas.microsoft.com/office/drawing/2014/main" xmlns="" id="{50120BA2-2428-4B46-9F69-DA455F0A441D}"/>
                  </a:ext>
                </a:extLst>
              </p:cNvPr>
              <p:cNvSpPr/>
              <p:nvPr/>
            </p:nvSpPr>
            <p:spPr>
              <a:xfrm>
                <a:off x="5908870" y="3199637"/>
                <a:ext cx="30317" cy="30289"/>
              </a:xfrm>
              <a:custGeom>
                <a:avLst/>
                <a:gdLst/>
                <a:ahLst/>
                <a:cxnLst/>
                <a:rect l="l" t="t" r="r" b="b"/>
                <a:pathLst>
                  <a:path w="30317" h="30289" extrusionOk="0">
                    <a:moveTo>
                      <a:pt x="0" y="17812"/>
                    </a:moveTo>
                    <a:lnTo>
                      <a:pt x="0" y="0"/>
                    </a:lnTo>
                    <a:lnTo>
                      <a:pt x="30317" y="0"/>
                    </a:lnTo>
                    <a:lnTo>
                      <a:pt x="22999" y="16002"/>
                    </a:lnTo>
                    <a:lnTo>
                      <a:pt x="10074" y="3029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5" name="Google Shape;1402;p27">
                <a:extLst>
                  <a:ext uri="{FF2B5EF4-FFF2-40B4-BE49-F238E27FC236}">
                    <a16:creationId xmlns:a16="http://schemas.microsoft.com/office/drawing/2014/main" xmlns="" id="{E130C7F5-7AFE-4A4C-878C-6B5F3C99E91C}"/>
                  </a:ext>
                </a:extLst>
              </p:cNvPr>
              <p:cNvSpPr/>
              <p:nvPr/>
            </p:nvSpPr>
            <p:spPr>
              <a:xfrm>
                <a:off x="5908110" y="3125057"/>
                <a:ext cx="294341" cy="184880"/>
              </a:xfrm>
              <a:custGeom>
                <a:avLst/>
                <a:gdLst/>
                <a:ahLst/>
                <a:cxnLst/>
                <a:rect l="l" t="t" r="r" b="b"/>
                <a:pathLst>
                  <a:path w="294341" h="184880" extrusionOk="0">
                    <a:moveTo>
                      <a:pt x="149305" y="29337"/>
                    </a:moveTo>
                    <a:cubicBezTo>
                      <a:pt x="145418" y="29328"/>
                      <a:pt x="141540" y="29642"/>
                      <a:pt x="137710" y="30290"/>
                    </a:cubicBezTo>
                    <a:cubicBezTo>
                      <a:pt x="132578" y="31052"/>
                      <a:pt x="126685" y="32099"/>
                      <a:pt x="120223" y="33433"/>
                    </a:cubicBezTo>
                    <a:cubicBezTo>
                      <a:pt x="113760" y="34766"/>
                      <a:pt x="107108" y="36576"/>
                      <a:pt x="100170" y="38671"/>
                    </a:cubicBezTo>
                    <a:cubicBezTo>
                      <a:pt x="93365" y="40672"/>
                      <a:pt x="86732" y="43186"/>
                      <a:pt x="80307" y="46196"/>
                    </a:cubicBezTo>
                    <a:lnTo>
                      <a:pt x="131152" y="75629"/>
                    </a:lnTo>
                    <a:lnTo>
                      <a:pt x="140181" y="72390"/>
                    </a:lnTo>
                    <a:cubicBezTo>
                      <a:pt x="153106" y="68104"/>
                      <a:pt x="165366" y="64389"/>
                      <a:pt x="176770" y="61436"/>
                    </a:cubicBezTo>
                    <a:cubicBezTo>
                      <a:pt x="187519" y="58512"/>
                      <a:pt x="198534" y="56693"/>
                      <a:pt x="209654" y="56007"/>
                    </a:cubicBezTo>
                    <a:cubicBezTo>
                      <a:pt x="219804" y="55312"/>
                      <a:pt x="230001" y="55988"/>
                      <a:pt x="239971" y="58007"/>
                    </a:cubicBezTo>
                    <a:cubicBezTo>
                      <a:pt x="250026" y="60217"/>
                      <a:pt x="259653" y="64046"/>
                      <a:pt x="268482" y="69342"/>
                    </a:cubicBezTo>
                    <a:cubicBezTo>
                      <a:pt x="277264" y="73733"/>
                      <a:pt x="284781" y="80286"/>
                      <a:pt x="290341" y="88392"/>
                    </a:cubicBezTo>
                    <a:cubicBezTo>
                      <a:pt x="294114" y="94298"/>
                      <a:pt x="295283" y="101498"/>
                      <a:pt x="293572" y="108299"/>
                    </a:cubicBezTo>
                    <a:cubicBezTo>
                      <a:pt x="291434" y="115786"/>
                      <a:pt x="287328" y="122568"/>
                      <a:pt x="281692" y="127921"/>
                    </a:cubicBezTo>
                    <a:cubicBezTo>
                      <a:pt x="274717" y="134950"/>
                      <a:pt x="266933" y="141122"/>
                      <a:pt x="258503" y="146304"/>
                    </a:cubicBezTo>
                    <a:lnTo>
                      <a:pt x="290816" y="165354"/>
                    </a:lnTo>
                    <a:lnTo>
                      <a:pt x="273139" y="175546"/>
                    </a:lnTo>
                    <a:lnTo>
                      <a:pt x="240541" y="156496"/>
                    </a:lnTo>
                    <a:cubicBezTo>
                      <a:pt x="225021" y="164201"/>
                      <a:pt x="208789" y="170355"/>
                      <a:pt x="192072" y="174879"/>
                    </a:cubicBezTo>
                    <a:cubicBezTo>
                      <a:pt x="174585" y="179718"/>
                      <a:pt x="156717" y="183071"/>
                      <a:pt x="138660" y="184880"/>
                    </a:cubicBezTo>
                    <a:lnTo>
                      <a:pt x="121648" y="154305"/>
                    </a:lnTo>
                    <a:cubicBezTo>
                      <a:pt x="126419" y="154181"/>
                      <a:pt x="131181" y="153800"/>
                      <a:pt x="135904" y="153162"/>
                    </a:cubicBezTo>
                    <a:cubicBezTo>
                      <a:pt x="143061" y="152343"/>
                      <a:pt x="150169" y="151133"/>
                      <a:pt x="157193" y="149542"/>
                    </a:cubicBezTo>
                    <a:cubicBezTo>
                      <a:pt x="164986" y="147828"/>
                      <a:pt x="173254" y="145733"/>
                      <a:pt x="181998" y="143161"/>
                    </a:cubicBezTo>
                    <a:cubicBezTo>
                      <a:pt x="190494" y="140608"/>
                      <a:pt x="198781" y="137427"/>
                      <a:pt x="206802" y="133636"/>
                    </a:cubicBezTo>
                    <a:lnTo>
                      <a:pt x="156337" y="104394"/>
                    </a:lnTo>
                    <a:lnTo>
                      <a:pt x="149685" y="106680"/>
                    </a:lnTo>
                    <a:lnTo>
                      <a:pt x="142747" y="108775"/>
                    </a:lnTo>
                    <a:cubicBezTo>
                      <a:pt x="130012" y="112967"/>
                      <a:pt x="118417" y="116300"/>
                      <a:pt x="107773" y="118300"/>
                    </a:cubicBezTo>
                    <a:cubicBezTo>
                      <a:pt x="98212" y="120767"/>
                      <a:pt x="88442" y="122330"/>
                      <a:pt x="78596" y="122968"/>
                    </a:cubicBezTo>
                    <a:cubicBezTo>
                      <a:pt x="69748" y="123282"/>
                      <a:pt x="60900" y="122453"/>
                      <a:pt x="52271" y="120491"/>
                    </a:cubicBezTo>
                    <a:cubicBezTo>
                      <a:pt x="43736" y="118548"/>
                      <a:pt x="35535" y="115338"/>
                      <a:pt x="27941" y="110966"/>
                    </a:cubicBezTo>
                    <a:cubicBezTo>
                      <a:pt x="19578" y="106613"/>
                      <a:pt x="12326" y="100384"/>
                      <a:pt x="6748" y="92774"/>
                    </a:cubicBezTo>
                    <a:cubicBezTo>
                      <a:pt x="2671" y="87078"/>
                      <a:pt x="656" y="80153"/>
                      <a:pt x="1045" y="73152"/>
                    </a:cubicBezTo>
                    <a:cubicBezTo>
                      <a:pt x="1787" y="65856"/>
                      <a:pt x="4704" y="58950"/>
                      <a:pt x="9409" y="53340"/>
                    </a:cubicBezTo>
                    <a:cubicBezTo>
                      <a:pt x="15244" y="45977"/>
                      <a:pt x="22163" y="39557"/>
                      <a:pt x="29937" y="34290"/>
                    </a:cubicBezTo>
                    <a:lnTo>
                      <a:pt x="0" y="16954"/>
                    </a:lnTo>
                    <a:lnTo>
                      <a:pt x="17677" y="6763"/>
                    </a:lnTo>
                    <a:lnTo>
                      <a:pt x="47329" y="23908"/>
                    </a:lnTo>
                    <a:cubicBezTo>
                      <a:pt x="61261" y="17031"/>
                      <a:pt x="75878" y="11668"/>
                      <a:pt x="90951" y="7906"/>
                    </a:cubicBezTo>
                    <a:cubicBezTo>
                      <a:pt x="105283" y="4220"/>
                      <a:pt x="119862" y="1581"/>
                      <a:pt x="134574" y="0"/>
                    </a:cubicBezTo>
                    <a:close/>
                    <a:moveTo>
                      <a:pt x="63010" y="82772"/>
                    </a:moveTo>
                    <a:cubicBezTo>
                      <a:pt x="69663" y="86601"/>
                      <a:pt x="77332" y="88259"/>
                      <a:pt x="84964" y="87535"/>
                    </a:cubicBezTo>
                    <a:cubicBezTo>
                      <a:pt x="95295" y="86373"/>
                      <a:pt x="105454" y="84068"/>
                      <a:pt x="115281" y="80677"/>
                    </a:cubicBezTo>
                    <a:lnTo>
                      <a:pt x="67762" y="53150"/>
                    </a:lnTo>
                    <a:cubicBezTo>
                      <a:pt x="50085" y="64579"/>
                      <a:pt x="48659" y="74486"/>
                      <a:pt x="63010" y="82772"/>
                    </a:cubicBezTo>
                    <a:close/>
                    <a:moveTo>
                      <a:pt x="229802" y="96679"/>
                    </a:moveTo>
                    <a:cubicBezTo>
                      <a:pt x="222541" y="92745"/>
                      <a:pt x="214215" y="91240"/>
                      <a:pt x="206042" y="92392"/>
                    </a:cubicBezTo>
                    <a:cubicBezTo>
                      <a:pt x="194799" y="93897"/>
                      <a:pt x="183708" y="96355"/>
                      <a:pt x="172874" y="99727"/>
                    </a:cubicBezTo>
                    <a:lnTo>
                      <a:pt x="220393" y="127063"/>
                    </a:lnTo>
                    <a:cubicBezTo>
                      <a:pt x="240161" y="114776"/>
                      <a:pt x="243487" y="104585"/>
                      <a:pt x="229802" y="9667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7" name="Google Shape;1403;p27">
              <a:extLst>
                <a:ext uri="{FF2B5EF4-FFF2-40B4-BE49-F238E27FC236}">
                  <a16:creationId xmlns:a16="http://schemas.microsoft.com/office/drawing/2014/main" xmlns="" id="{8E7D8B13-53D8-4077-8BAA-888EA5F9F1E4}"/>
                </a:ext>
              </a:extLst>
            </p:cNvPr>
            <p:cNvGrpSpPr/>
            <p:nvPr/>
          </p:nvGrpSpPr>
          <p:grpSpPr>
            <a:xfrm>
              <a:off x="3839126" y="2072703"/>
              <a:ext cx="883852" cy="621124"/>
              <a:chOff x="5648751" y="2814828"/>
              <a:chExt cx="883852" cy="621124"/>
            </a:xfrm>
          </p:grpSpPr>
          <p:sp>
            <p:nvSpPr>
              <p:cNvPr id="304" name="Google Shape;1404;p27">
                <a:extLst>
                  <a:ext uri="{FF2B5EF4-FFF2-40B4-BE49-F238E27FC236}">
                    <a16:creationId xmlns:a16="http://schemas.microsoft.com/office/drawing/2014/main" xmlns="" id="{F485DA66-2AC2-4C65-9C45-2BC6B1D8A741}"/>
                  </a:ext>
                </a:extLst>
              </p:cNvPr>
              <p:cNvSpPr/>
              <p:nvPr/>
            </p:nvSpPr>
            <p:spPr>
              <a:xfrm>
                <a:off x="5648751" y="292446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5" name="Google Shape;1405;p27">
                <a:extLst>
                  <a:ext uri="{FF2B5EF4-FFF2-40B4-BE49-F238E27FC236}">
                    <a16:creationId xmlns:a16="http://schemas.microsoft.com/office/drawing/2014/main" xmlns="" id="{0717FD98-0716-45AA-9934-4F9C685F53BC}"/>
                  </a:ext>
                </a:extLst>
              </p:cNvPr>
              <p:cNvSpPr/>
              <p:nvPr/>
            </p:nvSpPr>
            <p:spPr>
              <a:xfrm>
                <a:off x="5648941" y="3067526"/>
                <a:ext cx="87244" cy="116490"/>
              </a:xfrm>
              <a:custGeom>
                <a:avLst/>
                <a:gdLst/>
                <a:ahLst/>
                <a:cxnLst/>
                <a:rect l="l" t="t" r="r" b="b"/>
                <a:pathLst>
                  <a:path w="87244" h="116490" extrusionOk="0">
                    <a:moveTo>
                      <a:pt x="0" y="116491"/>
                    </a:moveTo>
                    <a:lnTo>
                      <a:pt x="0" y="0"/>
                    </a:lnTo>
                    <a:lnTo>
                      <a:pt x="87245"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6" name="Google Shape;1406;p27">
                <a:extLst>
                  <a:ext uri="{FF2B5EF4-FFF2-40B4-BE49-F238E27FC236}">
                    <a16:creationId xmlns:a16="http://schemas.microsoft.com/office/drawing/2014/main" xmlns="" id="{266B12D6-DE70-48DD-8BFF-634C8AD29D5E}"/>
                  </a:ext>
                </a:extLst>
              </p:cNvPr>
              <p:cNvSpPr/>
              <p:nvPr/>
            </p:nvSpPr>
            <p:spPr>
              <a:xfrm>
                <a:off x="6466077" y="3070574"/>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7" name="Google Shape;1407;p27">
                <a:extLst>
                  <a:ext uri="{FF2B5EF4-FFF2-40B4-BE49-F238E27FC236}">
                    <a16:creationId xmlns:a16="http://schemas.microsoft.com/office/drawing/2014/main" xmlns="" id="{30A673A7-EF86-4EB7-A782-666891A9CBED}"/>
                  </a:ext>
                </a:extLst>
              </p:cNvPr>
              <p:cNvSpPr/>
              <p:nvPr/>
            </p:nvSpPr>
            <p:spPr>
              <a:xfrm>
                <a:off x="5648751" y="281482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8" name="Google Shape;1408;p27">
                <a:extLst>
                  <a:ext uri="{FF2B5EF4-FFF2-40B4-BE49-F238E27FC236}">
                    <a16:creationId xmlns:a16="http://schemas.microsoft.com/office/drawing/2014/main" xmlns="" id="{4C4CE6F7-FA9D-4B1F-AE09-866FCA66352D}"/>
                  </a:ext>
                </a:extLst>
              </p:cNvPr>
              <p:cNvSpPr/>
              <p:nvPr/>
            </p:nvSpPr>
            <p:spPr>
              <a:xfrm>
                <a:off x="5774449" y="2884431"/>
                <a:ext cx="632610" cy="366117"/>
              </a:xfrm>
              <a:custGeom>
                <a:avLst/>
                <a:gdLst/>
                <a:ahLst/>
                <a:cxnLst/>
                <a:rect l="l" t="t" r="r" b="b"/>
                <a:pathLst>
                  <a:path w="632610" h="366117" extrusionOk="0">
                    <a:moveTo>
                      <a:pt x="632040" y="194048"/>
                    </a:moveTo>
                    <a:cubicBezTo>
                      <a:pt x="627573" y="237101"/>
                      <a:pt x="596971" y="279773"/>
                      <a:pt x="539948" y="312539"/>
                    </a:cubicBezTo>
                    <a:cubicBezTo>
                      <a:pt x="416399" y="383977"/>
                      <a:pt x="216059" y="383977"/>
                      <a:pt x="92510" y="312539"/>
                    </a:cubicBezTo>
                    <a:cubicBezTo>
                      <a:pt x="35487" y="279583"/>
                      <a:pt x="4980" y="237101"/>
                      <a:pt x="608" y="194048"/>
                    </a:cubicBezTo>
                    <a:cubicBezTo>
                      <a:pt x="-4809" y="143661"/>
                      <a:pt x="25983" y="92131"/>
                      <a:pt x="92510" y="53650"/>
                    </a:cubicBezTo>
                    <a:cubicBezTo>
                      <a:pt x="216059" y="-17883"/>
                      <a:pt x="416399" y="-17883"/>
                      <a:pt x="539948" y="53650"/>
                    </a:cubicBezTo>
                    <a:cubicBezTo>
                      <a:pt x="606570" y="92131"/>
                      <a:pt x="637267" y="143661"/>
                      <a:pt x="632040"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9" name="Google Shape;1409;p27">
                <a:extLst>
                  <a:ext uri="{FF2B5EF4-FFF2-40B4-BE49-F238E27FC236}">
                    <a16:creationId xmlns:a16="http://schemas.microsoft.com/office/drawing/2014/main" xmlns="" id="{825B01DA-CC78-4C40-AF58-B256C76650F9}"/>
                  </a:ext>
                </a:extLst>
              </p:cNvPr>
              <p:cNvSpPr/>
              <p:nvPr/>
            </p:nvSpPr>
            <p:spPr>
              <a:xfrm>
                <a:off x="5775057" y="2906363"/>
                <a:ext cx="631431" cy="344185"/>
              </a:xfrm>
              <a:custGeom>
                <a:avLst/>
                <a:gdLst/>
                <a:ahLst/>
                <a:cxnLst/>
                <a:rect l="l" t="t" r="r" b="b"/>
                <a:pathLst>
                  <a:path w="631431" h="344185" extrusionOk="0">
                    <a:moveTo>
                      <a:pt x="631432" y="172117"/>
                    </a:moveTo>
                    <a:cubicBezTo>
                      <a:pt x="626965" y="215170"/>
                      <a:pt x="596363" y="257842"/>
                      <a:pt x="539340" y="290608"/>
                    </a:cubicBezTo>
                    <a:cubicBezTo>
                      <a:pt x="415791" y="362045"/>
                      <a:pt x="215451"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6363" y="86677"/>
                      <a:pt x="626965"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0" name="Google Shape;1410;p27">
                <a:extLst>
                  <a:ext uri="{FF2B5EF4-FFF2-40B4-BE49-F238E27FC236}">
                    <a16:creationId xmlns:a16="http://schemas.microsoft.com/office/drawing/2014/main" xmlns="" id="{6EEFC838-A3A4-4587-8CF8-8545E8143DFF}"/>
                  </a:ext>
                </a:extLst>
              </p:cNvPr>
              <p:cNvSpPr/>
              <p:nvPr/>
            </p:nvSpPr>
            <p:spPr>
              <a:xfrm>
                <a:off x="5936526" y="2988278"/>
                <a:ext cx="294942" cy="185832"/>
              </a:xfrm>
              <a:custGeom>
                <a:avLst/>
                <a:gdLst/>
                <a:ahLst/>
                <a:cxnLst/>
                <a:rect l="l" t="t" r="r" b="b"/>
                <a:pathLst>
                  <a:path w="294942" h="185832" extrusionOk="0">
                    <a:moveTo>
                      <a:pt x="149495" y="30290"/>
                    </a:moveTo>
                    <a:cubicBezTo>
                      <a:pt x="145608" y="30280"/>
                      <a:pt x="141730" y="30604"/>
                      <a:pt x="137900" y="31242"/>
                    </a:cubicBezTo>
                    <a:cubicBezTo>
                      <a:pt x="132768" y="32004"/>
                      <a:pt x="126876" y="33052"/>
                      <a:pt x="120413" y="34385"/>
                    </a:cubicBezTo>
                    <a:cubicBezTo>
                      <a:pt x="113950" y="35719"/>
                      <a:pt x="107298" y="37529"/>
                      <a:pt x="100360" y="39529"/>
                    </a:cubicBezTo>
                    <a:cubicBezTo>
                      <a:pt x="93574" y="41624"/>
                      <a:pt x="86941" y="44168"/>
                      <a:pt x="80497" y="47149"/>
                    </a:cubicBezTo>
                    <a:lnTo>
                      <a:pt x="131342" y="76581"/>
                    </a:lnTo>
                    <a:lnTo>
                      <a:pt x="140846" y="73342"/>
                    </a:lnTo>
                    <a:cubicBezTo>
                      <a:pt x="153771" y="69056"/>
                      <a:pt x="165936" y="65342"/>
                      <a:pt x="177341" y="62389"/>
                    </a:cubicBezTo>
                    <a:cubicBezTo>
                      <a:pt x="188127" y="59474"/>
                      <a:pt x="199171" y="57626"/>
                      <a:pt x="210319" y="56864"/>
                    </a:cubicBezTo>
                    <a:cubicBezTo>
                      <a:pt x="220440" y="56255"/>
                      <a:pt x="230600" y="56960"/>
                      <a:pt x="240541" y="58960"/>
                    </a:cubicBezTo>
                    <a:cubicBezTo>
                      <a:pt x="250596" y="61170"/>
                      <a:pt x="260223" y="64999"/>
                      <a:pt x="269052" y="70295"/>
                    </a:cubicBezTo>
                    <a:cubicBezTo>
                      <a:pt x="277872" y="74657"/>
                      <a:pt x="285427" y="81220"/>
                      <a:pt x="291006" y="89345"/>
                    </a:cubicBezTo>
                    <a:cubicBezTo>
                      <a:pt x="294684" y="95288"/>
                      <a:pt x="295843" y="102451"/>
                      <a:pt x="294237" y="109252"/>
                    </a:cubicBezTo>
                    <a:cubicBezTo>
                      <a:pt x="292004" y="116719"/>
                      <a:pt x="287879" y="123482"/>
                      <a:pt x="282262" y="128873"/>
                    </a:cubicBezTo>
                    <a:cubicBezTo>
                      <a:pt x="275287" y="135903"/>
                      <a:pt x="267503" y="142075"/>
                      <a:pt x="259073" y="147257"/>
                    </a:cubicBezTo>
                    <a:lnTo>
                      <a:pt x="291386" y="166307"/>
                    </a:lnTo>
                    <a:lnTo>
                      <a:pt x="273804" y="176498"/>
                    </a:lnTo>
                    <a:lnTo>
                      <a:pt x="241206" y="157448"/>
                    </a:lnTo>
                    <a:cubicBezTo>
                      <a:pt x="225677" y="165116"/>
                      <a:pt x="209444" y="171279"/>
                      <a:pt x="192737" y="175832"/>
                    </a:cubicBezTo>
                    <a:cubicBezTo>
                      <a:pt x="175212" y="180670"/>
                      <a:pt x="157316" y="184013"/>
                      <a:pt x="139230" y="185833"/>
                    </a:cubicBezTo>
                    <a:lnTo>
                      <a:pt x="122219" y="154972"/>
                    </a:lnTo>
                    <a:cubicBezTo>
                      <a:pt x="126990" y="154848"/>
                      <a:pt x="131751" y="154467"/>
                      <a:pt x="136474" y="153829"/>
                    </a:cubicBezTo>
                    <a:cubicBezTo>
                      <a:pt x="142842" y="153067"/>
                      <a:pt x="149970" y="151924"/>
                      <a:pt x="157763" y="150209"/>
                    </a:cubicBezTo>
                    <a:cubicBezTo>
                      <a:pt x="165556" y="148495"/>
                      <a:pt x="173824" y="146399"/>
                      <a:pt x="182568" y="143828"/>
                    </a:cubicBezTo>
                    <a:cubicBezTo>
                      <a:pt x="191064" y="141275"/>
                      <a:pt x="199351" y="138093"/>
                      <a:pt x="207373" y="134303"/>
                    </a:cubicBezTo>
                    <a:lnTo>
                      <a:pt x="156907" y="105061"/>
                    </a:lnTo>
                    <a:lnTo>
                      <a:pt x="150255" y="107347"/>
                    </a:lnTo>
                    <a:cubicBezTo>
                      <a:pt x="148069" y="108109"/>
                      <a:pt x="145693" y="108775"/>
                      <a:pt x="143317" y="109442"/>
                    </a:cubicBezTo>
                    <a:cubicBezTo>
                      <a:pt x="130677" y="113633"/>
                      <a:pt x="118987" y="116967"/>
                      <a:pt x="108438" y="118967"/>
                    </a:cubicBezTo>
                    <a:cubicBezTo>
                      <a:pt x="98640" y="121244"/>
                      <a:pt x="88651" y="122577"/>
                      <a:pt x="78596" y="122968"/>
                    </a:cubicBezTo>
                    <a:cubicBezTo>
                      <a:pt x="69748" y="123234"/>
                      <a:pt x="60910" y="122406"/>
                      <a:pt x="52271" y="120491"/>
                    </a:cubicBezTo>
                    <a:cubicBezTo>
                      <a:pt x="43746" y="118501"/>
                      <a:pt x="35554" y="115300"/>
                      <a:pt x="27941" y="110966"/>
                    </a:cubicBezTo>
                    <a:cubicBezTo>
                      <a:pt x="19597" y="106585"/>
                      <a:pt x="12355" y="100365"/>
                      <a:pt x="6748" y="92774"/>
                    </a:cubicBezTo>
                    <a:cubicBezTo>
                      <a:pt x="2690" y="87068"/>
                      <a:pt x="675" y="80153"/>
                      <a:pt x="1045" y="73152"/>
                    </a:cubicBezTo>
                    <a:cubicBezTo>
                      <a:pt x="1825" y="65865"/>
                      <a:pt x="4733" y="58979"/>
                      <a:pt x="9409" y="53340"/>
                    </a:cubicBezTo>
                    <a:cubicBezTo>
                      <a:pt x="15254" y="45958"/>
                      <a:pt x="22210" y="39529"/>
                      <a:pt x="30032" y="34290"/>
                    </a:cubicBezTo>
                    <a:lnTo>
                      <a:pt x="0" y="16954"/>
                    </a:lnTo>
                    <a:lnTo>
                      <a:pt x="17677" y="6763"/>
                    </a:lnTo>
                    <a:lnTo>
                      <a:pt x="47329" y="23908"/>
                    </a:lnTo>
                    <a:cubicBezTo>
                      <a:pt x="61242" y="16993"/>
                      <a:pt x="75869" y="11621"/>
                      <a:pt x="90951" y="7906"/>
                    </a:cubicBezTo>
                    <a:cubicBezTo>
                      <a:pt x="105283" y="4239"/>
                      <a:pt x="119862" y="1591"/>
                      <a:pt x="134574" y="0"/>
                    </a:cubicBezTo>
                    <a:close/>
                    <a:moveTo>
                      <a:pt x="63200" y="83725"/>
                    </a:moveTo>
                    <a:cubicBezTo>
                      <a:pt x="69881" y="87563"/>
                      <a:pt x="77589" y="89230"/>
                      <a:pt x="85249" y="88487"/>
                    </a:cubicBezTo>
                    <a:cubicBezTo>
                      <a:pt x="95532" y="87268"/>
                      <a:pt x="105663" y="84963"/>
                      <a:pt x="115471" y="81629"/>
                    </a:cubicBezTo>
                    <a:lnTo>
                      <a:pt x="67952" y="54102"/>
                    </a:lnTo>
                    <a:cubicBezTo>
                      <a:pt x="50180" y="65532"/>
                      <a:pt x="48849" y="75438"/>
                      <a:pt x="63200" y="83725"/>
                    </a:cubicBezTo>
                    <a:close/>
                    <a:moveTo>
                      <a:pt x="229992" y="97822"/>
                    </a:moveTo>
                    <a:cubicBezTo>
                      <a:pt x="222750" y="93840"/>
                      <a:pt x="214405" y="92335"/>
                      <a:pt x="206232" y="93536"/>
                    </a:cubicBezTo>
                    <a:cubicBezTo>
                      <a:pt x="194989" y="95040"/>
                      <a:pt x="183898" y="97498"/>
                      <a:pt x="173064" y="100870"/>
                    </a:cubicBezTo>
                    <a:lnTo>
                      <a:pt x="220583" y="128207"/>
                    </a:lnTo>
                    <a:cubicBezTo>
                      <a:pt x="240256" y="115729"/>
                      <a:pt x="243677" y="105537"/>
                      <a:pt x="229992" y="9782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1" name="Google Shape;1411;p27">
                <a:extLst>
                  <a:ext uri="{FF2B5EF4-FFF2-40B4-BE49-F238E27FC236}">
                    <a16:creationId xmlns:a16="http://schemas.microsoft.com/office/drawing/2014/main" xmlns="" id="{2DCA8B1D-2068-4B21-BE84-9A4E70579F13}"/>
                  </a:ext>
                </a:extLst>
              </p:cNvPr>
              <p:cNvSpPr/>
              <p:nvPr/>
            </p:nvSpPr>
            <p:spPr>
              <a:xfrm>
                <a:off x="6058745" y="3126009"/>
                <a:ext cx="19007" cy="25526"/>
              </a:xfrm>
              <a:custGeom>
                <a:avLst/>
                <a:gdLst/>
                <a:ahLst/>
                <a:cxnLst/>
                <a:rect l="l" t="t" r="r" b="b"/>
                <a:pathLst>
                  <a:path w="19007" h="25526" extrusionOk="0">
                    <a:moveTo>
                      <a:pt x="0" y="17240"/>
                    </a:moveTo>
                    <a:cubicBezTo>
                      <a:pt x="0" y="16002"/>
                      <a:pt x="0" y="0"/>
                      <a:pt x="0" y="0"/>
                    </a:cubicBezTo>
                    <a:lnTo>
                      <a:pt x="19008" y="12573"/>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2" name="Google Shape;1412;p27">
                <a:extLst>
                  <a:ext uri="{FF2B5EF4-FFF2-40B4-BE49-F238E27FC236}">
                    <a16:creationId xmlns:a16="http://schemas.microsoft.com/office/drawing/2014/main" xmlns="" id="{BD724BD6-D6EE-4C27-9AAF-396D17BD4749}"/>
                  </a:ext>
                </a:extLst>
              </p:cNvPr>
              <p:cNvSpPr/>
              <p:nvPr/>
            </p:nvSpPr>
            <p:spPr>
              <a:xfrm>
                <a:off x="6185905" y="3137249"/>
                <a:ext cx="42006" cy="19716"/>
              </a:xfrm>
              <a:custGeom>
                <a:avLst/>
                <a:gdLst/>
                <a:ahLst/>
                <a:cxnLst/>
                <a:rect l="l" t="t" r="r" b="b"/>
                <a:pathLst>
                  <a:path w="42006" h="19716" extrusionOk="0">
                    <a:moveTo>
                      <a:pt x="42007" y="17145"/>
                    </a:moveTo>
                    <a:lnTo>
                      <a:pt x="42007" y="0"/>
                    </a:lnTo>
                    <a:lnTo>
                      <a:pt x="0" y="3143"/>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3" name="Google Shape;1413;p27">
                <a:extLst>
                  <a:ext uri="{FF2B5EF4-FFF2-40B4-BE49-F238E27FC236}">
                    <a16:creationId xmlns:a16="http://schemas.microsoft.com/office/drawing/2014/main" xmlns="" id="{6ACBDFBE-308D-46BA-906B-2C197DE2A50B}"/>
                  </a:ext>
                </a:extLst>
              </p:cNvPr>
              <p:cNvSpPr/>
              <p:nvPr/>
            </p:nvSpPr>
            <p:spPr>
              <a:xfrm>
                <a:off x="6199971" y="3074003"/>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4" name="Google Shape;1414;p27">
                <a:extLst>
                  <a:ext uri="{FF2B5EF4-FFF2-40B4-BE49-F238E27FC236}">
                    <a16:creationId xmlns:a16="http://schemas.microsoft.com/office/drawing/2014/main" xmlns="" id="{F357A0E5-15AF-46CB-B5CB-6532D7CF4F98}"/>
                  </a:ext>
                </a:extLst>
              </p:cNvPr>
              <p:cNvSpPr/>
              <p:nvPr/>
            </p:nvSpPr>
            <p:spPr>
              <a:xfrm>
                <a:off x="6100751" y="3080384"/>
                <a:ext cx="47423" cy="33147"/>
              </a:xfrm>
              <a:custGeom>
                <a:avLst/>
                <a:gdLst/>
                <a:ahLst/>
                <a:cxnLst/>
                <a:rect l="l" t="t" r="r" b="b"/>
                <a:pathLst>
                  <a:path w="47423" h="33147" extrusionOk="0">
                    <a:moveTo>
                      <a:pt x="0" y="10097"/>
                    </a:moveTo>
                    <a:lnTo>
                      <a:pt x="10454" y="0"/>
                    </a:lnTo>
                    <a:lnTo>
                      <a:pt x="47424" y="25622"/>
                    </a:lnTo>
                    <a:lnTo>
                      <a:pt x="45143" y="33147"/>
                    </a:lnTo>
                    <a:cubicBezTo>
                      <a:pt x="45143" y="33147"/>
                      <a:pt x="17582" y="21431"/>
                      <a:pt x="16632" y="20765"/>
                    </a:cubicBezTo>
                    <a:cubicBezTo>
                      <a:pt x="15681" y="20098"/>
                      <a:pt x="0" y="10097"/>
                      <a:pt x="0" y="10097"/>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5" name="Google Shape;1415;p27">
                <a:extLst>
                  <a:ext uri="{FF2B5EF4-FFF2-40B4-BE49-F238E27FC236}">
                    <a16:creationId xmlns:a16="http://schemas.microsoft.com/office/drawing/2014/main" xmlns="" id="{DA7A031A-94D2-46E8-961E-A46EA14AB3CB}"/>
                  </a:ext>
                </a:extLst>
              </p:cNvPr>
              <p:cNvSpPr/>
              <p:nvPr/>
            </p:nvSpPr>
            <p:spPr>
              <a:xfrm>
                <a:off x="6004573" y="3025235"/>
                <a:ext cx="58733" cy="38957"/>
              </a:xfrm>
              <a:custGeom>
                <a:avLst/>
                <a:gdLst/>
                <a:ahLst/>
                <a:cxnLst/>
                <a:rect l="l" t="t" r="r" b="b"/>
                <a:pathLst>
                  <a:path w="58733" h="38957" extrusionOk="0">
                    <a:moveTo>
                      <a:pt x="0" y="11049"/>
                    </a:moveTo>
                    <a:lnTo>
                      <a:pt x="48659" y="38957"/>
                    </a:lnTo>
                    <a:lnTo>
                      <a:pt x="58733" y="31623"/>
                    </a:lnTo>
                    <a:cubicBezTo>
                      <a:pt x="58733" y="31623"/>
                      <a:pt x="52556" y="24575"/>
                      <a:pt x="52081" y="23908"/>
                    </a:cubicBezTo>
                    <a:cubicBezTo>
                      <a:pt x="47699" y="18869"/>
                      <a:pt x="42567" y="14526"/>
                      <a:pt x="36875" y="11049"/>
                    </a:cubicBezTo>
                    <a:cubicBezTo>
                      <a:pt x="33168" y="10382"/>
                      <a:pt x="9979" y="0"/>
                      <a:pt x="997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6" name="Google Shape;1416;p27">
                <a:extLst>
                  <a:ext uri="{FF2B5EF4-FFF2-40B4-BE49-F238E27FC236}">
                    <a16:creationId xmlns:a16="http://schemas.microsoft.com/office/drawing/2014/main" xmlns="" id="{264D0EF5-B560-4B88-BDE0-209647953F08}"/>
                  </a:ext>
                </a:extLst>
              </p:cNvPr>
              <p:cNvSpPr/>
              <p:nvPr/>
            </p:nvSpPr>
            <p:spPr>
              <a:xfrm>
                <a:off x="6058745" y="2994088"/>
                <a:ext cx="27275" cy="24479"/>
              </a:xfrm>
              <a:custGeom>
                <a:avLst/>
                <a:gdLst/>
                <a:ahLst/>
                <a:cxnLst/>
                <a:rect l="l" t="t" r="r" b="b"/>
                <a:pathLst>
                  <a:path w="27275" h="24479" extrusionOk="0">
                    <a:moveTo>
                      <a:pt x="27276" y="24479"/>
                    </a:moveTo>
                    <a:lnTo>
                      <a:pt x="27276" y="7334"/>
                    </a:lnTo>
                    <a:lnTo>
                      <a:pt x="4847"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7" name="Google Shape;1417;p27">
                <a:extLst>
                  <a:ext uri="{FF2B5EF4-FFF2-40B4-BE49-F238E27FC236}">
                    <a16:creationId xmlns:a16="http://schemas.microsoft.com/office/drawing/2014/main" xmlns="" id="{0D9294F4-FAFD-4A54-BB24-229AFB56E8CA}"/>
                  </a:ext>
                </a:extLst>
              </p:cNvPr>
              <p:cNvSpPr/>
              <p:nvPr/>
            </p:nvSpPr>
            <p:spPr>
              <a:xfrm>
                <a:off x="5936526" y="2989040"/>
                <a:ext cx="26135" cy="19431"/>
              </a:xfrm>
              <a:custGeom>
                <a:avLst/>
                <a:gdLst/>
                <a:ahLst/>
                <a:cxnLst/>
                <a:rect l="l" t="t" r="r" b="b"/>
                <a:pathLst>
                  <a:path w="26135" h="19431"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8" name="Google Shape;1418;p27">
                <a:extLst>
                  <a:ext uri="{FF2B5EF4-FFF2-40B4-BE49-F238E27FC236}">
                    <a16:creationId xmlns:a16="http://schemas.microsoft.com/office/drawing/2014/main" xmlns="" id="{ABBB54F6-DF7D-4902-84E5-F43D84456B50}"/>
                  </a:ext>
                </a:extLst>
              </p:cNvPr>
              <p:cNvSpPr/>
              <p:nvPr/>
            </p:nvSpPr>
            <p:spPr>
              <a:xfrm>
                <a:off x="5937476" y="3046571"/>
                <a:ext cx="30221" cy="30289"/>
              </a:xfrm>
              <a:custGeom>
                <a:avLst/>
                <a:gdLst/>
                <a:ahLst/>
                <a:cxnLst/>
                <a:rect l="l" t="t" r="r" b="b"/>
                <a:pathLst>
                  <a:path w="30221" h="30289" extrusionOk="0">
                    <a:moveTo>
                      <a:pt x="0" y="17907"/>
                    </a:moveTo>
                    <a:cubicBezTo>
                      <a:pt x="0" y="17907"/>
                      <a:pt x="0" y="0"/>
                      <a:pt x="0" y="0"/>
                    </a:cubicBezTo>
                    <a:lnTo>
                      <a:pt x="30222" y="0"/>
                    </a:lnTo>
                    <a:lnTo>
                      <a:pt x="22999" y="16002"/>
                    </a:lnTo>
                    <a:lnTo>
                      <a:pt x="997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9" name="Google Shape;1419;p27">
                <a:extLst>
                  <a:ext uri="{FF2B5EF4-FFF2-40B4-BE49-F238E27FC236}">
                    <a16:creationId xmlns:a16="http://schemas.microsoft.com/office/drawing/2014/main" xmlns="" id="{71EFC9D4-D2BA-469C-8F4D-D9BA06145459}"/>
                  </a:ext>
                </a:extLst>
              </p:cNvPr>
              <p:cNvSpPr/>
              <p:nvPr/>
            </p:nvSpPr>
            <p:spPr>
              <a:xfrm>
                <a:off x="5936526" y="2971514"/>
                <a:ext cx="294948" cy="185546"/>
              </a:xfrm>
              <a:custGeom>
                <a:avLst/>
                <a:gdLst/>
                <a:ahLst/>
                <a:cxnLst/>
                <a:rect l="l" t="t" r="r" b="b"/>
                <a:pathLst>
                  <a:path w="294948" h="185546" extrusionOk="0">
                    <a:moveTo>
                      <a:pt x="149495" y="29908"/>
                    </a:moveTo>
                    <a:cubicBezTo>
                      <a:pt x="145608" y="29899"/>
                      <a:pt x="141730" y="30223"/>
                      <a:pt x="137900" y="30861"/>
                    </a:cubicBezTo>
                    <a:cubicBezTo>
                      <a:pt x="132768" y="31623"/>
                      <a:pt x="126876" y="32671"/>
                      <a:pt x="120413" y="34004"/>
                    </a:cubicBezTo>
                    <a:cubicBezTo>
                      <a:pt x="113950" y="35338"/>
                      <a:pt x="107298" y="37052"/>
                      <a:pt x="100360" y="39148"/>
                    </a:cubicBezTo>
                    <a:cubicBezTo>
                      <a:pt x="93565" y="41196"/>
                      <a:pt x="86922" y="43748"/>
                      <a:pt x="80497" y="46768"/>
                    </a:cubicBezTo>
                    <a:lnTo>
                      <a:pt x="131342" y="76105"/>
                    </a:lnTo>
                    <a:lnTo>
                      <a:pt x="140846" y="72866"/>
                    </a:lnTo>
                    <a:cubicBezTo>
                      <a:pt x="153771" y="68580"/>
                      <a:pt x="165936" y="64960"/>
                      <a:pt x="177341" y="61913"/>
                    </a:cubicBezTo>
                    <a:cubicBezTo>
                      <a:pt x="188137" y="59065"/>
                      <a:pt x="199180" y="57255"/>
                      <a:pt x="210319" y="56483"/>
                    </a:cubicBezTo>
                    <a:cubicBezTo>
                      <a:pt x="220440" y="55874"/>
                      <a:pt x="230600" y="56579"/>
                      <a:pt x="240541" y="58579"/>
                    </a:cubicBezTo>
                    <a:cubicBezTo>
                      <a:pt x="250586" y="60751"/>
                      <a:pt x="260214" y="64551"/>
                      <a:pt x="269052" y="69818"/>
                    </a:cubicBezTo>
                    <a:cubicBezTo>
                      <a:pt x="277853" y="74219"/>
                      <a:pt x="285399" y="80772"/>
                      <a:pt x="291006" y="88868"/>
                    </a:cubicBezTo>
                    <a:cubicBezTo>
                      <a:pt x="294693" y="94802"/>
                      <a:pt x="295853" y="101975"/>
                      <a:pt x="294237" y="108775"/>
                    </a:cubicBezTo>
                    <a:cubicBezTo>
                      <a:pt x="292004" y="116243"/>
                      <a:pt x="287879" y="123006"/>
                      <a:pt x="282262" y="128397"/>
                    </a:cubicBezTo>
                    <a:cubicBezTo>
                      <a:pt x="275363" y="135484"/>
                      <a:pt x="267646" y="141722"/>
                      <a:pt x="259263" y="146971"/>
                    </a:cubicBezTo>
                    <a:lnTo>
                      <a:pt x="291576" y="166021"/>
                    </a:lnTo>
                    <a:lnTo>
                      <a:pt x="273994" y="176213"/>
                    </a:lnTo>
                    <a:lnTo>
                      <a:pt x="241396" y="157163"/>
                    </a:lnTo>
                    <a:cubicBezTo>
                      <a:pt x="225857" y="164802"/>
                      <a:pt x="209635" y="170926"/>
                      <a:pt x="192927" y="175450"/>
                    </a:cubicBezTo>
                    <a:cubicBezTo>
                      <a:pt x="175421" y="180365"/>
                      <a:pt x="157516" y="183747"/>
                      <a:pt x="139421" y="185547"/>
                    </a:cubicBezTo>
                    <a:lnTo>
                      <a:pt x="122409" y="154876"/>
                    </a:lnTo>
                    <a:cubicBezTo>
                      <a:pt x="127180" y="154800"/>
                      <a:pt x="131932" y="154448"/>
                      <a:pt x="136664" y="153829"/>
                    </a:cubicBezTo>
                    <a:cubicBezTo>
                      <a:pt x="143032" y="153067"/>
                      <a:pt x="150160" y="151829"/>
                      <a:pt x="157953" y="150114"/>
                    </a:cubicBezTo>
                    <a:cubicBezTo>
                      <a:pt x="165746" y="148400"/>
                      <a:pt x="174014" y="146304"/>
                      <a:pt x="182758" y="143828"/>
                    </a:cubicBezTo>
                    <a:cubicBezTo>
                      <a:pt x="191254" y="141275"/>
                      <a:pt x="199542" y="138093"/>
                      <a:pt x="207563" y="134303"/>
                    </a:cubicBezTo>
                    <a:lnTo>
                      <a:pt x="156907" y="105061"/>
                    </a:lnTo>
                    <a:lnTo>
                      <a:pt x="150255" y="107442"/>
                    </a:lnTo>
                    <a:lnTo>
                      <a:pt x="143317" y="109538"/>
                    </a:lnTo>
                    <a:cubicBezTo>
                      <a:pt x="130677" y="113729"/>
                      <a:pt x="118987" y="116967"/>
                      <a:pt x="108438" y="119063"/>
                    </a:cubicBezTo>
                    <a:cubicBezTo>
                      <a:pt x="98640" y="121339"/>
                      <a:pt x="88651" y="122672"/>
                      <a:pt x="78596" y="123063"/>
                    </a:cubicBezTo>
                    <a:cubicBezTo>
                      <a:pt x="69748" y="123425"/>
                      <a:pt x="60900" y="122587"/>
                      <a:pt x="52271" y="120587"/>
                    </a:cubicBezTo>
                    <a:cubicBezTo>
                      <a:pt x="43736" y="118643"/>
                      <a:pt x="35535" y="115434"/>
                      <a:pt x="27941" y="111062"/>
                    </a:cubicBezTo>
                    <a:cubicBezTo>
                      <a:pt x="19616" y="106651"/>
                      <a:pt x="12374" y="100432"/>
                      <a:pt x="6748" y="92869"/>
                    </a:cubicBezTo>
                    <a:cubicBezTo>
                      <a:pt x="2690" y="87163"/>
                      <a:pt x="675" y="80248"/>
                      <a:pt x="1045" y="73247"/>
                    </a:cubicBezTo>
                    <a:cubicBezTo>
                      <a:pt x="1815" y="65961"/>
                      <a:pt x="4723" y="59065"/>
                      <a:pt x="9409" y="53435"/>
                    </a:cubicBezTo>
                    <a:cubicBezTo>
                      <a:pt x="15254" y="46053"/>
                      <a:pt x="22210" y="39624"/>
                      <a:pt x="30032" y="34385"/>
                    </a:cubicBezTo>
                    <a:lnTo>
                      <a:pt x="0" y="17050"/>
                    </a:lnTo>
                    <a:lnTo>
                      <a:pt x="17677" y="6858"/>
                    </a:lnTo>
                    <a:lnTo>
                      <a:pt x="47329" y="24003"/>
                    </a:lnTo>
                    <a:cubicBezTo>
                      <a:pt x="61242" y="17050"/>
                      <a:pt x="75869" y="11659"/>
                      <a:pt x="90951" y="7906"/>
                    </a:cubicBezTo>
                    <a:cubicBezTo>
                      <a:pt x="105292" y="4286"/>
                      <a:pt x="119871" y="1638"/>
                      <a:pt x="134574" y="0"/>
                    </a:cubicBezTo>
                    <a:close/>
                    <a:moveTo>
                      <a:pt x="63200" y="83249"/>
                    </a:moveTo>
                    <a:cubicBezTo>
                      <a:pt x="69862" y="87125"/>
                      <a:pt x="77579" y="88792"/>
                      <a:pt x="85249" y="88011"/>
                    </a:cubicBezTo>
                    <a:cubicBezTo>
                      <a:pt x="95532" y="86830"/>
                      <a:pt x="105663" y="84563"/>
                      <a:pt x="115471" y="81248"/>
                    </a:cubicBezTo>
                    <a:lnTo>
                      <a:pt x="67952" y="53721"/>
                    </a:lnTo>
                    <a:cubicBezTo>
                      <a:pt x="50180" y="65151"/>
                      <a:pt x="48849" y="74962"/>
                      <a:pt x="63200" y="83249"/>
                    </a:cubicBezTo>
                    <a:close/>
                    <a:moveTo>
                      <a:pt x="229992" y="97250"/>
                    </a:moveTo>
                    <a:cubicBezTo>
                      <a:pt x="222759" y="93231"/>
                      <a:pt x="214405" y="91726"/>
                      <a:pt x="206232" y="92964"/>
                    </a:cubicBezTo>
                    <a:cubicBezTo>
                      <a:pt x="194980" y="94421"/>
                      <a:pt x="183879" y="96879"/>
                      <a:pt x="173064" y="100298"/>
                    </a:cubicBezTo>
                    <a:lnTo>
                      <a:pt x="220583" y="127635"/>
                    </a:lnTo>
                    <a:cubicBezTo>
                      <a:pt x="240541" y="115253"/>
                      <a:pt x="243677" y="105127"/>
                      <a:pt x="229992" y="97250"/>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8" name="Google Shape;1420;p27">
              <a:extLst>
                <a:ext uri="{FF2B5EF4-FFF2-40B4-BE49-F238E27FC236}">
                  <a16:creationId xmlns:a16="http://schemas.microsoft.com/office/drawing/2014/main" xmlns="" id="{1ECCB7BF-5126-4D5E-8900-D1C204C2BDFB}"/>
                </a:ext>
              </a:extLst>
            </p:cNvPr>
            <p:cNvGrpSpPr/>
            <p:nvPr/>
          </p:nvGrpSpPr>
          <p:grpSpPr>
            <a:xfrm>
              <a:off x="3799020" y="4220685"/>
              <a:ext cx="883852" cy="621125"/>
              <a:chOff x="5608645" y="4962810"/>
              <a:chExt cx="883852" cy="621125"/>
            </a:xfrm>
          </p:grpSpPr>
          <p:sp>
            <p:nvSpPr>
              <p:cNvPr id="288" name="Google Shape;1421;p27">
                <a:extLst>
                  <a:ext uri="{FF2B5EF4-FFF2-40B4-BE49-F238E27FC236}">
                    <a16:creationId xmlns:a16="http://schemas.microsoft.com/office/drawing/2014/main" xmlns="" id="{70451D84-FF40-412D-A6A9-290FCEAE674F}"/>
                  </a:ext>
                </a:extLst>
              </p:cNvPr>
              <p:cNvSpPr/>
              <p:nvPr/>
            </p:nvSpPr>
            <p:spPr>
              <a:xfrm>
                <a:off x="5608645" y="5072443"/>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9" name="Google Shape;1422;p27">
                <a:extLst>
                  <a:ext uri="{FF2B5EF4-FFF2-40B4-BE49-F238E27FC236}">
                    <a16:creationId xmlns:a16="http://schemas.microsoft.com/office/drawing/2014/main" xmlns="" id="{08E7A743-0878-45EE-AFC6-A363551C4F03}"/>
                  </a:ext>
                </a:extLst>
              </p:cNvPr>
              <p:cNvSpPr/>
              <p:nvPr/>
            </p:nvSpPr>
            <p:spPr>
              <a:xfrm>
                <a:off x="5608835" y="5215508"/>
                <a:ext cx="87244" cy="116490"/>
              </a:xfrm>
              <a:custGeom>
                <a:avLst/>
                <a:gdLst/>
                <a:ahLst/>
                <a:cxnLst/>
                <a:rect l="l" t="t" r="r" b="b"/>
                <a:pathLst>
                  <a:path w="87244" h="116490" extrusionOk="0">
                    <a:moveTo>
                      <a:pt x="0" y="116491"/>
                    </a:moveTo>
                    <a:lnTo>
                      <a:pt x="0" y="0"/>
                    </a:lnTo>
                    <a:lnTo>
                      <a:pt x="87245"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0" name="Google Shape;1423;p27">
                <a:extLst>
                  <a:ext uri="{FF2B5EF4-FFF2-40B4-BE49-F238E27FC236}">
                    <a16:creationId xmlns:a16="http://schemas.microsoft.com/office/drawing/2014/main" xmlns="" id="{4F9D4542-FE22-4EDF-A736-F0FFF328F18D}"/>
                  </a:ext>
                </a:extLst>
              </p:cNvPr>
              <p:cNvSpPr/>
              <p:nvPr/>
            </p:nvSpPr>
            <p:spPr>
              <a:xfrm>
                <a:off x="6425971" y="5218557"/>
                <a:ext cx="66526" cy="157067"/>
              </a:xfrm>
              <a:custGeom>
                <a:avLst/>
                <a:gdLst/>
                <a:ahLst/>
                <a:cxnLst/>
                <a:rect l="l" t="t"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1" name="Google Shape;1424;p27">
                <a:extLst>
                  <a:ext uri="{FF2B5EF4-FFF2-40B4-BE49-F238E27FC236}">
                    <a16:creationId xmlns:a16="http://schemas.microsoft.com/office/drawing/2014/main" xmlns="" id="{D92B811B-9728-49DC-BA4E-6A170E7B8B80}"/>
                  </a:ext>
                </a:extLst>
              </p:cNvPr>
              <p:cNvSpPr/>
              <p:nvPr/>
            </p:nvSpPr>
            <p:spPr>
              <a:xfrm>
                <a:off x="5608645" y="496281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2" name="Google Shape;1425;p27">
                <a:extLst>
                  <a:ext uri="{FF2B5EF4-FFF2-40B4-BE49-F238E27FC236}">
                    <a16:creationId xmlns:a16="http://schemas.microsoft.com/office/drawing/2014/main" xmlns="" id="{673B4FC4-E964-4602-8E3C-168E6773DE83}"/>
                  </a:ext>
                </a:extLst>
              </p:cNvPr>
              <p:cNvSpPr/>
              <p:nvPr/>
            </p:nvSpPr>
            <p:spPr>
              <a:xfrm>
                <a:off x="5734818" y="5032438"/>
                <a:ext cx="632517" cy="366093"/>
              </a:xfrm>
              <a:custGeom>
                <a:avLst/>
                <a:gdLst/>
                <a:ahLst/>
                <a:cxnLst/>
                <a:rect l="l" t="t" r="r" b="b"/>
                <a:pathLst>
                  <a:path w="632517" h="366093" extrusionOk="0">
                    <a:moveTo>
                      <a:pt x="632040" y="194024"/>
                    </a:moveTo>
                    <a:cubicBezTo>
                      <a:pt x="627573" y="237077"/>
                      <a:pt x="596971" y="279749"/>
                      <a:pt x="539948" y="312515"/>
                    </a:cubicBezTo>
                    <a:cubicBezTo>
                      <a:pt x="416399" y="383953"/>
                      <a:pt x="216154" y="383953"/>
                      <a:pt x="92510" y="312515"/>
                    </a:cubicBezTo>
                    <a:cubicBezTo>
                      <a:pt x="35487" y="279559"/>
                      <a:pt x="4980" y="237077"/>
                      <a:pt x="608" y="194024"/>
                    </a:cubicBezTo>
                    <a:cubicBezTo>
                      <a:pt x="-4809" y="143637"/>
                      <a:pt x="25983" y="92107"/>
                      <a:pt x="92510" y="53721"/>
                    </a:cubicBezTo>
                    <a:cubicBezTo>
                      <a:pt x="216059" y="-17907"/>
                      <a:pt x="416399" y="-17907"/>
                      <a:pt x="539948" y="53721"/>
                    </a:cubicBezTo>
                    <a:cubicBezTo>
                      <a:pt x="606094" y="92012"/>
                      <a:pt x="636792" y="143637"/>
                      <a:pt x="632040"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3" name="Google Shape;1426;p27">
                <a:extLst>
                  <a:ext uri="{FF2B5EF4-FFF2-40B4-BE49-F238E27FC236}">
                    <a16:creationId xmlns:a16="http://schemas.microsoft.com/office/drawing/2014/main" xmlns="" id="{EEF6A4C1-B671-4546-BB9F-FF8E4894DC47}"/>
                  </a:ext>
                </a:extLst>
              </p:cNvPr>
              <p:cNvSpPr/>
              <p:nvPr/>
            </p:nvSpPr>
            <p:spPr>
              <a:xfrm>
                <a:off x="5735426" y="5054346"/>
                <a:ext cx="631431" cy="344185"/>
              </a:xfrm>
              <a:custGeom>
                <a:avLst/>
                <a:gdLst/>
                <a:ahLst/>
                <a:cxnLst/>
                <a:rect l="l" t="t" r="r" b="b"/>
                <a:pathLst>
                  <a:path w="631431" h="344185" extrusionOk="0">
                    <a:moveTo>
                      <a:pt x="631432" y="172117"/>
                    </a:moveTo>
                    <a:cubicBezTo>
                      <a:pt x="626965" y="215170"/>
                      <a:pt x="596363" y="257842"/>
                      <a:pt x="539340" y="290608"/>
                    </a:cubicBezTo>
                    <a:cubicBezTo>
                      <a:pt x="415791" y="362045"/>
                      <a:pt x="215546"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5887" y="86677"/>
                      <a:pt x="626490"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4" name="Google Shape;1427;p27">
                <a:extLst>
                  <a:ext uri="{FF2B5EF4-FFF2-40B4-BE49-F238E27FC236}">
                    <a16:creationId xmlns:a16="http://schemas.microsoft.com/office/drawing/2014/main" xmlns="" id="{609C85A1-F920-4455-93CD-69DBDE37AB80}"/>
                  </a:ext>
                </a:extLst>
              </p:cNvPr>
              <p:cNvSpPr/>
              <p:nvPr/>
            </p:nvSpPr>
            <p:spPr>
              <a:xfrm>
                <a:off x="5896325" y="5137308"/>
                <a:ext cx="295037" cy="184784"/>
              </a:xfrm>
              <a:custGeom>
                <a:avLst/>
                <a:gdLst/>
                <a:ahLst/>
                <a:cxnLst/>
                <a:rect l="l" t="t" r="r" b="b"/>
                <a:pathLst>
                  <a:path w="295037" h="184784" extrusionOk="0">
                    <a:moveTo>
                      <a:pt x="149590" y="29242"/>
                    </a:moveTo>
                    <a:cubicBezTo>
                      <a:pt x="145702" y="29232"/>
                      <a:pt x="141825" y="29556"/>
                      <a:pt x="137995" y="30194"/>
                    </a:cubicBezTo>
                    <a:cubicBezTo>
                      <a:pt x="132863" y="30956"/>
                      <a:pt x="126971" y="32004"/>
                      <a:pt x="120603" y="33338"/>
                    </a:cubicBezTo>
                    <a:cubicBezTo>
                      <a:pt x="114235" y="34671"/>
                      <a:pt x="107393" y="36481"/>
                      <a:pt x="100455" y="38576"/>
                    </a:cubicBezTo>
                    <a:cubicBezTo>
                      <a:pt x="93660" y="40595"/>
                      <a:pt x="87017" y="43110"/>
                      <a:pt x="80592" y="46101"/>
                    </a:cubicBezTo>
                    <a:lnTo>
                      <a:pt x="131437" y="75533"/>
                    </a:lnTo>
                    <a:lnTo>
                      <a:pt x="140941" y="72295"/>
                    </a:lnTo>
                    <a:cubicBezTo>
                      <a:pt x="153866" y="68008"/>
                      <a:pt x="166031" y="64294"/>
                      <a:pt x="177531" y="61341"/>
                    </a:cubicBezTo>
                    <a:cubicBezTo>
                      <a:pt x="188279" y="58398"/>
                      <a:pt x="199294" y="56579"/>
                      <a:pt x="210414" y="55912"/>
                    </a:cubicBezTo>
                    <a:cubicBezTo>
                      <a:pt x="220535" y="55226"/>
                      <a:pt x="230695" y="55893"/>
                      <a:pt x="240636" y="57912"/>
                    </a:cubicBezTo>
                    <a:cubicBezTo>
                      <a:pt x="250691" y="60122"/>
                      <a:pt x="260318" y="63951"/>
                      <a:pt x="269147" y="69247"/>
                    </a:cubicBezTo>
                    <a:cubicBezTo>
                      <a:pt x="277948" y="73647"/>
                      <a:pt x="285503" y="80200"/>
                      <a:pt x="291101" y="88297"/>
                    </a:cubicBezTo>
                    <a:cubicBezTo>
                      <a:pt x="294779" y="94240"/>
                      <a:pt x="295938" y="101403"/>
                      <a:pt x="294332" y="108204"/>
                    </a:cubicBezTo>
                    <a:cubicBezTo>
                      <a:pt x="292118" y="115681"/>
                      <a:pt x="287993" y="122444"/>
                      <a:pt x="282357" y="127825"/>
                    </a:cubicBezTo>
                    <a:cubicBezTo>
                      <a:pt x="275382" y="134855"/>
                      <a:pt x="267598" y="141027"/>
                      <a:pt x="259168" y="146209"/>
                    </a:cubicBezTo>
                    <a:lnTo>
                      <a:pt x="291481" y="165259"/>
                    </a:lnTo>
                    <a:lnTo>
                      <a:pt x="273899" y="175450"/>
                    </a:lnTo>
                    <a:lnTo>
                      <a:pt x="241301" y="156400"/>
                    </a:lnTo>
                    <a:cubicBezTo>
                      <a:pt x="225772" y="164068"/>
                      <a:pt x="209539" y="170231"/>
                      <a:pt x="192832" y="174784"/>
                    </a:cubicBezTo>
                    <a:cubicBezTo>
                      <a:pt x="175307" y="179622"/>
                      <a:pt x="157411" y="182966"/>
                      <a:pt x="139325" y="184785"/>
                    </a:cubicBezTo>
                    <a:lnTo>
                      <a:pt x="122314" y="154210"/>
                    </a:lnTo>
                    <a:cubicBezTo>
                      <a:pt x="127085" y="154086"/>
                      <a:pt x="131846" y="153705"/>
                      <a:pt x="136569" y="153067"/>
                    </a:cubicBezTo>
                    <a:cubicBezTo>
                      <a:pt x="143726" y="152257"/>
                      <a:pt x="150834" y="151047"/>
                      <a:pt x="157858" y="149447"/>
                    </a:cubicBezTo>
                    <a:cubicBezTo>
                      <a:pt x="165651" y="147733"/>
                      <a:pt x="174014" y="145637"/>
                      <a:pt x="182663" y="143065"/>
                    </a:cubicBezTo>
                    <a:cubicBezTo>
                      <a:pt x="191159" y="140513"/>
                      <a:pt x="199446" y="137331"/>
                      <a:pt x="207468" y="133540"/>
                    </a:cubicBezTo>
                    <a:lnTo>
                      <a:pt x="156907" y="104584"/>
                    </a:lnTo>
                    <a:lnTo>
                      <a:pt x="150255" y="106871"/>
                    </a:lnTo>
                    <a:lnTo>
                      <a:pt x="143412" y="108966"/>
                    </a:lnTo>
                    <a:cubicBezTo>
                      <a:pt x="130677" y="113157"/>
                      <a:pt x="118987" y="116491"/>
                      <a:pt x="108438" y="118491"/>
                    </a:cubicBezTo>
                    <a:cubicBezTo>
                      <a:pt x="98640" y="120767"/>
                      <a:pt x="88651" y="122111"/>
                      <a:pt x="78596" y="122491"/>
                    </a:cubicBezTo>
                    <a:cubicBezTo>
                      <a:pt x="69805" y="122968"/>
                      <a:pt x="60986" y="122291"/>
                      <a:pt x="52366" y="120491"/>
                    </a:cubicBezTo>
                    <a:cubicBezTo>
                      <a:pt x="43793" y="118567"/>
                      <a:pt x="35563" y="115357"/>
                      <a:pt x="27941" y="110966"/>
                    </a:cubicBezTo>
                    <a:cubicBezTo>
                      <a:pt x="19597" y="106585"/>
                      <a:pt x="12355" y="100365"/>
                      <a:pt x="6748" y="92773"/>
                    </a:cubicBezTo>
                    <a:cubicBezTo>
                      <a:pt x="2670" y="87078"/>
                      <a:pt x="656" y="80153"/>
                      <a:pt x="1045" y="73152"/>
                    </a:cubicBezTo>
                    <a:cubicBezTo>
                      <a:pt x="1825" y="65865"/>
                      <a:pt x="4733" y="58979"/>
                      <a:pt x="9409" y="53340"/>
                    </a:cubicBezTo>
                    <a:cubicBezTo>
                      <a:pt x="15254" y="45958"/>
                      <a:pt x="22210" y="39529"/>
                      <a:pt x="30032" y="34290"/>
                    </a:cubicBezTo>
                    <a:lnTo>
                      <a:pt x="0" y="16954"/>
                    </a:lnTo>
                    <a:lnTo>
                      <a:pt x="17677" y="6763"/>
                    </a:lnTo>
                    <a:lnTo>
                      <a:pt x="47329" y="23908"/>
                    </a:lnTo>
                    <a:cubicBezTo>
                      <a:pt x="61242" y="16993"/>
                      <a:pt x="75869" y="11621"/>
                      <a:pt x="90951" y="7906"/>
                    </a:cubicBezTo>
                    <a:cubicBezTo>
                      <a:pt x="105283" y="4239"/>
                      <a:pt x="119862" y="1591"/>
                      <a:pt x="134574" y="0"/>
                    </a:cubicBezTo>
                    <a:close/>
                    <a:moveTo>
                      <a:pt x="63295" y="82391"/>
                    </a:moveTo>
                    <a:cubicBezTo>
                      <a:pt x="69976" y="86230"/>
                      <a:pt x="77684" y="87897"/>
                      <a:pt x="85344" y="87154"/>
                    </a:cubicBezTo>
                    <a:cubicBezTo>
                      <a:pt x="95627" y="85935"/>
                      <a:pt x="105758" y="83629"/>
                      <a:pt x="115566" y="80296"/>
                    </a:cubicBezTo>
                    <a:lnTo>
                      <a:pt x="68047" y="52769"/>
                    </a:lnTo>
                    <a:cubicBezTo>
                      <a:pt x="50560" y="64484"/>
                      <a:pt x="48944" y="74390"/>
                      <a:pt x="63295" y="82391"/>
                    </a:cubicBezTo>
                    <a:close/>
                    <a:moveTo>
                      <a:pt x="230087" y="96298"/>
                    </a:moveTo>
                    <a:cubicBezTo>
                      <a:pt x="222826" y="92364"/>
                      <a:pt x="214500" y="90859"/>
                      <a:pt x="206327" y="92012"/>
                    </a:cubicBezTo>
                    <a:cubicBezTo>
                      <a:pt x="195084" y="93516"/>
                      <a:pt x="183993" y="95974"/>
                      <a:pt x="173159" y="99346"/>
                    </a:cubicBezTo>
                    <a:lnTo>
                      <a:pt x="220678" y="126682"/>
                    </a:lnTo>
                    <a:cubicBezTo>
                      <a:pt x="240541" y="114681"/>
                      <a:pt x="243867" y="104489"/>
                      <a:pt x="230087" y="965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5" name="Google Shape;1428;p27">
                <a:extLst>
                  <a:ext uri="{FF2B5EF4-FFF2-40B4-BE49-F238E27FC236}">
                    <a16:creationId xmlns:a16="http://schemas.microsoft.com/office/drawing/2014/main" xmlns="" id="{CE63D5DD-68B8-409D-9757-AE3A616AEED4}"/>
                  </a:ext>
                </a:extLst>
              </p:cNvPr>
              <p:cNvSpPr/>
              <p:nvPr/>
            </p:nvSpPr>
            <p:spPr>
              <a:xfrm>
                <a:off x="6018639" y="5274373"/>
                <a:ext cx="19007" cy="25431"/>
              </a:xfrm>
              <a:custGeom>
                <a:avLst/>
                <a:gdLst/>
                <a:ahLst/>
                <a:cxnLst/>
                <a:rect l="l" t="t" r="r" b="b"/>
                <a:pathLst>
                  <a:path w="19007" h="25431" extrusionOk="0">
                    <a:moveTo>
                      <a:pt x="0" y="17145"/>
                    </a:moveTo>
                    <a:cubicBezTo>
                      <a:pt x="0" y="15907"/>
                      <a:pt x="0" y="0"/>
                      <a:pt x="0" y="0"/>
                    </a:cubicBezTo>
                    <a:lnTo>
                      <a:pt x="19008" y="12478"/>
                    </a:lnTo>
                    <a:lnTo>
                      <a:pt x="10644" y="2543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6" name="Google Shape;1429;p27">
                <a:extLst>
                  <a:ext uri="{FF2B5EF4-FFF2-40B4-BE49-F238E27FC236}">
                    <a16:creationId xmlns:a16="http://schemas.microsoft.com/office/drawing/2014/main" xmlns="" id="{FC55989C-1CAF-4A8B-A818-ED296B23E509}"/>
                  </a:ext>
                </a:extLst>
              </p:cNvPr>
              <p:cNvSpPr/>
              <p:nvPr/>
            </p:nvSpPr>
            <p:spPr>
              <a:xfrm>
                <a:off x="6145799" y="5285232"/>
                <a:ext cx="42006" cy="19716"/>
              </a:xfrm>
              <a:custGeom>
                <a:avLst/>
                <a:gdLst/>
                <a:ahLst/>
                <a:cxnLst/>
                <a:rect l="l" t="t"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7" name="Google Shape;1430;p27">
                <a:extLst>
                  <a:ext uri="{FF2B5EF4-FFF2-40B4-BE49-F238E27FC236}">
                    <a16:creationId xmlns:a16="http://schemas.microsoft.com/office/drawing/2014/main" xmlns="" id="{632335AB-9F01-4DE5-AF9F-E055CAB6E434}"/>
                  </a:ext>
                </a:extLst>
              </p:cNvPr>
              <p:cNvSpPr/>
              <p:nvPr/>
            </p:nvSpPr>
            <p:spPr>
              <a:xfrm>
                <a:off x="6159865" y="5221985"/>
                <a:ext cx="31552" cy="17335"/>
              </a:xfrm>
              <a:custGeom>
                <a:avLst/>
                <a:gdLst/>
                <a:ahLst/>
                <a:cxnLst/>
                <a:rect l="l" t="t" r="r" b="b"/>
                <a:pathLst>
                  <a:path w="31552" h="17335" extrusionOk="0">
                    <a:moveTo>
                      <a:pt x="31552" y="17336"/>
                    </a:moveTo>
                    <a:lnTo>
                      <a:pt x="31552" y="0"/>
                    </a:lnTo>
                    <a:lnTo>
                      <a:pt x="0" y="11430"/>
                    </a:lnTo>
                    <a:lnTo>
                      <a:pt x="31552"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8" name="Google Shape;1431;p27">
                <a:extLst>
                  <a:ext uri="{FF2B5EF4-FFF2-40B4-BE49-F238E27FC236}">
                    <a16:creationId xmlns:a16="http://schemas.microsoft.com/office/drawing/2014/main" xmlns="" id="{742DF864-F07D-4DCB-A235-DCB453B4232B}"/>
                  </a:ext>
                </a:extLst>
              </p:cNvPr>
              <p:cNvSpPr/>
              <p:nvPr/>
            </p:nvSpPr>
            <p:spPr>
              <a:xfrm>
                <a:off x="6061026" y="5228653"/>
                <a:ext cx="47423" cy="33147"/>
              </a:xfrm>
              <a:custGeom>
                <a:avLst/>
                <a:gdLst/>
                <a:ahLst/>
                <a:cxnLst/>
                <a:rect l="l" t="t" r="r" b="b"/>
                <a:pathLst>
                  <a:path w="47423" h="33147" extrusionOk="0">
                    <a:moveTo>
                      <a:pt x="0" y="10096"/>
                    </a:moveTo>
                    <a:lnTo>
                      <a:pt x="10549" y="0"/>
                    </a:lnTo>
                    <a:lnTo>
                      <a:pt x="47424" y="25622"/>
                    </a:lnTo>
                    <a:lnTo>
                      <a:pt x="45143" y="33147"/>
                    </a:lnTo>
                    <a:cubicBezTo>
                      <a:pt x="45143" y="33147"/>
                      <a:pt x="17582" y="21431"/>
                      <a:pt x="16632" y="20764"/>
                    </a:cubicBezTo>
                    <a:cubicBezTo>
                      <a:pt x="15681" y="20098"/>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9" name="Google Shape;1432;p27">
                <a:extLst>
                  <a:ext uri="{FF2B5EF4-FFF2-40B4-BE49-F238E27FC236}">
                    <a16:creationId xmlns:a16="http://schemas.microsoft.com/office/drawing/2014/main" xmlns="" id="{7EFD6B10-F16C-4B11-9DA3-440116AE0839}"/>
                  </a:ext>
                </a:extLst>
              </p:cNvPr>
              <p:cNvSpPr/>
              <p:nvPr/>
            </p:nvSpPr>
            <p:spPr>
              <a:xfrm>
                <a:off x="5964467" y="5173217"/>
                <a:ext cx="59018" cy="38957"/>
              </a:xfrm>
              <a:custGeom>
                <a:avLst/>
                <a:gdLst/>
                <a:ahLst/>
                <a:cxnLst/>
                <a:rect l="l" t="t" r="r" b="b"/>
                <a:pathLst>
                  <a:path w="59018" h="38957" extrusionOk="0">
                    <a:moveTo>
                      <a:pt x="0" y="11144"/>
                    </a:moveTo>
                    <a:lnTo>
                      <a:pt x="48944" y="38957"/>
                    </a:lnTo>
                    <a:lnTo>
                      <a:pt x="59018" y="31623"/>
                    </a:lnTo>
                    <a:cubicBezTo>
                      <a:pt x="59018" y="31623"/>
                      <a:pt x="52841" y="24575"/>
                      <a:pt x="52366" y="23908"/>
                    </a:cubicBezTo>
                    <a:cubicBezTo>
                      <a:pt x="47975" y="18898"/>
                      <a:pt x="42853" y="14592"/>
                      <a:pt x="37160" y="11144"/>
                    </a:cubicBezTo>
                    <a:cubicBezTo>
                      <a:pt x="33453" y="10382"/>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0" name="Google Shape;1433;p27">
                <a:extLst>
                  <a:ext uri="{FF2B5EF4-FFF2-40B4-BE49-F238E27FC236}">
                    <a16:creationId xmlns:a16="http://schemas.microsoft.com/office/drawing/2014/main" xmlns="" id="{90840526-7961-46E5-881F-7DE5A4BABD3B}"/>
                  </a:ext>
                </a:extLst>
              </p:cNvPr>
              <p:cNvSpPr/>
              <p:nvPr/>
            </p:nvSpPr>
            <p:spPr>
              <a:xfrm>
                <a:off x="6018639" y="5142071"/>
                <a:ext cx="27275" cy="24479"/>
              </a:xfrm>
              <a:custGeom>
                <a:avLst/>
                <a:gdLst/>
                <a:ahLst/>
                <a:cxnLst/>
                <a:rect l="l" t="t" r="r" b="b"/>
                <a:pathLst>
                  <a:path w="27275" h="24479" extrusionOk="0">
                    <a:moveTo>
                      <a:pt x="27276" y="24479"/>
                    </a:moveTo>
                    <a:lnTo>
                      <a:pt x="27276" y="7334"/>
                    </a:lnTo>
                    <a:lnTo>
                      <a:pt x="4847" y="0"/>
                    </a:lnTo>
                    <a:lnTo>
                      <a:pt x="0" y="13525"/>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1" name="Google Shape;1434;p27">
                <a:extLst>
                  <a:ext uri="{FF2B5EF4-FFF2-40B4-BE49-F238E27FC236}">
                    <a16:creationId xmlns:a16="http://schemas.microsoft.com/office/drawing/2014/main" xmlns="" id="{E64AEDF4-D1CC-4786-8438-B224F8786D5D}"/>
                  </a:ext>
                </a:extLst>
              </p:cNvPr>
              <p:cNvSpPr/>
              <p:nvPr/>
            </p:nvSpPr>
            <p:spPr>
              <a:xfrm>
                <a:off x="5896420" y="5137023"/>
                <a:ext cx="26135" cy="19430"/>
              </a:xfrm>
              <a:custGeom>
                <a:avLst/>
                <a:gdLst/>
                <a:ahLst/>
                <a:cxnLst/>
                <a:rect l="l" t="t" r="r" b="b"/>
                <a:pathLst>
                  <a:path w="26135" h="19430"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2" name="Google Shape;1435;p27">
                <a:extLst>
                  <a:ext uri="{FF2B5EF4-FFF2-40B4-BE49-F238E27FC236}">
                    <a16:creationId xmlns:a16="http://schemas.microsoft.com/office/drawing/2014/main" xmlns="" id="{23B0AEFB-8D12-46C2-BB96-F168D3F67FC5}"/>
                  </a:ext>
                </a:extLst>
              </p:cNvPr>
              <p:cNvSpPr/>
              <p:nvPr/>
            </p:nvSpPr>
            <p:spPr>
              <a:xfrm>
                <a:off x="5897465" y="5194553"/>
                <a:ext cx="29841" cy="29908"/>
              </a:xfrm>
              <a:custGeom>
                <a:avLst/>
                <a:gdLst/>
                <a:ahLst/>
                <a:cxnLst/>
                <a:rect l="l" t="t" r="r" b="b"/>
                <a:pathLst>
                  <a:path w="29841" h="29908" extrusionOk="0">
                    <a:moveTo>
                      <a:pt x="0" y="17907"/>
                    </a:moveTo>
                    <a:lnTo>
                      <a:pt x="0" y="0"/>
                    </a:lnTo>
                    <a:lnTo>
                      <a:pt x="29842" y="0"/>
                    </a:lnTo>
                    <a:lnTo>
                      <a:pt x="22714" y="15621"/>
                    </a:lnTo>
                    <a:lnTo>
                      <a:pt x="9694" y="2990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3" name="Google Shape;1436;p27">
                <a:extLst>
                  <a:ext uri="{FF2B5EF4-FFF2-40B4-BE49-F238E27FC236}">
                    <a16:creationId xmlns:a16="http://schemas.microsoft.com/office/drawing/2014/main" xmlns="" id="{CBE23FCF-EC92-4308-B9E7-04552BCD8D13}"/>
                  </a:ext>
                </a:extLst>
              </p:cNvPr>
              <p:cNvSpPr/>
              <p:nvPr/>
            </p:nvSpPr>
            <p:spPr>
              <a:xfrm>
                <a:off x="5896325" y="5119687"/>
                <a:ext cx="295043" cy="185547"/>
              </a:xfrm>
              <a:custGeom>
                <a:avLst/>
                <a:gdLst/>
                <a:ahLst/>
                <a:cxnLst/>
                <a:rect l="l" t="t" r="r" b="b"/>
                <a:pathLst>
                  <a:path w="295043" h="185547" extrusionOk="0">
                    <a:moveTo>
                      <a:pt x="149590" y="29718"/>
                    </a:moveTo>
                    <a:cubicBezTo>
                      <a:pt x="145702" y="29708"/>
                      <a:pt x="141825" y="30032"/>
                      <a:pt x="137995" y="30671"/>
                    </a:cubicBezTo>
                    <a:cubicBezTo>
                      <a:pt x="132863" y="31432"/>
                      <a:pt x="126971" y="32480"/>
                      <a:pt x="120603" y="33814"/>
                    </a:cubicBezTo>
                    <a:cubicBezTo>
                      <a:pt x="114235" y="35147"/>
                      <a:pt x="107393" y="36862"/>
                      <a:pt x="100455" y="38957"/>
                    </a:cubicBezTo>
                    <a:cubicBezTo>
                      <a:pt x="93660" y="41005"/>
                      <a:pt x="87017" y="43558"/>
                      <a:pt x="80592" y="46577"/>
                    </a:cubicBezTo>
                    <a:lnTo>
                      <a:pt x="131437" y="75914"/>
                    </a:lnTo>
                    <a:lnTo>
                      <a:pt x="140941" y="72771"/>
                    </a:lnTo>
                    <a:cubicBezTo>
                      <a:pt x="153866" y="68389"/>
                      <a:pt x="166031" y="64770"/>
                      <a:pt x="177531" y="61722"/>
                    </a:cubicBezTo>
                    <a:cubicBezTo>
                      <a:pt x="188298" y="58874"/>
                      <a:pt x="199304" y="57055"/>
                      <a:pt x="210414" y="56293"/>
                    </a:cubicBezTo>
                    <a:cubicBezTo>
                      <a:pt x="220535" y="55683"/>
                      <a:pt x="230695" y="56388"/>
                      <a:pt x="240636" y="58388"/>
                    </a:cubicBezTo>
                    <a:cubicBezTo>
                      <a:pt x="250672" y="60598"/>
                      <a:pt x="260299" y="64398"/>
                      <a:pt x="269147" y="69628"/>
                    </a:cubicBezTo>
                    <a:cubicBezTo>
                      <a:pt x="277948" y="74028"/>
                      <a:pt x="285494" y="80581"/>
                      <a:pt x="291101" y="88678"/>
                    </a:cubicBezTo>
                    <a:cubicBezTo>
                      <a:pt x="294788" y="94612"/>
                      <a:pt x="295948" y="101784"/>
                      <a:pt x="294332" y="108585"/>
                    </a:cubicBezTo>
                    <a:cubicBezTo>
                      <a:pt x="292156" y="116186"/>
                      <a:pt x="288031" y="123082"/>
                      <a:pt x="282357" y="128588"/>
                    </a:cubicBezTo>
                    <a:cubicBezTo>
                      <a:pt x="275410" y="135617"/>
                      <a:pt x="267617" y="141761"/>
                      <a:pt x="259168" y="146876"/>
                    </a:cubicBezTo>
                    <a:lnTo>
                      <a:pt x="291481" y="165926"/>
                    </a:lnTo>
                    <a:lnTo>
                      <a:pt x="273899" y="176213"/>
                    </a:lnTo>
                    <a:lnTo>
                      <a:pt x="241301" y="157163"/>
                    </a:lnTo>
                    <a:cubicBezTo>
                      <a:pt x="225762" y="164802"/>
                      <a:pt x="209539" y="170926"/>
                      <a:pt x="192832" y="175451"/>
                    </a:cubicBezTo>
                    <a:cubicBezTo>
                      <a:pt x="175326" y="180365"/>
                      <a:pt x="157421" y="183747"/>
                      <a:pt x="139325" y="185547"/>
                    </a:cubicBezTo>
                    <a:lnTo>
                      <a:pt x="122314" y="154972"/>
                    </a:lnTo>
                    <a:cubicBezTo>
                      <a:pt x="127085" y="154848"/>
                      <a:pt x="131846" y="154467"/>
                      <a:pt x="136569" y="153829"/>
                    </a:cubicBezTo>
                    <a:cubicBezTo>
                      <a:pt x="142937" y="153067"/>
                      <a:pt x="150065" y="151924"/>
                      <a:pt x="157858" y="150209"/>
                    </a:cubicBezTo>
                    <a:cubicBezTo>
                      <a:pt x="165651" y="148495"/>
                      <a:pt x="174014" y="146304"/>
                      <a:pt x="182663" y="143828"/>
                    </a:cubicBezTo>
                    <a:cubicBezTo>
                      <a:pt x="191169" y="141313"/>
                      <a:pt x="199465" y="138132"/>
                      <a:pt x="207468" y="134303"/>
                    </a:cubicBezTo>
                    <a:lnTo>
                      <a:pt x="156907" y="105061"/>
                    </a:lnTo>
                    <a:lnTo>
                      <a:pt x="150255" y="107347"/>
                    </a:lnTo>
                    <a:lnTo>
                      <a:pt x="143412" y="109442"/>
                    </a:lnTo>
                    <a:cubicBezTo>
                      <a:pt x="130677" y="113633"/>
                      <a:pt x="118987" y="116872"/>
                      <a:pt x="108438" y="118967"/>
                    </a:cubicBezTo>
                    <a:cubicBezTo>
                      <a:pt x="98640" y="121244"/>
                      <a:pt x="88651" y="122587"/>
                      <a:pt x="78596" y="122968"/>
                    </a:cubicBezTo>
                    <a:cubicBezTo>
                      <a:pt x="69786" y="123320"/>
                      <a:pt x="60967" y="122520"/>
                      <a:pt x="52366" y="120587"/>
                    </a:cubicBezTo>
                    <a:cubicBezTo>
                      <a:pt x="43803" y="118615"/>
                      <a:pt x="35582" y="115405"/>
                      <a:pt x="27941" y="111062"/>
                    </a:cubicBezTo>
                    <a:cubicBezTo>
                      <a:pt x="19597" y="106680"/>
                      <a:pt x="12355" y="100460"/>
                      <a:pt x="6748" y="92869"/>
                    </a:cubicBezTo>
                    <a:cubicBezTo>
                      <a:pt x="2689" y="87163"/>
                      <a:pt x="675" y="80248"/>
                      <a:pt x="1045" y="73247"/>
                    </a:cubicBezTo>
                    <a:cubicBezTo>
                      <a:pt x="1815" y="65961"/>
                      <a:pt x="4723" y="59064"/>
                      <a:pt x="9409" y="53435"/>
                    </a:cubicBezTo>
                    <a:cubicBezTo>
                      <a:pt x="15254" y="46053"/>
                      <a:pt x="22210" y="39624"/>
                      <a:pt x="30032" y="34385"/>
                    </a:cubicBezTo>
                    <a:lnTo>
                      <a:pt x="0" y="17050"/>
                    </a:lnTo>
                    <a:lnTo>
                      <a:pt x="17677" y="6858"/>
                    </a:lnTo>
                    <a:lnTo>
                      <a:pt x="47329" y="24003"/>
                    </a:lnTo>
                    <a:cubicBezTo>
                      <a:pt x="61242" y="17050"/>
                      <a:pt x="75869" y="11659"/>
                      <a:pt x="90951" y="7906"/>
                    </a:cubicBezTo>
                    <a:cubicBezTo>
                      <a:pt x="105302" y="4324"/>
                      <a:pt x="119881" y="1686"/>
                      <a:pt x="134574" y="0"/>
                    </a:cubicBezTo>
                    <a:close/>
                    <a:moveTo>
                      <a:pt x="63295" y="83058"/>
                    </a:moveTo>
                    <a:cubicBezTo>
                      <a:pt x="69957" y="86935"/>
                      <a:pt x="77674" y="88602"/>
                      <a:pt x="85344" y="87821"/>
                    </a:cubicBezTo>
                    <a:cubicBezTo>
                      <a:pt x="95627" y="86639"/>
                      <a:pt x="105758" y="84372"/>
                      <a:pt x="115566" y="81058"/>
                    </a:cubicBezTo>
                    <a:lnTo>
                      <a:pt x="68047" y="53530"/>
                    </a:lnTo>
                    <a:cubicBezTo>
                      <a:pt x="50560" y="64961"/>
                      <a:pt x="48944" y="74866"/>
                      <a:pt x="63295" y="83058"/>
                    </a:cubicBezTo>
                    <a:close/>
                    <a:moveTo>
                      <a:pt x="230087" y="97060"/>
                    </a:moveTo>
                    <a:cubicBezTo>
                      <a:pt x="222854" y="93040"/>
                      <a:pt x="214500" y="91535"/>
                      <a:pt x="206327" y="92773"/>
                    </a:cubicBezTo>
                    <a:cubicBezTo>
                      <a:pt x="195075" y="94231"/>
                      <a:pt x="183974" y="96688"/>
                      <a:pt x="173159" y="100108"/>
                    </a:cubicBezTo>
                    <a:lnTo>
                      <a:pt x="220678" y="127445"/>
                    </a:lnTo>
                    <a:cubicBezTo>
                      <a:pt x="240541" y="115062"/>
                      <a:pt x="243867" y="104965"/>
                      <a:pt x="230087" y="97060"/>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9" name="Google Shape;1437;p27">
              <a:extLst>
                <a:ext uri="{FF2B5EF4-FFF2-40B4-BE49-F238E27FC236}">
                  <a16:creationId xmlns:a16="http://schemas.microsoft.com/office/drawing/2014/main" xmlns="" id="{72B03AF5-14F7-42EA-B2F5-2DC59169BA66}"/>
                </a:ext>
              </a:extLst>
            </p:cNvPr>
            <p:cNvGrpSpPr/>
            <p:nvPr/>
          </p:nvGrpSpPr>
          <p:grpSpPr>
            <a:xfrm>
              <a:off x="3799020" y="4077239"/>
              <a:ext cx="883852" cy="621125"/>
              <a:chOff x="5608645" y="4819364"/>
              <a:chExt cx="883852" cy="621125"/>
            </a:xfrm>
          </p:grpSpPr>
          <p:sp>
            <p:nvSpPr>
              <p:cNvPr id="272" name="Google Shape;1438;p27">
                <a:extLst>
                  <a:ext uri="{FF2B5EF4-FFF2-40B4-BE49-F238E27FC236}">
                    <a16:creationId xmlns:a16="http://schemas.microsoft.com/office/drawing/2014/main" xmlns="" id="{8B89B94D-1927-4BE1-AD58-51BEB7788FBC}"/>
                  </a:ext>
                </a:extLst>
              </p:cNvPr>
              <p:cNvSpPr/>
              <p:nvPr/>
            </p:nvSpPr>
            <p:spPr>
              <a:xfrm>
                <a:off x="5608645" y="4928997"/>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3" name="Google Shape;1439;p27">
                <a:extLst>
                  <a:ext uri="{FF2B5EF4-FFF2-40B4-BE49-F238E27FC236}">
                    <a16:creationId xmlns:a16="http://schemas.microsoft.com/office/drawing/2014/main" xmlns="" id="{955DB650-81C6-4969-9992-98291DD1535B}"/>
                  </a:ext>
                </a:extLst>
              </p:cNvPr>
              <p:cNvSpPr/>
              <p:nvPr/>
            </p:nvSpPr>
            <p:spPr>
              <a:xfrm>
                <a:off x="5608835" y="5072062"/>
                <a:ext cx="87244" cy="116490"/>
              </a:xfrm>
              <a:custGeom>
                <a:avLst/>
                <a:gdLst/>
                <a:ahLst/>
                <a:cxnLst/>
                <a:rect l="l" t="t" r="r" b="b"/>
                <a:pathLst>
                  <a:path w="87244" h="116490" extrusionOk="0">
                    <a:moveTo>
                      <a:pt x="0" y="116491"/>
                    </a:moveTo>
                    <a:lnTo>
                      <a:pt x="0" y="0"/>
                    </a:lnTo>
                    <a:lnTo>
                      <a:pt x="87245"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4" name="Google Shape;1440;p27">
                <a:extLst>
                  <a:ext uri="{FF2B5EF4-FFF2-40B4-BE49-F238E27FC236}">
                    <a16:creationId xmlns:a16="http://schemas.microsoft.com/office/drawing/2014/main" xmlns="" id="{E5753F64-B0D2-4C39-BAFB-1F5574DF3435}"/>
                  </a:ext>
                </a:extLst>
              </p:cNvPr>
              <p:cNvSpPr/>
              <p:nvPr/>
            </p:nvSpPr>
            <p:spPr>
              <a:xfrm>
                <a:off x="6425971" y="5075110"/>
                <a:ext cx="66526" cy="157067"/>
              </a:xfrm>
              <a:custGeom>
                <a:avLst/>
                <a:gdLst/>
                <a:ahLst/>
                <a:cxnLst/>
                <a:rect l="l" t="t" r="r" b="b"/>
                <a:pathLst>
                  <a:path w="66526" h="157067" extrusionOk="0">
                    <a:moveTo>
                      <a:pt x="66527" y="0"/>
                    </a:moveTo>
                    <a:lnTo>
                      <a:pt x="66527" y="109538"/>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5" name="Google Shape;1441;p27">
                <a:extLst>
                  <a:ext uri="{FF2B5EF4-FFF2-40B4-BE49-F238E27FC236}">
                    <a16:creationId xmlns:a16="http://schemas.microsoft.com/office/drawing/2014/main" xmlns="" id="{45464340-7F7B-4C65-A4CD-36B9170C82FB}"/>
                  </a:ext>
                </a:extLst>
              </p:cNvPr>
              <p:cNvSpPr/>
              <p:nvPr/>
            </p:nvSpPr>
            <p:spPr>
              <a:xfrm>
                <a:off x="5608645" y="4819364"/>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6" name="Google Shape;1442;p27">
                <a:extLst>
                  <a:ext uri="{FF2B5EF4-FFF2-40B4-BE49-F238E27FC236}">
                    <a16:creationId xmlns:a16="http://schemas.microsoft.com/office/drawing/2014/main" xmlns="" id="{1F60BDDA-B23A-445B-86F3-B3CA61C17C6E}"/>
                  </a:ext>
                </a:extLst>
              </p:cNvPr>
              <p:cNvSpPr/>
              <p:nvPr/>
            </p:nvSpPr>
            <p:spPr>
              <a:xfrm>
                <a:off x="5734818" y="4888968"/>
                <a:ext cx="632517" cy="366117"/>
              </a:xfrm>
              <a:custGeom>
                <a:avLst/>
                <a:gdLst/>
                <a:ahLst/>
                <a:cxnLst/>
                <a:rect l="l" t="t" r="r" b="b"/>
                <a:pathLst>
                  <a:path w="632517" h="366117" extrusionOk="0">
                    <a:moveTo>
                      <a:pt x="632040" y="194048"/>
                    </a:moveTo>
                    <a:cubicBezTo>
                      <a:pt x="627573" y="237101"/>
                      <a:pt x="596971" y="279773"/>
                      <a:pt x="539948" y="312539"/>
                    </a:cubicBezTo>
                    <a:cubicBezTo>
                      <a:pt x="416399" y="383977"/>
                      <a:pt x="216154" y="383977"/>
                      <a:pt x="92510" y="312539"/>
                    </a:cubicBezTo>
                    <a:cubicBezTo>
                      <a:pt x="35487" y="279583"/>
                      <a:pt x="4980" y="237101"/>
                      <a:pt x="608" y="194048"/>
                    </a:cubicBezTo>
                    <a:cubicBezTo>
                      <a:pt x="-4809" y="143661"/>
                      <a:pt x="25983" y="92131"/>
                      <a:pt x="92510" y="53650"/>
                    </a:cubicBezTo>
                    <a:cubicBezTo>
                      <a:pt x="216059" y="-17883"/>
                      <a:pt x="416399" y="-17883"/>
                      <a:pt x="539948" y="53650"/>
                    </a:cubicBezTo>
                    <a:cubicBezTo>
                      <a:pt x="606094" y="92607"/>
                      <a:pt x="636792" y="143661"/>
                      <a:pt x="632040"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7" name="Google Shape;1443;p27">
                <a:extLst>
                  <a:ext uri="{FF2B5EF4-FFF2-40B4-BE49-F238E27FC236}">
                    <a16:creationId xmlns:a16="http://schemas.microsoft.com/office/drawing/2014/main" xmlns="" id="{B328B22E-912A-461D-AA34-70AC14CB55E8}"/>
                  </a:ext>
                </a:extLst>
              </p:cNvPr>
              <p:cNvSpPr/>
              <p:nvPr/>
            </p:nvSpPr>
            <p:spPr>
              <a:xfrm>
                <a:off x="5735426" y="4910899"/>
                <a:ext cx="631431" cy="344185"/>
              </a:xfrm>
              <a:custGeom>
                <a:avLst/>
                <a:gdLst/>
                <a:ahLst/>
                <a:cxnLst/>
                <a:rect l="l" t="t" r="r" b="b"/>
                <a:pathLst>
                  <a:path w="631431" h="344185" extrusionOk="0">
                    <a:moveTo>
                      <a:pt x="631432" y="172117"/>
                    </a:moveTo>
                    <a:cubicBezTo>
                      <a:pt x="626965" y="215170"/>
                      <a:pt x="596363" y="257842"/>
                      <a:pt x="539340" y="290608"/>
                    </a:cubicBezTo>
                    <a:cubicBezTo>
                      <a:pt x="415791" y="362045"/>
                      <a:pt x="215546"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5887" y="86677"/>
                      <a:pt x="626490"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8" name="Google Shape;1444;p27">
                <a:extLst>
                  <a:ext uri="{FF2B5EF4-FFF2-40B4-BE49-F238E27FC236}">
                    <a16:creationId xmlns:a16="http://schemas.microsoft.com/office/drawing/2014/main" xmlns="" id="{B7F1C247-3AB1-42F9-9800-DEF901181410}"/>
                  </a:ext>
                </a:extLst>
              </p:cNvPr>
              <p:cNvSpPr/>
              <p:nvPr/>
            </p:nvSpPr>
            <p:spPr>
              <a:xfrm>
                <a:off x="5896325" y="4993385"/>
                <a:ext cx="295037" cy="185261"/>
              </a:xfrm>
              <a:custGeom>
                <a:avLst/>
                <a:gdLst/>
                <a:ahLst/>
                <a:cxnLst/>
                <a:rect l="l" t="t" r="r" b="b"/>
                <a:pathLst>
                  <a:path w="295037" h="185261" extrusionOk="0">
                    <a:moveTo>
                      <a:pt x="149590" y="29718"/>
                    </a:moveTo>
                    <a:cubicBezTo>
                      <a:pt x="145702" y="29709"/>
                      <a:pt x="141825" y="30032"/>
                      <a:pt x="137995" y="30671"/>
                    </a:cubicBezTo>
                    <a:cubicBezTo>
                      <a:pt x="132863" y="31433"/>
                      <a:pt x="126971" y="32480"/>
                      <a:pt x="120603" y="33814"/>
                    </a:cubicBezTo>
                    <a:cubicBezTo>
                      <a:pt x="114235" y="35147"/>
                      <a:pt x="107393" y="36957"/>
                      <a:pt x="100455" y="39053"/>
                    </a:cubicBezTo>
                    <a:cubicBezTo>
                      <a:pt x="93660" y="41072"/>
                      <a:pt x="87017" y="43587"/>
                      <a:pt x="80592" y="46577"/>
                    </a:cubicBezTo>
                    <a:lnTo>
                      <a:pt x="131437" y="76010"/>
                    </a:lnTo>
                    <a:lnTo>
                      <a:pt x="140941" y="72771"/>
                    </a:lnTo>
                    <a:cubicBezTo>
                      <a:pt x="153866" y="68485"/>
                      <a:pt x="166031" y="64770"/>
                      <a:pt x="177531" y="61817"/>
                    </a:cubicBezTo>
                    <a:cubicBezTo>
                      <a:pt x="188279" y="58874"/>
                      <a:pt x="199294" y="57055"/>
                      <a:pt x="210414" y="56388"/>
                    </a:cubicBezTo>
                    <a:cubicBezTo>
                      <a:pt x="220535" y="55702"/>
                      <a:pt x="230695" y="56369"/>
                      <a:pt x="240636" y="58388"/>
                    </a:cubicBezTo>
                    <a:cubicBezTo>
                      <a:pt x="250691" y="60598"/>
                      <a:pt x="260318" y="64427"/>
                      <a:pt x="269147" y="69723"/>
                    </a:cubicBezTo>
                    <a:cubicBezTo>
                      <a:pt x="277948" y="74124"/>
                      <a:pt x="285503" y="80677"/>
                      <a:pt x="291101" y="88773"/>
                    </a:cubicBezTo>
                    <a:cubicBezTo>
                      <a:pt x="294779" y="94717"/>
                      <a:pt x="295938" y="101880"/>
                      <a:pt x="294332" y="108680"/>
                    </a:cubicBezTo>
                    <a:cubicBezTo>
                      <a:pt x="292118" y="116157"/>
                      <a:pt x="287993" y="122920"/>
                      <a:pt x="282357" y="128302"/>
                    </a:cubicBezTo>
                    <a:cubicBezTo>
                      <a:pt x="275382" y="135331"/>
                      <a:pt x="267598" y="141504"/>
                      <a:pt x="259168" y="146685"/>
                    </a:cubicBezTo>
                    <a:lnTo>
                      <a:pt x="291481" y="165735"/>
                    </a:lnTo>
                    <a:lnTo>
                      <a:pt x="273899" y="175927"/>
                    </a:lnTo>
                    <a:lnTo>
                      <a:pt x="241301" y="156877"/>
                    </a:lnTo>
                    <a:cubicBezTo>
                      <a:pt x="225772" y="164545"/>
                      <a:pt x="209539" y="170707"/>
                      <a:pt x="192832" y="175260"/>
                    </a:cubicBezTo>
                    <a:cubicBezTo>
                      <a:pt x="175307" y="180099"/>
                      <a:pt x="157411" y="183442"/>
                      <a:pt x="139325" y="185261"/>
                    </a:cubicBezTo>
                    <a:lnTo>
                      <a:pt x="122314" y="154686"/>
                    </a:lnTo>
                    <a:cubicBezTo>
                      <a:pt x="127085" y="154562"/>
                      <a:pt x="131846" y="154181"/>
                      <a:pt x="136569" y="153543"/>
                    </a:cubicBezTo>
                    <a:cubicBezTo>
                      <a:pt x="143726" y="152733"/>
                      <a:pt x="150834" y="151524"/>
                      <a:pt x="157858" y="149924"/>
                    </a:cubicBezTo>
                    <a:cubicBezTo>
                      <a:pt x="165651" y="148209"/>
                      <a:pt x="174014" y="146113"/>
                      <a:pt x="182663" y="143542"/>
                    </a:cubicBezTo>
                    <a:cubicBezTo>
                      <a:pt x="191159" y="140989"/>
                      <a:pt x="199446" y="137808"/>
                      <a:pt x="207468" y="134017"/>
                    </a:cubicBezTo>
                    <a:lnTo>
                      <a:pt x="156907" y="105061"/>
                    </a:lnTo>
                    <a:lnTo>
                      <a:pt x="150255" y="107347"/>
                    </a:lnTo>
                    <a:lnTo>
                      <a:pt x="143412" y="109442"/>
                    </a:lnTo>
                    <a:cubicBezTo>
                      <a:pt x="130677" y="113633"/>
                      <a:pt x="118987" y="116967"/>
                      <a:pt x="108438" y="118967"/>
                    </a:cubicBezTo>
                    <a:cubicBezTo>
                      <a:pt x="98640" y="121244"/>
                      <a:pt x="88651" y="122587"/>
                      <a:pt x="78596" y="122968"/>
                    </a:cubicBezTo>
                    <a:cubicBezTo>
                      <a:pt x="69786" y="123282"/>
                      <a:pt x="60967" y="122454"/>
                      <a:pt x="52366" y="120491"/>
                    </a:cubicBezTo>
                    <a:cubicBezTo>
                      <a:pt x="43793" y="118567"/>
                      <a:pt x="35563" y="115357"/>
                      <a:pt x="27941" y="110966"/>
                    </a:cubicBezTo>
                    <a:cubicBezTo>
                      <a:pt x="19597" y="106585"/>
                      <a:pt x="12355" y="100365"/>
                      <a:pt x="6748" y="92774"/>
                    </a:cubicBezTo>
                    <a:cubicBezTo>
                      <a:pt x="2670" y="87078"/>
                      <a:pt x="656" y="80153"/>
                      <a:pt x="1045" y="73152"/>
                    </a:cubicBezTo>
                    <a:cubicBezTo>
                      <a:pt x="1825" y="65865"/>
                      <a:pt x="4733" y="58979"/>
                      <a:pt x="9409" y="53340"/>
                    </a:cubicBezTo>
                    <a:cubicBezTo>
                      <a:pt x="15254" y="45958"/>
                      <a:pt x="22210" y="39529"/>
                      <a:pt x="30032" y="34290"/>
                    </a:cubicBezTo>
                    <a:lnTo>
                      <a:pt x="0" y="16954"/>
                    </a:lnTo>
                    <a:lnTo>
                      <a:pt x="17677" y="6763"/>
                    </a:lnTo>
                    <a:lnTo>
                      <a:pt x="47329" y="23908"/>
                    </a:lnTo>
                    <a:cubicBezTo>
                      <a:pt x="61242" y="16993"/>
                      <a:pt x="75869" y="11621"/>
                      <a:pt x="90951" y="7906"/>
                    </a:cubicBezTo>
                    <a:cubicBezTo>
                      <a:pt x="105283" y="4239"/>
                      <a:pt x="119862" y="1591"/>
                      <a:pt x="134574" y="0"/>
                    </a:cubicBezTo>
                    <a:close/>
                    <a:moveTo>
                      <a:pt x="63295" y="83439"/>
                    </a:moveTo>
                    <a:cubicBezTo>
                      <a:pt x="69976" y="87278"/>
                      <a:pt x="77684" y="88945"/>
                      <a:pt x="85344" y="88202"/>
                    </a:cubicBezTo>
                    <a:cubicBezTo>
                      <a:pt x="95627" y="86982"/>
                      <a:pt x="105758" y="84677"/>
                      <a:pt x="115566" y="81344"/>
                    </a:cubicBezTo>
                    <a:lnTo>
                      <a:pt x="68047" y="53816"/>
                    </a:lnTo>
                    <a:cubicBezTo>
                      <a:pt x="50560" y="64961"/>
                      <a:pt x="48944" y="74867"/>
                      <a:pt x="63295" y="83439"/>
                    </a:cubicBezTo>
                    <a:close/>
                    <a:moveTo>
                      <a:pt x="230087" y="97346"/>
                    </a:moveTo>
                    <a:cubicBezTo>
                      <a:pt x="222845" y="93364"/>
                      <a:pt x="214500" y="91859"/>
                      <a:pt x="206327" y="93059"/>
                    </a:cubicBezTo>
                    <a:cubicBezTo>
                      <a:pt x="195084" y="94564"/>
                      <a:pt x="183993" y="97022"/>
                      <a:pt x="173159" y="100394"/>
                    </a:cubicBezTo>
                    <a:lnTo>
                      <a:pt x="220678" y="127730"/>
                    </a:lnTo>
                    <a:cubicBezTo>
                      <a:pt x="240541" y="115157"/>
                      <a:pt x="243867" y="104966"/>
                      <a:pt x="230087" y="9706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9" name="Google Shape;1445;p27">
                <a:extLst>
                  <a:ext uri="{FF2B5EF4-FFF2-40B4-BE49-F238E27FC236}">
                    <a16:creationId xmlns:a16="http://schemas.microsoft.com/office/drawing/2014/main" xmlns="" id="{B5BDB3E6-E7E6-4078-BE97-7DC5F3AA032F}"/>
                  </a:ext>
                </a:extLst>
              </p:cNvPr>
              <p:cNvSpPr/>
              <p:nvPr/>
            </p:nvSpPr>
            <p:spPr>
              <a:xfrm>
                <a:off x="6018639" y="5130926"/>
                <a:ext cx="19007" cy="25431"/>
              </a:xfrm>
              <a:custGeom>
                <a:avLst/>
                <a:gdLst/>
                <a:ahLst/>
                <a:cxnLst/>
                <a:rect l="l" t="t" r="r" b="b"/>
                <a:pathLst>
                  <a:path w="19007" h="25431" extrusionOk="0">
                    <a:moveTo>
                      <a:pt x="0" y="17145"/>
                    </a:moveTo>
                    <a:cubicBezTo>
                      <a:pt x="0" y="15907"/>
                      <a:pt x="0" y="0"/>
                      <a:pt x="0" y="0"/>
                    </a:cubicBezTo>
                    <a:lnTo>
                      <a:pt x="19008" y="12478"/>
                    </a:lnTo>
                    <a:lnTo>
                      <a:pt x="10644" y="2543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0" name="Google Shape;1446;p27">
                <a:extLst>
                  <a:ext uri="{FF2B5EF4-FFF2-40B4-BE49-F238E27FC236}">
                    <a16:creationId xmlns:a16="http://schemas.microsoft.com/office/drawing/2014/main" xmlns="" id="{06F3B103-22B7-4B67-8B6E-F172331EB419}"/>
                  </a:ext>
                </a:extLst>
              </p:cNvPr>
              <p:cNvSpPr/>
              <p:nvPr/>
            </p:nvSpPr>
            <p:spPr>
              <a:xfrm>
                <a:off x="6145799" y="5141785"/>
                <a:ext cx="42006" cy="19716"/>
              </a:xfrm>
              <a:custGeom>
                <a:avLst/>
                <a:gdLst/>
                <a:ahLst/>
                <a:cxnLst/>
                <a:rect l="l" t="t" r="r" b="b"/>
                <a:pathLst>
                  <a:path w="42006" h="19716" extrusionOk="0">
                    <a:moveTo>
                      <a:pt x="42007" y="17145"/>
                    </a:moveTo>
                    <a:lnTo>
                      <a:pt x="42007" y="0"/>
                    </a:lnTo>
                    <a:lnTo>
                      <a:pt x="0" y="3143"/>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1" name="Google Shape;1447;p27">
                <a:extLst>
                  <a:ext uri="{FF2B5EF4-FFF2-40B4-BE49-F238E27FC236}">
                    <a16:creationId xmlns:a16="http://schemas.microsoft.com/office/drawing/2014/main" xmlns="" id="{03502815-18AA-4440-9429-52844EBF719B}"/>
                  </a:ext>
                </a:extLst>
              </p:cNvPr>
              <p:cNvSpPr/>
              <p:nvPr/>
            </p:nvSpPr>
            <p:spPr>
              <a:xfrm>
                <a:off x="6159865" y="5078539"/>
                <a:ext cx="31552" cy="17335"/>
              </a:xfrm>
              <a:custGeom>
                <a:avLst/>
                <a:gdLst/>
                <a:ahLst/>
                <a:cxnLst/>
                <a:rect l="l" t="t" r="r" b="b"/>
                <a:pathLst>
                  <a:path w="31552" h="17335" extrusionOk="0">
                    <a:moveTo>
                      <a:pt x="31552" y="17336"/>
                    </a:moveTo>
                    <a:lnTo>
                      <a:pt x="31552" y="0"/>
                    </a:lnTo>
                    <a:lnTo>
                      <a:pt x="0" y="11430"/>
                    </a:lnTo>
                    <a:lnTo>
                      <a:pt x="31552"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2" name="Google Shape;1448;p27">
                <a:extLst>
                  <a:ext uri="{FF2B5EF4-FFF2-40B4-BE49-F238E27FC236}">
                    <a16:creationId xmlns:a16="http://schemas.microsoft.com/office/drawing/2014/main" xmlns="" id="{299DB655-D7DB-46B0-B3A5-0FBBDCEF42A0}"/>
                  </a:ext>
                </a:extLst>
              </p:cNvPr>
              <p:cNvSpPr/>
              <p:nvPr/>
            </p:nvSpPr>
            <p:spPr>
              <a:xfrm>
                <a:off x="6061026" y="5084921"/>
                <a:ext cx="47423" cy="33146"/>
              </a:xfrm>
              <a:custGeom>
                <a:avLst/>
                <a:gdLst/>
                <a:ahLst/>
                <a:cxnLst/>
                <a:rect l="l" t="t" r="r" b="b"/>
                <a:pathLst>
                  <a:path w="47423" h="33146" extrusionOk="0">
                    <a:moveTo>
                      <a:pt x="0" y="10096"/>
                    </a:moveTo>
                    <a:lnTo>
                      <a:pt x="10549" y="0"/>
                    </a:lnTo>
                    <a:lnTo>
                      <a:pt x="47424" y="25622"/>
                    </a:lnTo>
                    <a:lnTo>
                      <a:pt x="45143" y="33147"/>
                    </a:lnTo>
                    <a:cubicBezTo>
                      <a:pt x="45143" y="33147"/>
                      <a:pt x="17582" y="21431"/>
                      <a:pt x="16632" y="20764"/>
                    </a:cubicBezTo>
                    <a:cubicBezTo>
                      <a:pt x="15681" y="20098"/>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3" name="Google Shape;1449;p27">
                <a:extLst>
                  <a:ext uri="{FF2B5EF4-FFF2-40B4-BE49-F238E27FC236}">
                    <a16:creationId xmlns:a16="http://schemas.microsoft.com/office/drawing/2014/main" xmlns="" id="{AEEB3688-D8D3-4431-B116-F13B82478B34}"/>
                  </a:ext>
                </a:extLst>
              </p:cNvPr>
              <p:cNvSpPr/>
              <p:nvPr/>
            </p:nvSpPr>
            <p:spPr>
              <a:xfrm>
                <a:off x="5964467" y="5029771"/>
                <a:ext cx="59018" cy="38957"/>
              </a:xfrm>
              <a:custGeom>
                <a:avLst/>
                <a:gdLst/>
                <a:ahLst/>
                <a:cxnLst/>
                <a:rect l="l" t="t" r="r" b="b"/>
                <a:pathLst>
                  <a:path w="59018" h="38957" extrusionOk="0">
                    <a:moveTo>
                      <a:pt x="0" y="11144"/>
                    </a:moveTo>
                    <a:lnTo>
                      <a:pt x="48944" y="38957"/>
                    </a:lnTo>
                    <a:lnTo>
                      <a:pt x="59018" y="31623"/>
                    </a:lnTo>
                    <a:cubicBezTo>
                      <a:pt x="59018" y="31623"/>
                      <a:pt x="52841" y="24575"/>
                      <a:pt x="52366" y="23908"/>
                    </a:cubicBezTo>
                    <a:cubicBezTo>
                      <a:pt x="47975" y="18898"/>
                      <a:pt x="42853" y="14592"/>
                      <a:pt x="37160" y="11144"/>
                    </a:cubicBezTo>
                    <a:cubicBezTo>
                      <a:pt x="33453" y="10382"/>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4" name="Google Shape;1450;p27">
                <a:extLst>
                  <a:ext uri="{FF2B5EF4-FFF2-40B4-BE49-F238E27FC236}">
                    <a16:creationId xmlns:a16="http://schemas.microsoft.com/office/drawing/2014/main" xmlns="" id="{7F07D74A-D7E5-4863-BD5B-D9ED251137EA}"/>
                  </a:ext>
                </a:extLst>
              </p:cNvPr>
              <p:cNvSpPr/>
              <p:nvPr/>
            </p:nvSpPr>
            <p:spPr>
              <a:xfrm>
                <a:off x="6018639" y="4998624"/>
                <a:ext cx="27275" cy="24479"/>
              </a:xfrm>
              <a:custGeom>
                <a:avLst/>
                <a:gdLst/>
                <a:ahLst/>
                <a:cxnLst/>
                <a:rect l="l" t="t" r="r" b="b"/>
                <a:pathLst>
                  <a:path w="27275" h="24479" extrusionOk="0">
                    <a:moveTo>
                      <a:pt x="27276" y="24479"/>
                    </a:moveTo>
                    <a:lnTo>
                      <a:pt x="27276" y="7334"/>
                    </a:lnTo>
                    <a:lnTo>
                      <a:pt x="4847"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5" name="Google Shape;1451;p27">
                <a:extLst>
                  <a:ext uri="{FF2B5EF4-FFF2-40B4-BE49-F238E27FC236}">
                    <a16:creationId xmlns:a16="http://schemas.microsoft.com/office/drawing/2014/main" xmlns="" id="{9D9AAF71-AA30-480B-B33C-C3825BC161D3}"/>
                  </a:ext>
                </a:extLst>
              </p:cNvPr>
              <p:cNvSpPr/>
              <p:nvPr/>
            </p:nvSpPr>
            <p:spPr>
              <a:xfrm>
                <a:off x="5896420" y="4993576"/>
                <a:ext cx="26135" cy="19430"/>
              </a:xfrm>
              <a:custGeom>
                <a:avLst/>
                <a:gdLst/>
                <a:ahLst/>
                <a:cxnLst/>
                <a:rect l="l" t="t" r="r" b="b"/>
                <a:pathLst>
                  <a:path w="26135" h="19430"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6" name="Google Shape;1452;p27">
                <a:extLst>
                  <a:ext uri="{FF2B5EF4-FFF2-40B4-BE49-F238E27FC236}">
                    <a16:creationId xmlns:a16="http://schemas.microsoft.com/office/drawing/2014/main" xmlns="" id="{9A0F74C1-B502-4812-BCFF-0CA437748CC0}"/>
                  </a:ext>
                </a:extLst>
              </p:cNvPr>
              <p:cNvSpPr/>
              <p:nvPr/>
            </p:nvSpPr>
            <p:spPr>
              <a:xfrm>
                <a:off x="5897465" y="5051107"/>
                <a:ext cx="29841" cy="30480"/>
              </a:xfrm>
              <a:custGeom>
                <a:avLst/>
                <a:gdLst/>
                <a:ahLst/>
                <a:cxnLst/>
                <a:rect l="l" t="t" r="r" b="b"/>
                <a:pathLst>
                  <a:path w="29841" h="30480" extrusionOk="0">
                    <a:moveTo>
                      <a:pt x="0" y="17907"/>
                    </a:moveTo>
                    <a:lnTo>
                      <a:pt x="0" y="0"/>
                    </a:lnTo>
                    <a:lnTo>
                      <a:pt x="29842" y="0"/>
                    </a:lnTo>
                    <a:lnTo>
                      <a:pt x="22714" y="16193"/>
                    </a:lnTo>
                    <a:lnTo>
                      <a:pt x="9694" y="3048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7" name="Google Shape;1453;p27">
                <a:extLst>
                  <a:ext uri="{FF2B5EF4-FFF2-40B4-BE49-F238E27FC236}">
                    <a16:creationId xmlns:a16="http://schemas.microsoft.com/office/drawing/2014/main" xmlns="" id="{F44E3F91-28C3-45F0-82C2-33D4A47E8B95}"/>
                  </a:ext>
                </a:extLst>
              </p:cNvPr>
              <p:cNvSpPr/>
              <p:nvPr/>
            </p:nvSpPr>
            <p:spPr>
              <a:xfrm>
                <a:off x="5896325" y="4976145"/>
                <a:ext cx="295043" cy="185166"/>
              </a:xfrm>
              <a:custGeom>
                <a:avLst/>
                <a:gdLst/>
                <a:ahLst/>
                <a:cxnLst/>
                <a:rect l="l" t="t" r="r" b="b"/>
                <a:pathLst>
                  <a:path w="295043" h="185166" extrusionOk="0">
                    <a:moveTo>
                      <a:pt x="149590" y="29813"/>
                    </a:moveTo>
                    <a:cubicBezTo>
                      <a:pt x="145702" y="29804"/>
                      <a:pt x="141825" y="30128"/>
                      <a:pt x="137995" y="30766"/>
                    </a:cubicBezTo>
                    <a:cubicBezTo>
                      <a:pt x="132863" y="31528"/>
                      <a:pt x="126971" y="32576"/>
                      <a:pt x="120603" y="33909"/>
                    </a:cubicBezTo>
                    <a:cubicBezTo>
                      <a:pt x="114235" y="35243"/>
                      <a:pt x="107393" y="36957"/>
                      <a:pt x="100455" y="39053"/>
                    </a:cubicBezTo>
                    <a:cubicBezTo>
                      <a:pt x="93660" y="41100"/>
                      <a:pt x="87017" y="43653"/>
                      <a:pt x="80592" y="46672"/>
                    </a:cubicBezTo>
                    <a:lnTo>
                      <a:pt x="131437" y="76010"/>
                    </a:lnTo>
                    <a:lnTo>
                      <a:pt x="140941" y="72771"/>
                    </a:lnTo>
                    <a:cubicBezTo>
                      <a:pt x="153866" y="68485"/>
                      <a:pt x="166031" y="64865"/>
                      <a:pt x="177531" y="61817"/>
                    </a:cubicBezTo>
                    <a:cubicBezTo>
                      <a:pt x="188298" y="58969"/>
                      <a:pt x="199304" y="57150"/>
                      <a:pt x="210414" y="56388"/>
                    </a:cubicBezTo>
                    <a:cubicBezTo>
                      <a:pt x="220535" y="55779"/>
                      <a:pt x="230695" y="56483"/>
                      <a:pt x="240636" y="58484"/>
                    </a:cubicBezTo>
                    <a:cubicBezTo>
                      <a:pt x="250672" y="60693"/>
                      <a:pt x="260299" y="64494"/>
                      <a:pt x="269147" y="69723"/>
                    </a:cubicBezTo>
                    <a:cubicBezTo>
                      <a:pt x="277948" y="74124"/>
                      <a:pt x="285494" y="80677"/>
                      <a:pt x="291101" y="88773"/>
                    </a:cubicBezTo>
                    <a:cubicBezTo>
                      <a:pt x="294788" y="94707"/>
                      <a:pt x="295948" y="101880"/>
                      <a:pt x="294332" y="108680"/>
                    </a:cubicBezTo>
                    <a:cubicBezTo>
                      <a:pt x="292099" y="116148"/>
                      <a:pt x="287974" y="122911"/>
                      <a:pt x="282357" y="128302"/>
                    </a:cubicBezTo>
                    <a:cubicBezTo>
                      <a:pt x="275410" y="135331"/>
                      <a:pt x="267617" y="141475"/>
                      <a:pt x="259168" y="146590"/>
                    </a:cubicBezTo>
                    <a:lnTo>
                      <a:pt x="291481" y="165640"/>
                    </a:lnTo>
                    <a:lnTo>
                      <a:pt x="273899" y="175832"/>
                    </a:lnTo>
                    <a:lnTo>
                      <a:pt x="241301" y="156782"/>
                    </a:lnTo>
                    <a:cubicBezTo>
                      <a:pt x="225762" y="164420"/>
                      <a:pt x="209539" y="170545"/>
                      <a:pt x="192832" y="175070"/>
                    </a:cubicBezTo>
                    <a:cubicBezTo>
                      <a:pt x="175326" y="179984"/>
                      <a:pt x="157421" y="183366"/>
                      <a:pt x="139325" y="185166"/>
                    </a:cubicBezTo>
                    <a:lnTo>
                      <a:pt x="122314" y="154591"/>
                    </a:lnTo>
                    <a:cubicBezTo>
                      <a:pt x="127085" y="154467"/>
                      <a:pt x="131846" y="154086"/>
                      <a:pt x="136569" y="153448"/>
                    </a:cubicBezTo>
                    <a:cubicBezTo>
                      <a:pt x="142937" y="152686"/>
                      <a:pt x="150065" y="151447"/>
                      <a:pt x="157858" y="149828"/>
                    </a:cubicBezTo>
                    <a:cubicBezTo>
                      <a:pt x="165651" y="148209"/>
                      <a:pt x="174014" y="145923"/>
                      <a:pt x="182663" y="143446"/>
                    </a:cubicBezTo>
                    <a:cubicBezTo>
                      <a:pt x="191159" y="140894"/>
                      <a:pt x="199446" y="137713"/>
                      <a:pt x="207468" y="133921"/>
                    </a:cubicBezTo>
                    <a:lnTo>
                      <a:pt x="156907" y="105156"/>
                    </a:lnTo>
                    <a:lnTo>
                      <a:pt x="150255" y="107442"/>
                    </a:lnTo>
                    <a:lnTo>
                      <a:pt x="143412" y="109538"/>
                    </a:lnTo>
                    <a:cubicBezTo>
                      <a:pt x="130677" y="113729"/>
                      <a:pt x="118987" y="116967"/>
                      <a:pt x="108438" y="119063"/>
                    </a:cubicBezTo>
                    <a:cubicBezTo>
                      <a:pt x="98640" y="121339"/>
                      <a:pt x="88651" y="122682"/>
                      <a:pt x="78596" y="123063"/>
                    </a:cubicBezTo>
                    <a:cubicBezTo>
                      <a:pt x="69777" y="123425"/>
                      <a:pt x="60957" y="122596"/>
                      <a:pt x="52366" y="120587"/>
                    </a:cubicBezTo>
                    <a:cubicBezTo>
                      <a:pt x="43793" y="118663"/>
                      <a:pt x="35554" y="115453"/>
                      <a:pt x="27941" y="111062"/>
                    </a:cubicBezTo>
                    <a:cubicBezTo>
                      <a:pt x="19597" y="106680"/>
                      <a:pt x="12355" y="100460"/>
                      <a:pt x="6748" y="92869"/>
                    </a:cubicBezTo>
                    <a:cubicBezTo>
                      <a:pt x="2689" y="87163"/>
                      <a:pt x="675" y="80248"/>
                      <a:pt x="1045" y="73247"/>
                    </a:cubicBezTo>
                    <a:cubicBezTo>
                      <a:pt x="1815" y="65961"/>
                      <a:pt x="4723" y="59065"/>
                      <a:pt x="9409" y="53435"/>
                    </a:cubicBezTo>
                    <a:cubicBezTo>
                      <a:pt x="15254" y="46054"/>
                      <a:pt x="22210" y="39624"/>
                      <a:pt x="30032" y="34385"/>
                    </a:cubicBezTo>
                    <a:lnTo>
                      <a:pt x="0" y="17050"/>
                    </a:lnTo>
                    <a:lnTo>
                      <a:pt x="17677" y="6858"/>
                    </a:lnTo>
                    <a:lnTo>
                      <a:pt x="47329" y="24003"/>
                    </a:lnTo>
                    <a:cubicBezTo>
                      <a:pt x="61242" y="17050"/>
                      <a:pt x="75869" y="11659"/>
                      <a:pt x="90951" y="7906"/>
                    </a:cubicBezTo>
                    <a:cubicBezTo>
                      <a:pt x="105302" y="4324"/>
                      <a:pt x="119881" y="1686"/>
                      <a:pt x="134574" y="0"/>
                    </a:cubicBezTo>
                    <a:close/>
                    <a:moveTo>
                      <a:pt x="63295" y="83153"/>
                    </a:moveTo>
                    <a:cubicBezTo>
                      <a:pt x="69957" y="87030"/>
                      <a:pt x="77674" y="88697"/>
                      <a:pt x="85344" y="87916"/>
                    </a:cubicBezTo>
                    <a:cubicBezTo>
                      <a:pt x="95627" y="86735"/>
                      <a:pt x="105758" y="84468"/>
                      <a:pt x="115566" y="81153"/>
                    </a:cubicBezTo>
                    <a:lnTo>
                      <a:pt x="68047" y="53626"/>
                    </a:lnTo>
                    <a:cubicBezTo>
                      <a:pt x="50560" y="65056"/>
                      <a:pt x="48944" y="74962"/>
                      <a:pt x="63295" y="83153"/>
                    </a:cubicBezTo>
                    <a:close/>
                    <a:moveTo>
                      <a:pt x="230087" y="97155"/>
                    </a:moveTo>
                    <a:cubicBezTo>
                      <a:pt x="222854" y="93136"/>
                      <a:pt x="214500" y="91630"/>
                      <a:pt x="206327" y="92869"/>
                    </a:cubicBezTo>
                    <a:cubicBezTo>
                      <a:pt x="195075" y="94326"/>
                      <a:pt x="183974" y="96784"/>
                      <a:pt x="173159" y="100203"/>
                    </a:cubicBezTo>
                    <a:lnTo>
                      <a:pt x="220678" y="127540"/>
                    </a:lnTo>
                    <a:cubicBezTo>
                      <a:pt x="240541" y="115157"/>
                      <a:pt x="243867" y="105061"/>
                      <a:pt x="230087" y="97155"/>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0" name="Google Shape;1454;p27">
              <a:extLst>
                <a:ext uri="{FF2B5EF4-FFF2-40B4-BE49-F238E27FC236}">
                  <a16:creationId xmlns:a16="http://schemas.microsoft.com/office/drawing/2014/main" xmlns="" id="{DFE1C1B7-EE3D-4780-B387-91B22B8F4936}"/>
                </a:ext>
              </a:extLst>
            </p:cNvPr>
            <p:cNvGrpSpPr/>
            <p:nvPr/>
          </p:nvGrpSpPr>
          <p:grpSpPr>
            <a:xfrm>
              <a:off x="3827627" y="3914647"/>
              <a:ext cx="883852" cy="621125"/>
              <a:chOff x="5637252" y="4656772"/>
              <a:chExt cx="883852" cy="621125"/>
            </a:xfrm>
          </p:grpSpPr>
          <p:sp>
            <p:nvSpPr>
              <p:cNvPr id="256" name="Google Shape;1455;p27">
                <a:extLst>
                  <a:ext uri="{FF2B5EF4-FFF2-40B4-BE49-F238E27FC236}">
                    <a16:creationId xmlns:a16="http://schemas.microsoft.com/office/drawing/2014/main" xmlns="" id="{D87F9FC4-073C-4F77-84B4-B7CFEFD22A89}"/>
                  </a:ext>
                </a:extLst>
              </p:cNvPr>
              <p:cNvSpPr/>
              <p:nvPr/>
            </p:nvSpPr>
            <p:spPr>
              <a:xfrm>
                <a:off x="5637252" y="4766405"/>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7" name="Google Shape;1456;p27">
                <a:extLst>
                  <a:ext uri="{FF2B5EF4-FFF2-40B4-BE49-F238E27FC236}">
                    <a16:creationId xmlns:a16="http://schemas.microsoft.com/office/drawing/2014/main" xmlns="" id="{FF2C4738-6DA3-4960-AD37-818EB39008AC}"/>
                  </a:ext>
                </a:extLst>
              </p:cNvPr>
              <p:cNvSpPr/>
              <p:nvPr/>
            </p:nvSpPr>
            <p:spPr>
              <a:xfrm>
                <a:off x="5637442" y="4909470"/>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8" name="Google Shape;1457;p27">
                <a:extLst>
                  <a:ext uri="{FF2B5EF4-FFF2-40B4-BE49-F238E27FC236}">
                    <a16:creationId xmlns:a16="http://schemas.microsoft.com/office/drawing/2014/main" xmlns="" id="{6002E0E6-643C-4B64-A0CD-6B15F7F40358}"/>
                  </a:ext>
                </a:extLst>
              </p:cNvPr>
              <p:cNvSpPr/>
              <p:nvPr/>
            </p:nvSpPr>
            <p:spPr>
              <a:xfrm>
                <a:off x="6454577" y="4912518"/>
                <a:ext cx="66526" cy="157067"/>
              </a:xfrm>
              <a:custGeom>
                <a:avLst/>
                <a:gdLst/>
                <a:ahLst/>
                <a:cxnLst/>
                <a:rect l="l" t="t"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9" name="Google Shape;1458;p27">
                <a:extLst>
                  <a:ext uri="{FF2B5EF4-FFF2-40B4-BE49-F238E27FC236}">
                    <a16:creationId xmlns:a16="http://schemas.microsoft.com/office/drawing/2014/main" xmlns="" id="{7B74E230-1BDD-48B0-A17F-337AB314D121}"/>
                  </a:ext>
                </a:extLst>
              </p:cNvPr>
              <p:cNvSpPr/>
              <p:nvPr/>
            </p:nvSpPr>
            <p:spPr>
              <a:xfrm>
                <a:off x="5637252" y="4656772"/>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0" name="Google Shape;1459;p27">
                <a:extLst>
                  <a:ext uri="{FF2B5EF4-FFF2-40B4-BE49-F238E27FC236}">
                    <a16:creationId xmlns:a16="http://schemas.microsoft.com/office/drawing/2014/main" xmlns="" id="{8BD29FDF-2A4A-49D8-89E4-93CF9CC274AE}"/>
                  </a:ext>
                </a:extLst>
              </p:cNvPr>
              <p:cNvSpPr/>
              <p:nvPr/>
            </p:nvSpPr>
            <p:spPr>
              <a:xfrm>
                <a:off x="5763347" y="4726400"/>
                <a:ext cx="632534" cy="366093"/>
              </a:xfrm>
              <a:custGeom>
                <a:avLst/>
                <a:gdLst/>
                <a:ahLst/>
                <a:cxnLst/>
                <a:rect l="l" t="t" r="r" b="b"/>
                <a:pathLst>
                  <a:path w="632534" h="366093" extrusionOk="0">
                    <a:moveTo>
                      <a:pt x="632021" y="194024"/>
                    </a:moveTo>
                    <a:cubicBezTo>
                      <a:pt x="627555" y="237172"/>
                      <a:pt x="596952" y="279749"/>
                      <a:pt x="540025" y="312515"/>
                    </a:cubicBezTo>
                    <a:cubicBezTo>
                      <a:pt x="416476" y="383953"/>
                      <a:pt x="216136" y="383953"/>
                      <a:pt x="92587" y="312515"/>
                    </a:cubicBezTo>
                    <a:cubicBezTo>
                      <a:pt x="35564" y="279559"/>
                      <a:pt x="4962" y="237172"/>
                      <a:pt x="590" y="194024"/>
                    </a:cubicBezTo>
                    <a:cubicBezTo>
                      <a:pt x="-4732" y="143637"/>
                      <a:pt x="25965" y="92107"/>
                      <a:pt x="92587" y="53721"/>
                    </a:cubicBezTo>
                    <a:cubicBezTo>
                      <a:pt x="216136" y="-17907"/>
                      <a:pt x="416380" y="-17907"/>
                      <a:pt x="540025" y="53721"/>
                    </a:cubicBezTo>
                    <a:cubicBezTo>
                      <a:pt x="606171" y="92107"/>
                      <a:pt x="636963" y="143637"/>
                      <a:pt x="632021"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1" name="Google Shape;1460;p27">
                <a:extLst>
                  <a:ext uri="{FF2B5EF4-FFF2-40B4-BE49-F238E27FC236}">
                    <a16:creationId xmlns:a16="http://schemas.microsoft.com/office/drawing/2014/main" xmlns="" id="{E9C84F46-4D1B-4007-962E-E8B9A1CC49D6}"/>
                  </a:ext>
                </a:extLst>
              </p:cNvPr>
              <p:cNvSpPr/>
              <p:nvPr/>
            </p:nvSpPr>
            <p:spPr>
              <a:xfrm>
                <a:off x="5763937" y="4748307"/>
                <a:ext cx="631431" cy="344185"/>
              </a:xfrm>
              <a:custGeom>
                <a:avLst/>
                <a:gdLst/>
                <a:ahLst/>
                <a:cxnLst/>
                <a:rect l="l" t="t" r="r" b="b"/>
                <a:pathLst>
                  <a:path w="631431" h="344185" extrusionOk="0">
                    <a:moveTo>
                      <a:pt x="631432" y="172117"/>
                    </a:moveTo>
                    <a:cubicBezTo>
                      <a:pt x="626965" y="215265"/>
                      <a:pt x="596363" y="257842"/>
                      <a:pt x="539435" y="290608"/>
                    </a:cubicBezTo>
                    <a:cubicBezTo>
                      <a:pt x="415886" y="362045"/>
                      <a:pt x="215546" y="362045"/>
                      <a:pt x="91997" y="290608"/>
                    </a:cubicBezTo>
                    <a:cubicBezTo>
                      <a:pt x="34974" y="257651"/>
                      <a:pt x="4372" y="215265"/>
                      <a:pt x="0" y="172117"/>
                    </a:cubicBezTo>
                    <a:cubicBezTo>
                      <a:pt x="4372" y="129064"/>
                      <a:pt x="34974" y="86392"/>
                      <a:pt x="91997" y="53721"/>
                    </a:cubicBezTo>
                    <a:cubicBezTo>
                      <a:pt x="215546" y="-17907"/>
                      <a:pt x="415791" y="-17907"/>
                      <a:pt x="539435" y="53721"/>
                    </a:cubicBezTo>
                    <a:cubicBezTo>
                      <a:pt x="595983" y="86677"/>
                      <a:pt x="626585"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2" name="Google Shape;1461;p27">
                <a:extLst>
                  <a:ext uri="{FF2B5EF4-FFF2-40B4-BE49-F238E27FC236}">
                    <a16:creationId xmlns:a16="http://schemas.microsoft.com/office/drawing/2014/main" xmlns="" id="{A021F2E3-E59F-4DAF-9566-9D88AE5ED3BD}"/>
                  </a:ext>
                </a:extLst>
              </p:cNvPr>
              <p:cNvSpPr/>
              <p:nvPr/>
            </p:nvSpPr>
            <p:spPr>
              <a:xfrm>
                <a:off x="5925121" y="4831270"/>
                <a:ext cx="295222" cy="184784"/>
              </a:xfrm>
              <a:custGeom>
                <a:avLst/>
                <a:gdLst/>
                <a:ahLst/>
                <a:cxnLst/>
                <a:rect l="l" t="t" r="r" b="b"/>
                <a:pathLst>
                  <a:path w="295222" h="184784" extrusionOk="0">
                    <a:moveTo>
                      <a:pt x="149495" y="29337"/>
                    </a:moveTo>
                    <a:cubicBezTo>
                      <a:pt x="145608" y="29280"/>
                      <a:pt x="141730" y="29566"/>
                      <a:pt x="137900" y="30194"/>
                    </a:cubicBezTo>
                    <a:cubicBezTo>
                      <a:pt x="132673" y="30956"/>
                      <a:pt x="126875" y="32004"/>
                      <a:pt x="120413" y="33338"/>
                    </a:cubicBezTo>
                    <a:cubicBezTo>
                      <a:pt x="113950" y="34671"/>
                      <a:pt x="107203" y="36481"/>
                      <a:pt x="100265" y="38576"/>
                    </a:cubicBezTo>
                    <a:cubicBezTo>
                      <a:pt x="93470" y="40595"/>
                      <a:pt x="86827" y="43110"/>
                      <a:pt x="80402" y="46101"/>
                    </a:cubicBezTo>
                    <a:lnTo>
                      <a:pt x="131247" y="75533"/>
                    </a:lnTo>
                    <a:lnTo>
                      <a:pt x="140751" y="72295"/>
                    </a:lnTo>
                    <a:cubicBezTo>
                      <a:pt x="153676" y="68008"/>
                      <a:pt x="165841" y="64294"/>
                      <a:pt x="177341" y="61341"/>
                    </a:cubicBezTo>
                    <a:cubicBezTo>
                      <a:pt x="188089" y="58407"/>
                      <a:pt x="199104" y="56588"/>
                      <a:pt x="210224" y="55912"/>
                    </a:cubicBezTo>
                    <a:cubicBezTo>
                      <a:pt x="220345" y="55226"/>
                      <a:pt x="230505" y="55893"/>
                      <a:pt x="240446" y="57912"/>
                    </a:cubicBezTo>
                    <a:cubicBezTo>
                      <a:pt x="250653" y="60122"/>
                      <a:pt x="260432" y="63941"/>
                      <a:pt x="269432" y="69247"/>
                    </a:cubicBezTo>
                    <a:cubicBezTo>
                      <a:pt x="278214" y="73638"/>
                      <a:pt x="285731" y="80191"/>
                      <a:pt x="291291" y="88297"/>
                    </a:cubicBezTo>
                    <a:cubicBezTo>
                      <a:pt x="294959" y="94240"/>
                      <a:pt x="296119" y="101403"/>
                      <a:pt x="294522" y="108204"/>
                    </a:cubicBezTo>
                    <a:cubicBezTo>
                      <a:pt x="292346" y="115672"/>
                      <a:pt x="288250" y="122444"/>
                      <a:pt x="282643" y="127826"/>
                    </a:cubicBezTo>
                    <a:cubicBezTo>
                      <a:pt x="275638" y="134855"/>
                      <a:pt x="267817" y="141027"/>
                      <a:pt x="259358" y="146209"/>
                    </a:cubicBezTo>
                    <a:lnTo>
                      <a:pt x="291671" y="165259"/>
                    </a:lnTo>
                    <a:lnTo>
                      <a:pt x="274089" y="175451"/>
                    </a:lnTo>
                    <a:lnTo>
                      <a:pt x="241491" y="156401"/>
                    </a:lnTo>
                    <a:cubicBezTo>
                      <a:pt x="225962" y="164068"/>
                      <a:pt x="209729" y="170231"/>
                      <a:pt x="193022" y="174784"/>
                    </a:cubicBezTo>
                    <a:cubicBezTo>
                      <a:pt x="175535" y="179622"/>
                      <a:pt x="157668" y="182966"/>
                      <a:pt x="139611" y="184785"/>
                    </a:cubicBezTo>
                    <a:lnTo>
                      <a:pt x="122504" y="154210"/>
                    </a:lnTo>
                    <a:cubicBezTo>
                      <a:pt x="127275" y="154086"/>
                      <a:pt x="132036" y="153705"/>
                      <a:pt x="136759" y="153067"/>
                    </a:cubicBezTo>
                    <a:cubicBezTo>
                      <a:pt x="143916" y="152257"/>
                      <a:pt x="151025" y="151047"/>
                      <a:pt x="158048" y="149447"/>
                    </a:cubicBezTo>
                    <a:cubicBezTo>
                      <a:pt x="165936" y="147733"/>
                      <a:pt x="174204" y="145637"/>
                      <a:pt x="182853" y="143065"/>
                    </a:cubicBezTo>
                    <a:cubicBezTo>
                      <a:pt x="191368" y="140494"/>
                      <a:pt x="199694" y="137312"/>
                      <a:pt x="207753" y="133540"/>
                    </a:cubicBezTo>
                    <a:lnTo>
                      <a:pt x="156622" y="104585"/>
                    </a:lnTo>
                    <a:lnTo>
                      <a:pt x="149970" y="106871"/>
                    </a:lnTo>
                    <a:lnTo>
                      <a:pt x="143127" y="108966"/>
                    </a:lnTo>
                    <a:cubicBezTo>
                      <a:pt x="130392" y="113157"/>
                      <a:pt x="118702" y="116491"/>
                      <a:pt x="108153" y="118491"/>
                    </a:cubicBezTo>
                    <a:cubicBezTo>
                      <a:pt x="98355" y="120767"/>
                      <a:pt x="88366" y="122111"/>
                      <a:pt x="78311" y="122491"/>
                    </a:cubicBezTo>
                    <a:cubicBezTo>
                      <a:pt x="69501" y="122806"/>
                      <a:pt x="60682" y="121977"/>
                      <a:pt x="52081" y="120015"/>
                    </a:cubicBezTo>
                    <a:cubicBezTo>
                      <a:pt x="43508" y="118072"/>
                      <a:pt x="35278" y="114862"/>
                      <a:pt x="27656" y="110490"/>
                    </a:cubicBezTo>
                    <a:cubicBezTo>
                      <a:pt x="19350" y="106137"/>
                      <a:pt x="12136" y="99946"/>
                      <a:pt x="6558" y="92393"/>
                    </a:cubicBezTo>
                    <a:cubicBezTo>
                      <a:pt x="2423" y="86687"/>
                      <a:pt x="371" y="79724"/>
                      <a:pt x="760" y="72676"/>
                    </a:cubicBezTo>
                    <a:cubicBezTo>
                      <a:pt x="1606" y="65437"/>
                      <a:pt x="4514" y="58598"/>
                      <a:pt x="9124" y="52959"/>
                    </a:cubicBezTo>
                    <a:cubicBezTo>
                      <a:pt x="14968" y="45577"/>
                      <a:pt x="21925" y="39148"/>
                      <a:pt x="29747" y="33909"/>
                    </a:cubicBezTo>
                    <a:lnTo>
                      <a:pt x="0" y="16954"/>
                    </a:lnTo>
                    <a:lnTo>
                      <a:pt x="17582" y="6763"/>
                    </a:lnTo>
                    <a:lnTo>
                      <a:pt x="47234" y="23908"/>
                    </a:lnTo>
                    <a:cubicBezTo>
                      <a:pt x="61166" y="17031"/>
                      <a:pt x="75783" y="11668"/>
                      <a:pt x="90856" y="7906"/>
                    </a:cubicBezTo>
                    <a:cubicBezTo>
                      <a:pt x="105188" y="4239"/>
                      <a:pt x="119767" y="1591"/>
                      <a:pt x="134479" y="0"/>
                    </a:cubicBezTo>
                    <a:close/>
                    <a:moveTo>
                      <a:pt x="63105" y="82677"/>
                    </a:moveTo>
                    <a:cubicBezTo>
                      <a:pt x="69786" y="86516"/>
                      <a:pt x="77494" y="88182"/>
                      <a:pt x="85154" y="87439"/>
                    </a:cubicBezTo>
                    <a:cubicBezTo>
                      <a:pt x="95447" y="86278"/>
                      <a:pt x="105587" y="83972"/>
                      <a:pt x="115376" y="80581"/>
                    </a:cubicBezTo>
                    <a:lnTo>
                      <a:pt x="67857" y="53054"/>
                    </a:lnTo>
                    <a:cubicBezTo>
                      <a:pt x="50370" y="64579"/>
                      <a:pt x="48849" y="74104"/>
                      <a:pt x="63105" y="82677"/>
                    </a:cubicBezTo>
                    <a:close/>
                    <a:moveTo>
                      <a:pt x="229992" y="96583"/>
                    </a:moveTo>
                    <a:cubicBezTo>
                      <a:pt x="222693" y="92659"/>
                      <a:pt x="214339" y="91164"/>
                      <a:pt x="206137" y="92297"/>
                    </a:cubicBezTo>
                    <a:cubicBezTo>
                      <a:pt x="194894" y="93802"/>
                      <a:pt x="183803" y="96260"/>
                      <a:pt x="172969" y="99631"/>
                    </a:cubicBezTo>
                    <a:lnTo>
                      <a:pt x="220488" y="126968"/>
                    </a:lnTo>
                    <a:cubicBezTo>
                      <a:pt x="240446" y="114681"/>
                      <a:pt x="243677" y="104489"/>
                      <a:pt x="229992" y="96583"/>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3" name="Google Shape;1462;p27">
                <a:extLst>
                  <a:ext uri="{FF2B5EF4-FFF2-40B4-BE49-F238E27FC236}">
                    <a16:creationId xmlns:a16="http://schemas.microsoft.com/office/drawing/2014/main" xmlns="" id="{EE560741-8E5F-48A6-B362-35807B7BC3E2}"/>
                  </a:ext>
                </a:extLst>
              </p:cNvPr>
              <p:cNvSpPr/>
              <p:nvPr/>
            </p:nvSpPr>
            <p:spPr>
              <a:xfrm>
                <a:off x="6047245" y="4968335"/>
                <a:ext cx="19007" cy="25527"/>
              </a:xfrm>
              <a:custGeom>
                <a:avLst/>
                <a:gdLst/>
                <a:ahLst/>
                <a:cxnLst/>
                <a:rect l="l" t="t" r="r" b="b"/>
                <a:pathLst>
                  <a:path w="19007" h="25527" extrusionOk="0">
                    <a:moveTo>
                      <a:pt x="0" y="17145"/>
                    </a:moveTo>
                    <a:cubicBezTo>
                      <a:pt x="0" y="15907"/>
                      <a:pt x="0" y="0"/>
                      <a:pt x="0" y="0"/>
                    </a:cubicBezTo>
                    <a:lnTo>
                      <a:pt x="19008" y="12478"/>
                    </a:lnTo>
                    <a:lnTo>
                      <a:pt x="10644"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4" name="Google Shape;1463;p27">
                <a:extLst>
                  <a:ext uri="{FF2B5EF4-FFF2-40B4-BE49-F238E27FC236}">
                    <a16:creationId xmlns:a16="http://schemas.microsoft.com/office/drawing/2014/main" xmlns="" id="{701017C1-E9B4-421E-8D3E-DEB455E5C903}"/>
                  </a:ext>
                </a:extLst>
              </p:cNvPr>
              <p:cNvSpPr/>
              <p:nvPr/>
            </p:nvSpPr>
            <p:spPr>
              <a:xfrm>
                <a:off x="6174406" y="4979193"/>
                <a:ext cx="42006" cy="19716"/>
              </a:xfrm>
              <a:custGeom>
                <a:avLst/>
                <a:gdLst/>
                <a:ahLst/>
                <a:cxnLst/>
                <a:rect l="l" t="t"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5" name="Google Shape;1464;p27">
                <a:extLst>
                  <a:ext uri="{FF2B5EF4-FFF2-40B4-BE49-F238E27FC236}">
                    <a16:creationId xmlns:a16="http://schemas.microsoft.com/office/drawing/2014/main" xmlns="" id="{9BE1005A-5CE3-4088-B8AC-A6A56CCAE6DE}"/>
                  </a:ext>
                </a:extLst>
              </p:cNvPr>
              <p:cNvSpPr/>
              <p:nvPr/>
            </p:nvSpPr>
            <p:spPr>
              <a:xfrm>
                <a:off x="6188566" y="4915947"/>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6" name="Google Shape;1465;p27">
                <a:extLst>
                  <a:ext uri="{FF2B5EF4-FFF2-40B4-BE49-F238E27FC236}">
                    <a16:creationId xmlns:a16="http://schemas.microsoft.com/office/drawing/2014/main" xmlns="" id="{72D2C6F8-2C29-42FE-9487-156D0FD3455B}"/>
                  </a:ext>
                </a:extLst>
              </p:cNvPr>
              <p:cNvSpPr/>
              <p:nvPr/>
            </p:nvSpPr>
            <p:spPr>
              <a:xfrm>
                <a:off x="6089632" y="4922329"/>
                <a:ext cx="47423" cy="33147"/>
              </a:xfrm>
              <a:custGeom>
                <a:avLst/>
                <a:gdLst/>
                <a:ahLst/>
                <a:cxnLst/>
                <a:rect l="l" t="t" r="r" b="b"/>
                <a:pathLst>
                  <a:path w="47423" h="33147" extrusionOk="0">
                    <a:moveTo>
                      <a:pt x="0" y="10096"/>
                    </a:moveTo>
                    <a:lnTo>
                      <a:pt x="10549" y="0"/>
                    </a:lnTo>
                    <a:lnTo>
                      <a:pt x="47424" y="25622"/>
                    </a:lnTo>
                    <a:lnTo>
                      <a:pt x="45143" y="33147"/>
                    </a:lnTo>
                    <a:cubicBezTo>
                      <a:pt x="45143" y="33147"/>
                      <a:pt x="17582" y="21527"/>
                      <a:pt x="16632" y="20764"/>
                    </a:cubicBezTo>
                    <a:cubicBezTo>
                      <a:pt x="15681" y="20003"/>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7" name="Google Shape;1466;p27">
                <a:extLst>
                  <a:ext uri="{FF2B5EF4-FFF2-40B4-BE49-F238E27FC236}">
                    <a16:creationId xmlns:a16="http://schemas.microsoft.com/office/drawing/2014/main" xmlns="" id="{B0AB010E-F69E-4E83-8396-1DFC5793A162}"/>
                  </a:ext>
                </a:extLst>
              </p:cNvPr>
              <p:cNvSpPr/>
              <p:nvPr/>
            </p:nvSpPr>
            <p:spPr>
              <a:xfrm>
                <a:off x="5993073" y="4867179"/>
                <a:ext cx="58543" cy="38957"/>
              </a:xfrm>
              <a:custGeom>
                <a:avLst/>
                <a:gdLst/>
                <a:ahLst/>
                <a:cxnLst/>
                <a:rect l="l" t="t" r="r" b="b"/>
                <a:pathLst>
                  <a:path w="58543" h="38957" extrusionOk="0">
                    <a:moveTo>
                      <a:pt x="0" y="11144"/>
                    </a:moveTo>
                    <a:lnTo>
                      <a:pt x="49040" y="38957"/>
                    </a:lnTo>
                    <a:lnTo>
                      <a:pt x="58543" y="31623"/>
                    </a:lnTo>
                    <a:cubicBezTo>
                      <a:pt x="58543" y="31623"/>
                      <a:pt x="52366" y="24575"/>
                      <a:pt x="51891" y="23908"/>
                    </a:cubicBezTo>
                    <a:cubicBezTo>
                      <a:pt x="47529" y="18878"/>
                      <a:pt x="42396" y="14564"/>
                      <a:pt x="36685" y="11144"/>
                    </a:cubicBezTo>
                    <a:cubicBezTo>
                      <a:pt x="33073" y="10478"/>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8" name="Google Shape;1467;p27">
                <a:extLst>
                  <a:ext uri="{FF2B5EF4-FFF2-40B4-BE49-F238E27FC236}">
                    <a16:creationId xmlns:a16="http://schemas.microsoft.com/office/drawing/2014/main" xmlns="" id="{D4588D57-BBDC-4D42-9AD4-8FA36E9C2B83}"/>
                  </a:ext>
                </a:extLst>
              </p:cNvPr>
              <p:cNvSpPr/>
              <p:nvPr/>
            </p:nvSpPr>
            <p:spPr>
              <a:xfrm>
                <a:off x="6047245" y="4836033"/>
                <a:ext cx="27370" cy="24574"/>
              </a:xfrm>
              <a:custGeom>
                <a:avLst/>
                <a:gdLst/>
                <a:ahLst/>
                <a:cxnLst/>
                <a:rect l="l" t="t" r="r" b="b"/>
                <a:pathLst>
                  <a:path w="27370" h="24574" extrusionOk="0">
                    <a:moveTo>
                      <a:pt x="27371" y="24574"/>
                    </a:moveTo>
                    <a:lnTo>
                      <a:pt x="27371" y="7334"/>
                    </a:lnTo>
                    <a:lnTo>
                      <a:pt x="4847" y="0"/>
                    </a:lnTo>
                    <a:lnTo>
                      <a:pt x="0" y="13526"/>
                    </a:lnTo>
                    <a:lnTo>
                      <a:pt x="1236" y="19621"/>
                    </a:lnTo>
                    <a:lnTo>
                      <a:pt x="27371" y="2457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9" name="Google Shape;1468;p27">
                <a:extLst>
                  <a:ext uri="{FF2B5EF4-FFF2-40B4-BE49-F238E27FC236}">
                    <a16:creationId xmlns:a16="http://schemas.microsoft.com/office/drawing/2014/main" xmlns="" id="{753907FA-C080-42CE-8875-06348A23607E}"/>
                  </a:ext>
                </a:extLst>
              </p:cNvPr>
              <p:cNvSpPr/>
              <p:nvPr/>
            </p:nvSpPr>
            <p:spPr>
              <a:xfrm>
                <a:off x="5925121" y="4830984"/>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0" name="Google Shape;1469;p27">
                <a:extLst>
                  <a:ext uri="{FF2B5EF4-FFF2-40B4-BE49-F238E27FC236}">
                    <a16:creationId xmlns:a16="http://schemas.microsoft.com/office/drawing/2014/main" xmlns="" id="{21E9DC77-EFBB-4F0A-9C38-D4AE6F9563B7}"/>
                  </a:ext>
                </a:extLst>
              </p:cNvPr>
              <p:cNvSpPr/>
              <p:nvPr/>
            </p:nvSpPr>
            <p:spPr>
              <a:xfrm>
                <a:off x="5926072" y="4888610"/>
                <a:ext cx="29841" cy="30194"/>
              </a:xfrm>
              <a:custGeom>
                <a:avLst/>
                <a:gdLst/>
                <a:ahLst/>
                <a:cxnLst/>
                <a:rect l="l" t="t" r="r" b="b"/>
                <a:pathLst>
                  <a:path w="29841" h="30194" extrusionOk="0">
                    <a:moveTo>
                      <a:pt x="0" y="17812"/>
                    </a:moveTo>
                    <a:lnTo>
                      <a:pt x="0" y="0"/>
                    </a:lnTo>
                    <a:lnTo>
                      <a:pt x="29842" y="0"/>
                    </a:lnTo>
                    <a:lnTo>
                      <a:pt x="22619" y="15907"/>
                    </a:lnTo>
                    <a:lnTo>
                      <a:pt x="9599" y="3019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1" name="Google Shape;1470;p27">
                <a:extLst>
                  <a:ext uri="{FF2B5EF4-FFF2-40B4-BE49-F238E27FC236}">
                    <a16:creationId xmlns:a16="http://schemas.microsoft.com/office/drawing/2014/main" xmlns="" id="{26F8ACA2-54EB-4DD8-9DDA-C6C47F2541D3}"/>
                  </a:ext>
                </a:extLst>
              </p:cNvPr>
              <p:cNvSpPr/>
              <p:nvPr/>
            </p:nvSpPr>
            <p:spPr>
              <a:xfrm>
                <a:off x="5924931" y="4813649"/>
                <a:ext cx="295418" cy="185261"/>
              </a:xfrm>
              <a:custGeom>
                <a:avLst/>
                <a:gdLst/>
                <a:ahLst/>
                <a:cxnLst/>
                <a:rect l="l" t="t" r="r" b="b"/>
                <a:pathLst>
                  <a:path w="295418" h="185261" extrusionOk="0">
                    <a:moveTo>
                      <a:pt x="149685" y="29718"/>
                    </a:moveTo>
                    <a:cubicBezTo>
                      <a:pt x="145798" y="29709"/>
                      <a:pt x="141920" y="30023"/>
                      <a:pt x="138090" y="30671"/>
                    </a:cubicBezTo>
                    <a:cubicBezTo>
                      <a:pt x="132863" y="31433"/>
                      <a:pt x="127066" y="32480"/>
                      <a:pt x="120603" y="33814"/>
                    </a:cubicBezTo>
                    <a:cubicBezTo>
                      <a:pt x="114140" y="35147"/>
                      <a:pt x="107393" y="36957"/>
                      <a:pt x="100455" y="38957"/>
                    </a:cubicBezTo>
                    <a:cubicBezTo>
                      <a:pt x="93660" y="41005"/>
                      <a:pt x="87017" y="43558"/>
                      <a:pt x="80592" y="46577"/>
                    </a:cubicBezTo>
                    <a:lnTo>
                      <a:pt x="131437" y="76010"/>
                    </a:lnTo>
                    <a:lnTo>
                      <a:pt x="140941" y="72771"/>
                    </a:lnTo>
                    <a:cubicBezTo>
                      <a:pt x="153866" y="68389"/>
                      <a:pt x="166031" y="64770"/>
                      <a:pt x="177531" y="61817"/>
                    </a:cubicBezTo>
                    <a:cubicBezTo>
                      <a:pt x="188280" y="58903"/>
                      <a:pt x="199294" y="57045"/>
                      <a:pt x="210414" y="56293"/>
                    </a:cubicBezTo>
                    <a:cubicBezTo>
                      <a:pt x="220535" y="55683"/>
                      <a:pt x="230695" y="56388"/>
                      <a:pt x="240636" y="58388"/>
                    </a:cubicBezTo>
                    <a:cubicBezTo>
                      <a:pt x="250852" y="60541"/>
                      <a:pt x="260651" y="64370"/>
                      <a:pt x="269622" y="69723"/>
                    </a:cubicBezTo>
                    <a:cubicBezTo>
                      <a:pt x="278423" y="74086"/>
                      <a:pt x="285950" y="80639"/>
                      <a:pt x="291481" y="88773"/>
                    </a:cubicBezTo>
                    <a:cubicBezTo>
                      <a:pt x="295159" y="94717"/>
                      <a:pt x="296319" y="101880"/>
                      <a:pt x="294712" y="108680"/>
                    </a:cubicBezTo>
                    <a:cubicBezTo>
                      <a:pt x="292517" y="116138"/>
                      <a:pt x="288421" y="122901"/>
                      <a:pt x="282833" y="128302"/>
                    </a:cubicBezTo>
                    <a:cubicBezTo>
                      <a:pt x="275828" y="135331"/>
                      <a:pt x="268007" y="141504"/>
                      <a:pt x="259548" y="146685"/>
                    </a:cubicBezTo>
                    <a:lnTo>
                      <a:pt x="291861" y="165735"/>
                    </a:lnTo>
                    <a:lnTo>
                      <a:pt x="274279" y="175927"/>
                    </a:lnTo>
                    <a:lnTo>
                      <a:pt x="241681" y="156877"/>
                    </a:lnTo>
                    <a:cubicBezTo>
                      <a:pt x="226133" y="164506"/>
                      <a:pt x="209901" y="170659"/>
                      <a:pt x="193212" y="175260"/>
                    </a:cubicBezTo>
                    <a:cubicBezTo>
                      <a:pt x="175725" y="180099"/>
                      <a:pt x="157858" y="183442"/>
                      <a:pt x="139801" y="185261"/>
                    </a:cubicBezTo>
                    <a:lnTo>
                      <a:pt x="122694" y="154686"/>
                    </a:lnTo>
                    <a:cubicBezTo>
                      <a:pt x="127465" y="154562"/>
                      <a:pt x="132226" y="154181"/>
                      <a:pt x="136950" y="153543"/>
                    </a:cubicBezTo>
                    <a:cubicBezTo>
                      <a:pt x="143317" y="152781"/>
                      <a:pt x="150445" y="151638"/>
                      <a:pt x="158238" y="149923"/>
                    </a:cubicBezTo>
                    <a:cubicBezTo>
                      <a:pt x="166031" y="148209"/>
                      <a:pt x="174395" y="146113"/>
                      <a:pt x="183043" y="143542"/>
                    </a:cubicBezTo>
                    <a:cubicBezTo>
                      <a:pt x="191558" y="140970"/>
                      <a:pt x="199884" y="137789"/>
                      <a:pt x="207943" y="134017"/>
                    </a:cubicBezTo>
                    <a:lnTo>
                      <a:pt x="156812" y="105061"/>
                    </a:lnTo>
                    <a:lnTo>
                      <a:pt x="150160" y="107347"/>
                    </a:lnTo>
                    <a:lnTo>
                      <a:pt x="143317" y="109442"/>
                    </a:lnTo>
                    <a:cubicBezTo>
                      <a:pt x="130582" y="113633"/>
                      <a:pt x="118892" y="116967"/>
                      <a:pt x="108343" y="118967"/>
                    </a:cubicBezTo>
                    <a:cubicBezTo>
                      <a:pt x="98545" y="121244"/>
                      <a:pt x="88556" y="122587"/>
                      <a:pt x="78501" y="122968"/>
                    </a:cubicBezTo>
                    <a:cubicBezTo>
                      <a:pt x="69691" y="123235"/>
                      <a:pt x="60881" y="122406"/>
                      <a:pt x="52271" y="120491"/>
                    </a:cubicBezTo>
                    <a:cubicBezTo>
                      <a:pt x="43717" y="118510"/>
                      <a:pt x="35487" y="115300"/>
                      <a:pt x="27846" y="110966"/>
                    </a:cubicBezTo>
                    <a:cubicBezTo>
                      <a:pt x="19511" y="106613"/>
                      <a:pt x="12288" y="100384"/>
                      <a:pt x="6748" y="92773"/>
                    </a:cubicBezTo>
                    <a:cubicBezTo>
                      <a:pt x="2613" y="87097"/>
                      <a:pt x="570" y="80163"/>
                      <a:pt x="950" y="73152"/>
                    </a:cubicBezTo>
                    <a:cubicBezTo>
                      <a:pt x="1777" y="65884"/>
                      <a:pt x="4685" y="58998"/>
                      <a:pt x="9314" y="53340"/>
                    </a:cubicBezTo>
                    <a:cubicBezTo>
                      <a:pt x="15159" y="45958"/>
                      <a:pt x="22115" y="39529"/>
                      <a:pt x="29937" y="34290"/>
                    </a:cubicBezTo>
                    <a:lnTo>
                      <a:pt x="0" y="16954"/>
                    </a:lnTo>
                    <a:lnTo>
                      <a:pt x="17582" y="6763"/>
                    </a:lnTo>
                    <a:lnTo>
                      <a:pt x="47234" y="23908"/>
                    </a:lnTo>
                    <a:cubicBezTo>
                      <a:pt x="61147" y="16993"/>
                      <a:pt x="75774" y="11621"/>
                      <a:pt x="90856" y="7906"/>
                    </a:cubicBezTo>
                    <a:cubicBezTo>
                      <a:pt x="105188" y="4239"/>
                      <a:pt x="119767" y="1591"/>
                      <a:pt x="134479" y="0"/>
                    </a:cubicBezTo>
                    <a:close/>
                    <a:moveTo>
                      <a:pt x="63295" y="83153"/>
                    </a:moveTo>
                    <a:cubicBezTo>
                      <a:pt x="69967" y="87001"/>
                      <a:pt x="77684" y="88640"/>
                      <a:pt x="85344" y="87821"/>
                    </a:cubicBezTo>
                    <a:cubicBezTo>
                      <a:pt x="95637" y="86696"/>
                      <a:pt x="105777" y="84430"/>
                      <a:pt x="115566" y="81058"/>
                    </a:cubicBezTo>
                    <a:lnTo>
                      <a:pt x="68047" y="53530"/>
                    </a:lnTo>
                    <a:cubicBezTo>
                      <a:pt x="50560" y="64961"/>
                      <a:pt x="48973" y="74838"/>
                      <a:pt x="63295" y="83153"/>
                    </a:cubicBezTo>
                    <a:close/>
                    <a:moveTo>
                      <a:pt x="230182" y="97060"/>
                    </a:moveTo>
                    <a:cubicBezTo>
                      <a:pt x="222902" y="93098"/>
                      <a:pt x="214529" y="91592"/>
                      <a:pt x="206327" y="92773"/>
                    </a:cubicBezTo>
                    <a:cubicBezTo>
                      <a:pt x="195075" y="94231"/>
                      <a:pt x="183974" y="96688"/>
                      <a:pt x="173159" y="100108"/>
                    </a:cubicBezTo>
                    <a:lnTo>
                      <a:pt x="220678" y="127445"/>
                    </a:lnTo>
                    <a:cubicBezTo>
                      <a:pt x="240636" y="115157"/>
                      <a:pt x="243867" y="104966"/>
                      <a:pt x="230182" y="97060"/>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1" name="Google Shape;1471;p27">
              <a:extLst>
                <a:ext uri="{FF2B5EF4-FFF2-40B4-BE49-F238E27FC236}">
                  <a16:creationId xmlns:a16="http://schemas.microsoft.com/office/drawing/2014/main" xmlns="" id="{51486109-3F97-4805-B403-A3CD02CCDBBB}"/>
                </a:ext>
              </a:extLst>
            </p:cNvPr>
            <p:cNvGrpSpPr/>
            <p:nvPr/>
          </p:nvGrpSpPr>
          <p:grpSpPr>
            <a:xfrm>
              <a:off x="3818123" y="3752055"/>
              <a:ext cx="883852" cy="621125"/>
              <a:chOff x="5627748" y="4494180"/>
              <a:chExt cx="883852" cy="621125"/>
            </a:xfrm>
          </p:grpSpPr>
          <p:sp>
            <p:nvSpPr>
              <p:cNvPr id="240" name="Google Shape;1472;p27">
                <a:extLst>
                  <a:ext uri="{FF2B5EF4-FFF2-40B4-BE49-F238E27FC236}">
                    <a16:creationId xmlns:a16="http://schemas.microsoft.com/office/drawing/2014/main" xmlns="" id="{D59C7A02-A885-4AED-ABAF-98664F895CAC}"/>
                  </a:ext>
                </a:extLst>
              </p:cNvPr>
              <p:cNvSpPr/>
              <p:nvPr/>
            </p:nvSpPr>
            <p:spPr>
              <a:xfrm>
                <a:off x="5627748" y="4603813"/>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1473;p27">
                <a:extLst>
                  <a:ext uri="{FF2B5EF4-FFF2-40B4-BE49-F238E27FC236}">
                    <a16:creationId xmlns:a16="http://schemas.microsoft.com/office/drawing/2014/main" xmlns="" id="{87A85368-E740-4EBE-9D93-CC1766BAB189}"/>
                  </a:ext>
                </a:extLst>
              </p:cNvPr>
              <p:cNvSpPr/>
              <p:nvPr/>
            </p:nvSpPr>
            <p:spPr>
              <a:xfrm>
                <a:off x="5627938" y="4746878"/>
                <a:ext cx="87244" cy="116586"/>
              </a:xfrm>
              <a:custGeom>
                <a:avLst/>
                <a:gdLst/>
                <a:ahLst/>
                <a:cxnLst/>
                <a:rect l="l" t="t" r="r" b="b"/>
                <a:pathLst>
                  <a:path w="87244" h="116586" extrusionOk="0">
                    <a:moveTo>
                      <a:pt x="0" y="116586"/>
                    </a:moveTo>
                    <a:lnTo>
                      <a:pt x="0" y="0"/>
                    </a:lnTo>
                    <a:lnTo>
                      <a:pt x="87245" y="78010"/>
                    </a:lnTo>
                    <a:lnTo>
                      <a:pt x="0" y="116586"/>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1474;p27">
                <a:extLst>
                  <a:ext uri="{FF2B5EF4-FFF2-40B4-BE49-F238E27FC236}">
                    <a16:creationId xmlns:a16="http://schemas.microsoft.com/office/drawing/2014/main" xmlns="" id="{67A4B4E5-161B-4B4A-9B67-61F8462A315D}"/>
                  </a:ext>
                </a:extLst>
              </p:cNvPr>
              <p:cNvSpPr/>
              <p:nvPr/>
            </p:nvSpPr>
            <p:spPr>
              <a:xfrm>
                <a:off x="6445074" y="4749926"/>
                <a:ext cx="66526" cy="157162"/>
              </a:xfrm>
              <a:custGeom>
                <a:avLst/>
                <a:gdLst/>
                <a:ahLst/>
                <a:cxnLst/>
                <a:rect l="l" t="t" r="r" b="b"/>
                <a:pathLst>
                  <a:path w="66526" h="157162" extrusionOk="0">
                    <a:moveTo>
                      <a:pt x="66527" y="0"/>
                    </a:moveTo>
                    <a:lnTo>
                      <a:pt x="66527" y="109633"/>
                    </a:lnTo>
                    <a:lnTo>
                      <a:pt x="21859" y="157163"/>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1475;p27">
                <a:extLst>
                  <a:ext uri="{FF2B5EF4-FFF2-40B4-BE49-F238E27FC236}">
                    <a16:creationId xmlns:a16="http://schemas.microsoft.com/office/drawing/2014/main" xmlns="" id="{A039E81A-308C-41EA-8C09-C0E7392D5EE6}"/>
                  </a:ext>
                </a:extLst>
              </p:cNvPr>
              <p:cNvSpPr/>
              <p:nvPr/>
            </p:nvSpPr>
            <p:spPr>
              <a:xfrm>
                <a:off x="5627748" y="449418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1476;p27">
                <a:extLst>
                  <a:ext uri="{FF2B5EF4-FFF2-40B4-BE49-F238E27FC236}">
                    <a16:creationId xmlns:a16="http://schemas.microsoft.com/office/drawing/2014/main" xmlns="" id="{A902B456-16BF-4075-A75C-757BD7C6CEAD}"/>
                  </a:ext>
                </a:extLst>
              </p:cNvPr>
              <p:cNvSpPr/>
              <p:nvPr/>
            </p:nvSpPr>
            <p:spPr>
              <a:xfrm>
                <a:off x="5753825" y="4563879"/>
                <a:ext cx="632535" cy="366022"/>
              </a:xfrm>
              <a:custGeom>
                <a:avLst/>
                <a:gdLst/>
                <a:ahLst/>
                <a:cxnLst/>
                <a:rect l="l" t="t" r="r" b="b"/>
                <a:pathLst>
                  <a:path w="632535" h="366022" extrusionOk="0">
                    <a:moveTo>
                      <a:pt x="632040" y="194048"/>
                    </a:moveTo>
                    <a:cubicBezTo>
                      <a:pt x="627573" y="237101"/>
                      <a:pt x="596971" y="279773"/>
                      <a:pt x="539948" y="312444"/>
                    </a:cubicBezTo>
                    <a:cubicBezTo>
                      <a:pt x="416399" y="383882"/>
                      <a:pt x="216059" y="383882"/>
                      <a:pt x="92510" y="312444"/>
                    </a:cubicBezTo>
                    <a:cubicBezTo>
                      <a:pt x="35487" y="279487"/>
                      <a:pt x="4980" y="237101"/>
                      <a:pt x="608" y="194048"/>
                    </a:cubicBezTo>
                    <a:cubicBezTo>
                      <a:pt x="-4809" y="143566"/>
                      <a:pt x="25983" y="92131"/>
                      <a:pt x="92510" y="53650"/>
                    </a:cubicBezTo>
                    <a:cubicBezTo>
                      <a:pt x="216059" y="-17883"/>
                      <a:pt x="416399" y="-17883"/>
                      <a:pt x="539948" y="53650"/>
                    </a:cubicBezTo>
                    <a:cubicBezTo>
                      <a:pt x="606189" y="92131"/>
                      <a:pt x="636887" y="143566"/>
                      <a:pt x="632040"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1477;p27">
                <a:extLst>
                  <a:ext uri="{FF2B5EF4-FFF2-40B4-BE49-F238E27FC236}">
                    <a16:creationId xmlns:a16="http://schemas.microsoft.com/office/drawing/2014/main" xmlns="" id="{E998DB42-92ED-4922-B617-C342668F2297}"/>
                  </a:ext>
                </a:extLst>
              </p:cNvPr>
              <p:cNvSpPr/>
              <p:nvPr/>
            </p:nvSpPr>
            <p:spPr>
              <a:xfrm>
                <a:off x="5754433" y="4585787"/>
                <a:ext cx="631431" cy="344114"/>
              </a:xfrm>
              <a:custGeom>
                <a:avLst/>
                <a:gdLst/>
                <a:ahLst/>
                <a:cxnLst/>
                <a:rect l="l" t="t" r="r" b="b"/>
                <a:pathLst>
                  <a:path w="631431" h="344114" extrusionOk="0">
                    <a:moveTo>
                      <a:pt x="631432" y="172140"/>
                    </a:moveTo>
                    <a:cubicBezTo>
                      <a:pt x="626965" y="215194"/>
                      <a:pt x="596363" y="257865"/>
                      <a:pt x="539340" y="290536"/>
                    </a:cubicBezTo>
                    <a:cubicBezTo>
                      <a:pt x="415791" y="361974"/>
                      <a:pt x="215451" y="361974"/>
                      <a:pt x="91902" y="290536"/>
                    </a:cubicBezTo>
                    <a:cubicBezTo>
                      <a:pt x="34879" y="257580"/>
                      <a:pt x="4372" y="215194"/>
                      <a:pt x="0" y="172140"/>
                    </a:cubicBezTo>
                    <a:cubicBezTo>
                      <a:pt x="4372" y="128992"/>
                      <a:pt x="34974" y="86415"/>
                      <a:pt x="91902" y="53649"/>
                    </a:cubicBezTo>
                    <a:cubicBezTo>
                      <a:pt x="215451" y="-17883"/>
                      <a:pt x="415791" y="-17883"/>
                      <a:pt x="539340" y="53649"/>
                    </a:cubicBezTo>
                    <a:cubicBezTo>
                      <a:pt x="595983" y="86606"/>
                      <a:pt x="626585" y="129088"/>
                      <a:pt x="631432" y="172140"/>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1478;p27">
                <a:extLst>
                  <a:ext uri="{FF2B5EF4-FFF2-40B4-BE49-F238E27FC236}">
                    <a16:creationId xmlns:a16="http://schemas.microsoft.com/office/drawing/2014/main" xmlns="" id="{70E11E47-3302-47EC-A440-163125916985}"/>
                  </a:ext>
                </a:extLst>
              </p:cNvPr>
              <p:cNvSpPr/>
              <p:nvPr/>
            </p:nvSpPr>
            <p:spPr>
              <a:xfrm>
                <a:off x="5915333" y="4668297"/>
                <a:ext cx="294899" cy="185261"/>
              </a:xfrm>
              <a:custGeom>
                <a:avLst/>
                <a:gdLst/>
                <a:ahLst/>
                <a:cxnLst/>
                <a:rect l="l" t="t" r="r" b="b"/>
                <a:pathLst>
                  <a:path w="294899" h="185261" extrusionOk="0">
                    <a:moveTo>
                      <a:pt x="149685" y="29718"/>
                    </a:moveTo>
                    <a:cubicBezTo>
                      <a:pt x="145807" y="29718"/>
                      <a:pt x="141929" y="30004"/>
                      <a:pt x="138090" y="30575"/>
                    </a:cubicBezTo>
                    <a:cubicBezTo>
                      <a:pt x="132958" y="31337"/>
                      <a:pt x="127066" y="32385"/>
                      <a:pt x="120603" y="33719"/>
                    </a:cubicBezTo>
                    <a:cubicBezTo>
                      <a:pt x="114140" y="35052"/>
                      <a:pt x="107488" y="36862"/>
                      <a:pt x="100550" y="38958"/>
                    </a:cubicBezTo>
                    <a:cubicBezTo>
                      <a:pt x="93821" y="41015"/>
                      <a:pt x="87245" y="43567"/>
                      <a:pt x="80877" y="46577"/>
                    </a:cubicBezTo>
                    <a:lnTo>
                      <a:pt x="131722" y="76010"/>
                    </a:lnTo>
                    <a:lnTo>
                      <a:pt x="140751" y="72771"/>
                    </a:lnTo>
                    <a:cubicBezTo>
                      <a:pt x="153771" y="68485"/>
                      <a:pt x="165936" y="64866"/>
                      <a:pt x="177341" y="61817"/>
                    </a:cubicBezTo>
                    <a:cubicBezTo>
                      <a:pt x="188099" y="58931"/>
                      <a:pt x="199114" y="57122"/>
                      <a:pt x="210224" y="56388"/>
                    </a:cubicBezTo>
                    <a:cubicBezTo>
                      <a:pt x="220374" y="55693"/>
                      <a:pt x="230571" y="56369"/>
                      <a:pt x="240541" y="58388"/>
                    </a:cubicBezTo>
                    <a:cubicBezTo>
                      <a:pt x="250586" y="60636"/>
                      <a:pt x="260204" y="64465"/>
                      <a:pt x="269052" y="69723"/>
                    </a:cubicBezTo>
                    <a:cubicBezTo>
                      <a:pt x="277853" y="74086"/>
                      <a:pt x="285380" y="80639"/>
                      <a:pt x="290911" y="88773"/>
                    </a:cubicBezTo>
                    <a:cubicBezTo>
                      <a:pt x="294665" y="94679"/>
                      <a:pt x="295834" y="101880"/>
                      <a:pt x="294142" y="108680"/>
                    </a:cubicBezTo>
                    <a:cubicBezTo>
                      <a:pt x="292032" y="116177"/>
                      <a:pt x="287927" y="122958"/>
                      <a:pt x="282262" y="128302"/>
                    </a:cubicBezTo>
                    <a:cubicBezTo>
                      <a:pt x="275287" y="135331"/>
                      <a:pt x="267503" y="141504"/>
                      <a:pt x="259073" y="146685"/>
                    </a:cubicBezTo>
                    <a:lnTo>
                      <a:pt x="291386" y="165735"/>
                    </a:lnTo>
                    <a:lnTo>
                      <a:pt x="273804" y="175927"/>
                    </a:lnTo>
                    <a:lnTo>
                      <a:pt x="241206" y="156877"/>
                    </a:lnTo>
                    <a:cubicBezTo>
                      <a:pt x="225696" y="164592"/>
                      <a:pt x="209454" y="170745"/>
                      <a:pt x="192737" y="175260"/>
                    </a:cubicBezTo>
                    <a:cubicBezTo>
                      <a:pt x="175212" y="180099"/>
                      <a:pt x="157316" y="183442"/>
                      <a:pt x="139230" y="185261"/>
                    </a:cubicBezTo>
                    <a:lnTo>
                      <a:pt x="122219" y="154686"/>
                    </a:lnTo>
                    <a:cubicBezTo>
                      <a:pt x="125355" y="154686"/>
                      <a:pt x="130107" y="154686"/>
                      <a:pt x="136474" y="153638"/>
                    </a:cubicBezTo>
                    <a:cubicBezTo>
                      <a:pt x="142842" y="152591"/>
                      <a:pt x="149875" y="151638"/>
                      <a:pt x="157763" y="149924"/>
                    </a:cubicBezTo>
                    <a:cubicBezTo>
                      <a:pt x="165651" y="148209"/>
                      <a:pt x="173824" y="146114"/>
                      <a:pt x="182568" y="143542"/>
                    </a:cubicBezTo>
                    <a:cubicBezTo>
                      <a:pt x="191074" y="141037"/>
                      <a:pt x="199370" y="137846"/>
                      <a:pt x="207373" y="134017"/>
                    </a:cubicBezTo>
                    <a:lnTo>
                      <a:pt x="156907" y="104966"/>
                    </a:lnTo>
                    <a:lnTo>
                      <a:pt x="150255" y="107252"/>
                    </a:lnTo>
                    <a:lnTo>
                      <a:pt x="143317" y="109442"/>
                    </a:lnTo>
                    <a:cubicBezTo>
                      <a:pt x="130677" y="113633"/>
                      <a:pt x="118987" y="116872"/>
                      <a:pt x="108438" y="118967"/>
                    </a:cubicBezTo>
                    <a:cubicBezTo>
                      <a:pt x="98640" y="121244"/>
                      <a:pt x="88651" y="122577"/>
                      <a:pt x="78596" y="122968"/>
                    </a:cubicBezTo>
                    <a:cubicBezTo>
                      <a:pt x="69748" y="123282"/>
                      <a:pt x="60900" y="122454"/>
                      <a:pt x="52271" y="120491"/>
                    </a:cubicBezTo>
                    <a:cubicBezTo>
                      <a:pt x="43746" y="118510"/>
                      <a:pt x="35554" y="115300"/>
                      <a:pt x="27941" y="110966"/>
                    </a:cubicBezTo>
                    <a:cubicBezTo>
                      <a:pt x="19635" y="106528"/>
                      <a:pt x="12402" y="100317"/>
                      <a:pt x="6748" y="92774"/>
                    </a:cubicBezTo>
                    <a:cubicBezTo>
                      <a:pt x="2689" y="87068"/>
                      <a:pt x="684" y="80153"/>
                      <a:pt x="1045" y="73152"/>
                    </a:cubicBezTo>
                    <a:cubicBezTo>
                      <a:pt x="1815" y="65865"/>
                      <a:pt x="4723" y="58969"/>
                      <a:pt x="9409" y="53340"/>
                    </a:cubicBezTo>
                    <a:cubicBezTo>
                      <a:pt x="15244" y="45977"/>
                      <a:pt x="22163" y="39557"/>
                      <a:pt x="29937" y="34290"/>
                    </a:cubicBezTo>
                    <a:lnTo>
                      <a:pt x="0" y="16955"/>
                    </a:lnTo>
                    <a:lnTo>
                      <a:pt x="17677" y="6763"/>
                    </a:lnTo>
                    <a:lnTo>
                      <a:pt x="47329" y="24003"/>
                    </a:lnTo>
                    <a:cubicBezTo>
                      <a:pt x="61242" y="17050"/>
                      <a:pt x="75869" y="11659"/>
                      <a:pt x="90951" y="7906"/>
                    </a:cubicBezTo>
                    <a:cubicBezTo>
                      <a:pt x="105283" y="4220"/>
                      <a:pt x="119862" y="1581"/>
                      <a:pt x="134574" y="0"/>
                    </a:cubicBezTo>
                    <a:close/>
                    <a:moveTo>
                      <a:pt x="63390" y="83058"/>
                    </a:moveTo>
                    <a:cubicBezTo>
                      <a:pt x="70071" y="86897"/>
                      <a:pt x="77779" y="88563"/>
                      <a:pt x="85439" y="87821"/>
                    </a:cubicBezTo>
                    <a:cubicBezTo>
                      <a:pt x="95722" y="86639"/>
                      <a:pt x="105853" y="84372"/>
                      <a:pt x="115661" y="81058"/>
                    </a:cubicBezTo>
                    <a:lnTo>
                      <a:pt x="68142" y="53435"/>
                    </a:lnTo>
                    <a:cubicBezTo>
                      <a:pt x="50655" y="64961"/>
                      <a:pt x="49039" y="75152"/>
                      <a:pt x="63390" y="83058"/>
                    </a:cubicBezTo>
                    <a:close/>
                    <a:moveTo>
                      <a:pt x="230182" y="96965"/>
                    </a:moveTo>
                    <a:cubicBezTo>
                      <a:pt x="222930" y="93021"/>
                      <a:pt x="214586" y="91545"/>
                      <a:pt x="206422" y="92774"/>
                    </a:cubicBezTo>
                    <a:cubicBezTo>
                      <a:pt x="195170" y="94193"/>
                      <a:pt x="184069" y="96622"/>
                      <a:pt x="173254" y="100013"/>
                    </a:cubicBezTo>
                    <a:lnTo>
                      <a:pt x="220773" y="127445"/>
                    </a:lnTo>
                    <a:cubicBezTo>
                      <a:pt x="240636" y="115062"/>
                      <a:pt x="243867" y="104966"/>
                      <a:pt x="230182" y="9696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1479;p27">
                <a:extLst>
                  <a:ext uri="{FF2B5EF4-FFF2-40B4-BE49-F238E27FC236}">
                    <a16:creationId xmlns:a16="http://schemas.microsoft.com/office/drawing/2014/main" xmlns="" id="{0539130F-C050-45C9-9EF5-2F07DE766C65}"/>
                  </a:ext>
                </a:extLst>
              </p:cNvPr>
              <p:cNvSpPr/>
              <p:nvPr/>
            </p:nvSpPr>
            <p:spPr>
              <a:xfrm>
                <a:off x="6037741" y="4805743"/>
                <a:ext cx="19007" cy="25526"/>
              </a:xfrm>
              <a:custGeom>
                <a:avLst/>
                <a:gdLst/>
                <a:ahLst/>
                <a:cxnLst/>
                <a:rect l="l" t="t" r="r" b="b"/>
                <a:pathLst>
                  <a:path w="19007" h="25526" extrusionOk="0">
                    <a:moveTo>
                      <a:pt x="0" y="17145"/>
                    </a:moveTo>
                    <a:cubicBezTo>
                      <a:pt x="0"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8" name="Google Shape;1480;p27">
                <a:extLst>
                  <a:ext uri="{FF2B5EF4-FFF2-40B4-BE49-F238E27FC236}">
                    <a16:creationId xmlns:a16="http://schemas.microsoft.com/office/drawing/2014/main" xmlns="" id="{79480C6A-ED9C-4570-98B6-70AE754EA2BA}"/>
                  </a:ext>
                </a:extLst>
              </p:cNvPr>
              <p:cNvSpPr/>
              <p:nvPr/>
            </p:nvSpPr>
            <p:spPr>
              <a:xfrm>
                <a:off x="6164902" y="4816601"/>
                <a:ext cx="42006" cy="19716"/>
              </a:xfrm>
              <a:custGeom>
                <a:avLst/>
                <a:gdLst/>
                <a:ahLst/>
                <a:cxnLst/>
                <a:rect l="l" t="t" r="r" b="b"/>
                <a:pathLst>
                  <a:path w="42006" h="19716" extrusionOk="0">
                    <a:moveTo>
                      <a:pt x="42007" y="17145"/>
                    </a:moveTo>
                    <a:lnTo>
                      <a:pt x="42007" y="0"/>
                    </a:lnTo>
                    <a:lnTo>
                      <a:pt x="0" y="3238"/>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1481;p27">
                <a:extLst>
                  <a:ext uri="{FF2B5EF4-FFF2-40B4-BE49-F238E27FC236}">
                    <a16:creationId xmlns:a16="http://schemas.microsoft.com/office/drawing/2014/main" xmlns="" id="{3EAFBEBC-0A20-4193-B300-E64CFDD9A546}"/>
                  </a:ext>
                </a:extLst>
              </p:cNvPr>
              <p:cNvSpPr/>
              <p:nvPr/>
            </p:nvSpPr>
            <p:spPr>
              <a:xfrm>
                <a:off x="6178968" y="4753356"/>
                <a:ext cx="31457" cy="17430"/>
              </a:xfrm>
              <a:custGeom>
                <a:avLst/>
                <a:gdLst/>
                <a:ahLst/>
                <a:cxnLst/>
                <a:rect l="l" t="t" r="r" b="b"/>
                <a:pathLst>
                  <a:path w="31457" h="17430" extrusionOk="0">
                    <a:moveTo>
                      <a:pt x="31458" y="17431"/>
                    </a:moveTo>
                    <a:lnTo>
                      <a:pt x="31458" y="0"/>
                    </a:lnTo>
                    <a:lnTo>
                      <a:pt x="0" y="11430"/>
                    </a:lnTo>
                    <a:lnTo>
                      <a:pt x="31458" y="17431"/>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0" name="Google Shape;1482;p27">
                <a:extLst>
                  <a:ext uri="{FF2B5EF4-FFF2-40B4-BE49-F238E27FC236}">
                    <a16:creationId xmlns:a16="http://schemas.microsoft.com/office/drawing/2014/main" xmlns="" id="{821A42BB-C52A-4FE8-83E5-B050DD8BCAB2}"/>
                  </a:ext>
                </a:extLst>
              </p:cNvPr>
              <p:cNvSpPr/>
              <p:nvPr/>
            </p:nvSpPr>
            <p:spPr>
              <a:xfrm>
                <a:off x="6080128" y="4759737"/>
                <a:ext cx="47423" cy="33147"/>
              </a:xfrm>
              <a:custGeom>
                <a:avLst/>
                <a:gdLst/>
                <a:ahLst/>
                <a:cxnLst/>
                <a:rect l="l" t="t" r="r" b="b"/>
                <a:pathLst>
                  <a:path w="47423" h="33147" extrusionOk="0">
                    <a:moveTo>
                      <a:pt x="0" y="10096"/>
                    </a:moveTo>
                    <a:lnTo>
                      <a:pt x="10454" y="0"/>
                    </a:lnTo>
                    <a:lnTo>
                      <a:pt x="47424" y="25622"/>
                    </a:lnTo>
                    <a:lnTo>
                      <a:pt x="45143" y="33147"/>
                    </a:lnTo>
                    <a:cubicBezTo>
                      <a:pt x="45143" y="33147"/>
                      <a:pt x="17582" y="21527"/>
                      <a:pt x="16632" y="20860"/>
                    </a:cubicBezTo>
                    <a:cubicBezTo>
                      <a:pt x="15681" y="20193"/>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1" name="Google Shape;1483;p27">
                <a:extLst>
                  <a:ext uri="{FF2B5EF4-FFF2-40B4-BE49-F238E27FC236}">
                    <a16:creationId xmlns:a16="http://schemas.microsoft.com/office/drawing/2014/main" xmlns="" id="{193619AA-C2CC-451D-9BDC-A29331FFB916}"/>
                  </a:ext>
                </a:extLst>
              </p:cNvPr>
              <p:cNvSpPr/>
              <p:nvPr/>
            </p:nvSpPr>
            <p:spPr>
              <a:xfrm>
                <a:off x="5983570" y="4704588"/>
                <a:ext cx="59018" cy="38957"/>
              </a:xfrm>
              <a:custGeom>
                <a:avLst/>
                <a:gdLst/>
                <a:ahLst/>
                <a:cxnLst/>
                <a:rect l="l" t="t" r="r" b="b"/>
                <a:pathLst>
                  <a:path w="59018" h="38957" extrusionOk="0">
                    <a:moveTo>
                      <a:pt x="0" y="11144"/>
                    </a:moveTo>
                    <a:lnTo>
                      <a:pt x="48945" y="38957"/>
                    </a:lnTo>
                    <a:lnTo>
                      <a:pt x="59019" y="31718"/>
                    </a:lnTo>
                    <a:cubicBezTo>
                      <a:pt x="59019" y="31718"/>
                      <a:pt x="52841" y="24574"/>
                      <a:pt x="52366" y="23908"/>
                    </a:cubicBezTo>
                    <a:cubicBezTo>
                      <a:pt x="47966" y="18878"/>
                      <a:pt x="42796" y="14573"/>
                      <a:pt x="37065" y="11144"/>
                    </a:cubicBezTo>
                    <a:cubicBezTo>
                      <a:pt x="33453" y="10477"/>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2" name="Google Shape;1484;p27">
                <a:extLst>
                  <a:ext uri="{FF2B5EF4-FFF2-40B4-BE49-F238E27FC236}">
                    <a16:creationId xmlns:a16="http://schemas.microsoft.com/office/drawing/2014/main" xmlns="" id="{55122210-3827-43EA-914F-5DE5AAB2564B}"/>
                  </a:ext>
                </a:extLst>
              </p:cNvPr>
              <p:cNvSpPr/>
              <p:nvPr/>
            </p:nvSpPr>
            <p:spPr>
              <a:xfrm>
                <a:off x="6037741" y="4673441"/>
                <a:ext cx="27275" cy="24574"/>
              </a:xfrm>
              <a:custGeom>
                <a:avLst/>
                <a:gdLst/>
                <a:ahLst/>
                <a:cxnLst/>
                <a:rect l="l" t="t" r="r" b="b"/>
                <a:pathLst>
                  <a:path w="27275" h="24574" extrusionOk="0">
                    <a:moveTo>
                      <a:pt x="27276" y="24575"/>
                    </a:moveTo>
                    <a:lnTo>
                      <a:pt x="27276" y="7334"/>
                    </a:lnTo>
                    <a:lnTo>
                      <a:pt x="4847" y="0"/>
                    </a:lnTo>
                    <a:lnTo>
                      <a:pt x="0" y="13526"/>
                    </a:lnTo>
                    <a:lnTo>
                      <a:pt x="1141" y="19717"/>
                    </a:lnTo>
                    <a:lnTo>
                      <a:pt x="27276" y="2457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3" name="Google Shape;1485;p27">
                <a:extLst>
                  <a:ext uri="{FF2B5EF4-FFF2-40B4-BE49-F238E27FC236}">
                    <a16:creationId xmlns:a16="http://schemas.microsoft.com/office/drawing/2014/main" xmlns="" id="{9F61ADBA-4B18-4DE1-9E00-0BEE82398D7A}"/>
                  </a:ext>
                </a:extLst>
              </p:cNvPr>
              <p:cNvSpPr/>
              <p:nvPr/>
            </p:nvSpPr>
            <p:spPr>
              <a:xfrm>
                <a:off x="5915523" y="4668392"/>
                <a:ext cx="26135" cy="19526"/>
              </a:xfrm>
              <a:custGeom>
                <a:avLst/>
                <a:gdLst/>
                <a:ahLst/>
                <a:cxnLst/>
                <a:rect l="l" t="t" r="r" b="b"/>
                <a:pathLst>
                  <a:path w="26135" h="19526" extrusionOk="0">
                    <a:moveTo>
                      <a:pt x="0" y="17145"/>
                    </a:moveTo>
                    <a:lnTo>
                      <a:pt x="0" y="0"/>
                    </a:lnTo>
                    <a:lnTo>
                      <a:pt x="26135" y="2858"/>
                    </a:lnTo>
                    <a:lnTo>
                      <a:pt x="17677" y="19526"/>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4" name="Google Shape;1486;p27">
                <a:extLst>
                  <a:ext uri="{FF2B5EF4-FFF2-40B4-BE49-F238E27FC236}">
                    <a16:creationId xmlns:a16="http://schemas.microsoft.com/office/drawing/2014/main" xmlns="" id="{84B51385-E892-4429-9405-7B62D7630677}"/>
                  </a:ext>
                </a:extLst>
              </p:cNvPr>
              <p:cNvSpPr/>
              <p:nvPr/>
            </p:nvSpPr>
            <p:spPr>
              <a:xfrm>
                <a:off x="5916473" y="4725638"/>
                <a:ext cx="29936" cy="30289"/>
              </a:xfrm>
              <a:custGeom>
                <a:avLst/>
                <a:gdLst/>
                <a:ahLst/>
                <a:cxnLst/>
                <a:rect l="l" t="t" r="r" b="b"/>
                <a:pathLst>
                  <a:path w="29936" h="30289" extrusionOk="0">
                    <a:moveTo>
                      <a:pt x="0" y="17812"/>
                    </a:moveTo>
                    <a:lnTo>
                      <a:pt x="0" y="0"/>
                    </a:lnTo>
                    <a:lnTo>
                      <a:pt x="29937" y="0"/>
                    </a:lnTo>
                    <a:lnTo>
                      <a:pt x="22619" y="16002"/>
                    </a:lnTo>
                    <a:lnTo>
                      <a:pt x="9694"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5" name="Google Shape;1487;p27">
                <a:extLst>
                  <a:ext uri="{FF2B5EF4-FFF2-40B4-BE49-F238E27FC236}">
                    <a16:creationId xmlns:a16="http://schemas.microsoft.com/office/drawing/2014/main" xmlns="" id="{F19E8367-DEBA-4922-83BB-503CDF26ECF8}"/>
                  </a:ext>
                </a:extLst>
              </p:cNvPr>
              <p:cNvSpPr/>
              <p:nvPr/>
            </p:nvSpPr>
            <p:spPr>
              <a:xfrm>
                <a:off x="5915428" y="4651533"/>
                <a:ext cx="294626" cy="184784"/>
              </a:xfrm>
              <a:custGeom>
                <a:avLst/>
                <a:gdLst/>
                <a:ahLst/>
                <a:cxnLst/>
                <a:rect l="l" t="t" r="r" b="b"/>
                <a:pathLst>
                  <a:path w="294626" h="184784" extrusionOk="0">
                    <a:moveTo>
                      <a:pt x="149590" y="29242"/>
                    </a:moveTo>
                    <a:cubicBezTo>
                      <a:pt x="145702" y="29232"/>
                      <a:pt x="141825" y="29546"/>
                      <a:pt x="137995" y="30194"/>
                    </a:cubicBezTo>
                    <a:cubicBezTo>
                      <a:pt x="132863" y="30956"/>
                      <a:pt x="126971" y="32004"/>
                      <a:pt x="120508" y="33338"/>
                    </a:cubicBezTo>
                    <a:cubicBezTo>
                      <a:pt x="114045" y="34671"/>
                      <a:pt x="107393" y="36481"/>
                      <a:pt x="100455" y="38576"/>
                    </a:cubicBezTo>
                    <a:cubicBezTo>
                      <a:pt x="93660" y="40595"/>
                      <a:pt x="87017" y="43110"/>
                      <a:pt x="80592" y="46101"/>
                    </a:cubicBezTo>
                    <a:lnTo>
                      <a:pt x="131437" y="75533"/>
                    </a:lnTo>
                    <a:lnTo>
                      <a:pt x="140466" y="72295"/>
                    </a:lnTo>
                    <a:cubicBezTo>
                      <a:pt x="153486" y="68008"/>
                      <a:pt x="165651" y="64294"/>
                      <a:pt x="177056" y="61341"/>
                    </a:cubicBezTo>
                    <a:cubicBezTo>
                      <a:pt x="187804" y="58417"/>
                      <a:pt x="198819" y="56597"/>
                      <a:pt x="209939" y="55912"/>
                    </a:cubicBezTo>
                    <a:cubicBezTo>
                      <a:pt x="220089" y="55216"/>
                      <a:pt x="230286" y="55893"/>
                      <a:pt x="240256" y="57912"/>
                    </a:cubicBezTo>
                    <a:cubicBezTo>
                      <a:pt x="250311" y="60122"/>
                      <a:pt x="259938" y="63951"/>
                      <a:pt x="268767" y="69247"/>
                    </a:cubicBezTo>
                    <a:cubicBezTo>
                      <a:pt x="277568" y="73609"/>
                      <a:pt x="285095" y="80162"/>
                      <a:pt x="290626" y="88297"/>
                    </a:cubicBezTo>
                    <a:cubicBezTo>
                      <a:pt x="294399" y="94202"/>
                      <a:pt x="295568" y="101403"/>
                      <a:pt x="293857" y="108204"/>
                    </a:cubicBezTo>
                    <a:cubicBezTo>
                      <a:pt x="291719" y="115691"/>
                      <a:pt x="287613" y="122472"/>
                      <a:pt x="281977" y="127825"/>
                    </a:cubicBezTo>
                    <a:cubicBezTo>
                      <a:pt x="275002" y="134855"/>
                      <a:pt x="267218" y="141027"/>
                      <a:pt x="258788" y="146209"/>
                    </a:cubicBezTo>
                    <a:lnTo>
                      <a:pt x="291101" y="165259"/>
                    </a:lnTo>
                    <a:lnTo>
                      <a:pt x="273519" y="175450"/>
                    </a:lnTo>
                    <a:lnTo>
                      <a:pt x="240921" y="156400"/>
                    </a:lnTo>
                    <a:cubicBezTo>
                      <a:pt x="225392" y="164068"/>
                      <a:pt x="209159" y="170231"/>
                      <a:pt x="192452" y="174784"/>
                    </a:cubicBezTo>
                    <a:cubicBezTo>
                      <a:pt x="174927" y="179622"/>
                      <a:pt x="157031" y="182966"/>
                      <a:pt x="138945" y="184785"/>
                    </a:cubicBezTo>
                    <a:lnTo>
                      <a:pt x="121934" y="154210"/>
                    </a:lnTo>
                    <a:cubicBezTo>
                      <a:pt x="126704" y="154086"/>
                      <a:pt x="131466" y="153705"/>
                      <a:pt x="136189" y="153067"/>
                    </a:cubicBezTo>
                    <a:cubicBezTo>
                      <a:pt x="143346" y="152248"/>
                      <a:pt x="150454" y="151038"/>
                      <a:pt x="157478" y="149447"/>
                    </a:cubicBezTo>
                    <a:cubicBezTo>
                      <a:pt x="165271" y="147733"/>
                      <a:pt x="173539" y="145637"/>
                      <a:pt x="182283" y="143065"/>
                    </a:cubicBezTo>
                    <a:cubicBezTo>
                      <a:pt x="190779" y="140513"/>
                      <a:pt x="199066" y="137331"/>
                      <a:pt x="207087" y="133540"/>
                    </a:cubicBezTo>
                    <a:lnTo>
                      <a:pt x="156812" y="104584"/>
                    </a:lnTo>
                    <a:lnTo>
                      <a:pt x="150160" y="106871"/>
                    </a:lnTo>
                    <a:lnTo>
                      <a:pt x="143222" y="108966"/>
                    </a:lnTo>
                    <a:cubicBezTo>
                      <a:pt x="130582" y="113157"/>
                      <a:pt x="118892" y="116491"/>
                      <a:pt x="108343" y="118491"/>
                    </a:cubicBezTo>
                    <a:cubicBezTo>
                      <a:pt x="98545" y="120767"/>
                      <a:pt x="88556" y="122101"/>
                      <a:pt x="78501" y="122491"/>
                    </a:cubicBezTo>
                    <a:cubicBezTo>
                      <a:pt x="69710" y="122949"/>
                      <a:pt x="60891" y="122282"/>
                      <a:pt x="52271" y="120491"/>
                    </a:cubicBezTo>
                    <a:cubicBezTo>
                      <a:pt x="43736" y="118548"/>
                      <a:pt x="35535" y="115338"/>
                      <a:pt x="27941" y="110966"/>
                    </a:cubicBezTo>
                    <a:cubicBezTo>
                      <a:pt x="19597" y="106585"/>
                      <a:pt x="12355" y="100365"/>
                      <a:pt x="6748" y="92773"/>
                    </a:cubicBezTo>
                    <a:cubicBezTo>
                      <a:pt x="2671" y="87078"/>
                      <a:pt x="656" y="80153"/>
                      <a:pt x="1045" y="73152"/>
                    </a:cubicBezTo>
                    <a:cubicBezTo>
                      <a:pt x="1825" y="65865"/>
                      <a:pt x="4733" y="58979"/>
                      <a:pt x="9409" y="53340"/>
                    </a:cubicBezTo>
                    <a:cubicBezTo>
                      <a:pt x="15244" y="45977"/>
                      <a:pt x="22163" y="39557"/>
                      <a:pt x="29937" y="34290"/>
                    </a:cubicBezTo>
                    <a:lnTo>
                      <a:pt x="0" y="16954"/>
                    </a:lnTo>
                    <a:lnTo>
                      <a:pt x="17677" y="6763"/>
                    </a:lnTo>
                    <a:lnTo>
                      <a:pt x="47329" y="23908"/>
                    </a:lnTo>
                    <a:cubicBezTo>
                      <a:pt x="61261" y="17031"/>
                      <a:pt x="75878" y="11668"/>
                      <a:pt x="90951" y="7906"/>
                    </a:cubicBezTo>
                    <a:cubicBezTo>
                      <a:pt x="105283" y="4220"/>
                      <a:pt x="119862" y="1581"/>
                      <a:pt x="134574" y="0"/>
                    </a:cubicBezTo>
                    <a:close/>
                    <a:moveTo>
                      <a:pt x="63295" y="82391"/>
                    </a:moveTo>
                    <a:cubicBezTo>
                      <a:pt x="69976" y="86230"/>
                      <a:pt x="77684" y="87897"/>
                      <a:pt x="85344" y="87154"/>
                    </a:cubicBezTo>
                    <a:cubicBezTo>
                      <a:pt x="95637" y="85973"/>
                      <a:pt x="105768" y="83677"/>
                      <a:pt x="115566" y="80296"/>
                    </a:cubicBezTo>
                    <a:lnTo>
                      <a:pt x="68047" y="52769"/>
                    </a:lnTo>
                    <a:cubicBezTo>
                      <a:pt x="50560" y="64484"/>
                      <a:pt x="48944" y="74390"/>
                      <a:pt x="63295" y="82391"/>
                    </a:cubicBezTo>
                    <a:close/>
                    <a:moveTo>
                      <a:pt x="230087" y="96298"/>
                    </a:moveTo>
                    <a:cubicBezTo>
                      <a:pt x="222826" y="92364"/>
                      <a:pt x="214501" y="90859"/>
                      <a:pt x="206327" y="92012"/>
                    </a:cubicBezTo>
                    <a:cubicBezTo>
                      <a:pt x="195084" y="93516"/>
                      <a:pt x="183993" y="95974"/>
                      <a:pt x="173159" y="99346"/>
                    </a:cubicBezTo>
                    <a:lnTo>
                      <a:pt x="220678" y="126682"/>
                    </a:lnTo>
                    <a:cubicBezTo>
                      <a:pt x="240541" y="114681"/>
                      <a:pt x="243772" y="104489"/>
                      <a:pt x="230087" y="96583"/>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2" name="Google Shape;1488;p27">
              <a:extLst>
                <a:ext uri="{FF2B5EF4-FFF2-40B4-BE49-F238E27FC236}">
                  <a16:creationId xmlns:a16="http://schemas.microsoft.com/office/drawing/2014/main" xmlns="" id="{2299939D-EF28-4500-BEDD-639B69A676D4}"/>
                </a:ext>
              </a:extLst>
            </p:cNvPr>
            <p:cNvGrpSpPr/>
            <p:nvPr/>
          </p:nvGrpSpPr>
          <p:grpSpPr>
            <a:xfrm>
              <a:off x="2205711" y="4330032"/>
              <a:ext cx="883852" cy="621125"/>
              <a:chOff x="4015336" y="5072157"/>
              <a:chExt cx="883852" cy="621125"/>
            </a:xfrm>
          </p:grpSpPr>
          <p:sp>
            <p:nvSpPr>
              <p:cNvPr id="224" name="Google Shape;1489;p27">
                <a:extLst>
                  <a:ext uri="{FF2B5EF4-FFF2-40B4-BE49-F238E27FC236}">
                    <a16:creationId xmlns:a16="http://schemas.microsoft.com/office/drawing/2014/main" xmlns="" id="{E01D4CDA-1948-45AF-85E8-7BD8DC409C0E}"/>
                  </a:ext>
                </a:extLst>
              </p:cNvPr>
              <p:cNvSpPr/>
              <p:nvPr/>
            </p:nvSpPr>
            <p:spPr>
              <a:xfrm>
                <a:off x="4015336" y="518179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1490;p27">
                <a:extLst>
                  <a:ext uri="{FF2B5EF4-FFF2-40B4-BE49-F238E27FC236}">
                    <a16:creationId xmlns:a16="http://schemas.microsoft.com/office/drawing/2014/main" xmlns="" id="{1DAC52E7-D8D5-43AA-B706-0A16BE74DEE9}"/>
                  </a:ext>
                </a:extLst>
              </p:cNvPr>
              <p:cNvSpPr/>
              <p:nvPr/>
            </p:nvSpPr>
            <p:spPr>
              <a:xfrm>
                <a:off x="4015526" y="5324856"/>
                <a:ext cx="87244" cy="116490"/>
              </a:xfrm>
              <a:custGeom>
                <a:avLst/>
                <a:gdLst/>
                <a:ahLst/>
                <a:cxnLst/>
                <a:rect l="l" t="t" r="r" b="b"/>
                <a:pathLst>
                  <a:path w="87244" h="116490" extrusionOk="0">
                    <a:moveTo>
                      <a:pt x="0" y="116491"/>
                    </a:moveTo>
                    <a:lnTo>
                      <a:pt x="0" y="0"/>
                    </a:lnTo>
                    <a:lnTo>
                      <a:pt x="87245"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1491;p27">
                <a:extLst>
                  <a:ext uri="{FF2B5EF4-FFF2-40B4-BE49-F238E27FC236}">
                    <a16:creationId xmlns:a16="http://schemas.microsoft.com/office/drawing/2014/main" xmlns="" id="{15481C0B-9083-4B26-B327-B757DFACBB2C}"/>
                  </a:ext>
                </a:extLst>
              </p:cNvPr>
              <p:cNvSpPr/>
              <p:nvPr/>
            </p:nvSpPr>
            <p:spPr>
              <a:xfrm>
                <a:off x="4832661" y="5327903"/>
                <a:ext cx="66526" cy="157067"/>
              </a:xfrm>
              <a:custGeom>
                <a:avLst/>
                <a:gdLst/>
                <a:ahLst/>
                <a:cxnLst/>
                <a:rect l="l" t="t"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1492;p27">
                <a:extLst>
                  <a:ext uri="{FF2B5EF4-FFF2-40B4-BE49-F238E27FC236}">
                    <a16:creationId xmlns:a16="http://schemas.microsoft.com/office/drawing/2014/main" xmlns="" id="{1AC484B1-1950-4BFF-8399-63BE051BB51A}"/>
                  </a:ext>
                </a:extLst>
              </p:cNvPr>
              <p:cNvSpPr/>
              <p:nvPr/>
            </p:nvSpPr>
            <p:spPr>
              <a:xfrm>
                <a:off x="4015336" y="5072157"/>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1493;p27">
                <a:extLst>
                  <a:ext uri="{FF2B5EF4-FFF2-40B4-BE49-F238E27FC236}">
                    <a16:creationId xmlns:a16="http://schemas.microsoft.com/office/drawing/2014/main" xmlns="" id="{6AA6BEF9-4B56-473A-8485-7062DE72269C}"/>
                  </a:ext>
                </a:extLst>
              </p:cNvPr>
              <p:cNvSpPr/>
              <p:nvPr/>
            </p:nvSpPr>
            <p:spPr>
              <a:xfrm>
                <a:off x="4141033" y="5141785"/>
                <a:ext cx="632610" cy="366093"/>
              </a:xfrm>
              <a:custGeom>
                <a:avLst/>
                <a:gdLst/>
                <a:ahLst/>
                <a:cxnLst/>
                <a:rect l="l" t="t" r="r" b="b"/>
                <a:pathLst>
                  <a:path w="632610" h="366093" extrusionOk="0">
                    <a:moveTo>
                      <a:pt x="632040" y="194024"/>
                    </a:moveTo>
                    <a:cubicBezTo>
                      <a:pt x="627573" y="237173"/>
                      <a:pt x="596971" y="279749"/>
                      <a:pt x="539948" y="312515"/>
                    </a:cubicBezTo>
                    <a:cubicBezTo>
                      <a:pt x="416399" y="383953"/>
                      <a:pt x="216059" y="383953"/>
                      <a:pt x="92510" y="312515"/>
                    </a:cubicBezTo>
                    <a:cubicBezTo>
                      <a:pt x="35487" y="279559"/>
                      <a:pt x="4980" y="237173"/>
                      <a:pt x="608" y="194024"/>
                    </a:cubicBezTo>
                    <a:cubicBezTo>
                      <a:pt x="-4809" y="143637"/>
                      <a:pt x="25983" y="92107"/>
                      <a:pt x="92510" y="53721"/>
                    </a:cubicBezTo>
                    <a:cubicBezTo>
                      <a:pt x="216059" y="-17907"/>
                      <a:pt x="416399" y="-17907"/>
                      <a:pt x="539948" y="53721"/>
                    </a:cubicBezTo>
                    <a:cubicBezTo>
                      <a:pt x="606569" y="92107"/>
                      <a:pt x="637267" y="143637"/>
                      <a:pt x="632040"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1494;p27">
                <a:extLst>
                  <a:ext uri="{FF2B5EF4-FFF2-40B4-BE49-F238E27FC236}">
                    <a16:creationId xmlns:a16="http://schemas.microsoft.com/office/drawing/2014/main" xmlns="" id="{0D1DED1C-138C-4A6C-8A68-F817F6483C04}"/>
                  </a:ext>
                </a:extLst>
              </p:cNvPr>
              <p:cNvSpPr/>
              <p:nvPr/>
            </p:nvSpPr>
            <p:spPr>
              <a:xfrm>
                <a:off x="4141641" y="5163692"/>
                <a:ext cx="631431" cy="344185"/>
              </a:xfrm>
              <a:custGeom>
                <a:avLst/>
                <a:gdLst/>
                <a:ahLst/>
                <a:cxnLst/>
                <a:rect l="l" t="t" r="r" b="b"/>
                <a:pathLst>
                  <a:path w="631431" h="344185" extrusionOk="0">
                    <a:moveTo>
                      <a:pt x="631432" y="172117"/>
                    </a:moveTo>
                    <a:cubicBezTo>
                      <a:pt x="626965" y="215265"/>
                      <a:pt x="596363" y="257842"/>
                      <a:pt x="539340" y="290608"/>
                    </a:cubicBezTo>
                    <a:cubicBezTo>
                      <a:pt x="415791" y="362045"/>
                      <a:pt x="215451" y="362045"/>
                      <a:pt x="91902" y="290608"/>
                    </a:cubicBezTo>
                    <a:cubicBezTo>
                      <a:pt x="34879" y="257651"/>
                      <a:pt x="4372" y="215265"/>
                      <a:pt x="0" y="172117"/>
                    </a:cubicBezTo>
                    <a:cubicBezTo>
                      <a:pt x="4372" y="129064"/>
                      <a:pt x="34974" y="86392"/>
                      <a:pt x="91902" y="53721"/>
                    </a:cubicBezTo>
                    <a:cubicBezTo>
                      <a:pt x="215451" y="-17907"/>
                      <a:pt x="415791" y="-17907"/>
                      <a:pt x="539340" y="53721"/>
                    </a:cubicBezTo>
                    <a:cubicBezTo>
                      <a:pt x="596363" y="86678"/>
                      <a:pt x="626965"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1495;p27">
                <a:extLst>
                  <a:ext uri="{FF2B5EF4-FFF2-40B4-BE49-F238E27FC236}">
                    <a16:creationId xmlns:a16="http://schemas.microsoft.com/office/drawing/2014/main" xmlns="" id="{72191FDF-5816-4FA0-A52F-A6278D6CCADC}"/>
                  </a:ext>
                </a:extLst>
              </p:cNvPr>
              <p:cNvSpPr/>
              <p:nvPr/>
            </p:nvSpPr>
            <p:spPr>
              <a:xfrm>
                <a:off x="4303110" y="5245703"/>
                <a:ext cx="294907" cy="185737"/>
              </a:xfrm>
              <a:custGeom>
                <a:avLst/>
                <a:gdLst/>
                <a:ahLst/>
                <a:cxnLst/>
                <a:rect l="l" t="t" r="r" b="b"/>
                <a:pathLst>
                  <a:path w="294907" h="185737" extrusionOk="0">
                    <a:moveTo>
                      <a:pt x="149495" y="30194"/>
                    </a:moveTo>
                    <a:cubicBezTo>
                      <a:pt x="145610" y="30184"/>
                      <a:pt x="141732" y="30509"/>
                      <a:pt x="137900" y="31147"/>
                    </a:cubicBezTo>
                    <a:cubicBezTo>
                      <a:pt x="132768" y="31909"/>
                      <a:pt x="126876" y="32956"/>
                      <a:pt x="120413" y="34290"/>
                    </a:cubicBezTo>
                    <a:cubicBezTo>
                      <a:pt x="113950" y="35623"/>
                      <a:pt x="107298" y="37433"/>
                      <a:pt x="100360" y="39529"/>
                    </a:cubicBezTo>
                    <a:cubicBezTo>
                      <a:pt x="93565" y="41548"/>
                      <a:pt x="86926" y="44062"/>
                      <a:pt x="80497" y="47054"/>
                    </a:cubicBezTo>
                    <a:lnTo>
                      <a:pt x="131342" y="76486"/>
                    </a:lnTo>
                    <a:lnTo>
                      <a:pt x="140846" y="73247"/>
                    </a:lnTo>
                    <a:cubicBezTo>
                      <a:pt x="153771" y="68961"/>
                      <a:pt x="165936" y="65246"/>
                      <a:pt x="177341" y="62293"/>
                    </a:cubicBezTo>
                    <a:cubicBezTo>
                      <a:pt x="188089" y="59369"/>
                      <a:pt x="199107" y="57550"/>
                      <a:pt x="210224" y="56864"/>
                    </a:cubicBezTo>
                    <a:cubicBezTo>
                      <a:pt x="220373" y="56169"/>
                      <a:pt x="230569" y="56845"/>
                      <a:pt x="240541" y="58864"/>
                    </a:cubicBezTo>
                    <a:cubicBezTo>
                      <a:pt x="250594" y="61074"/>
                      <a:pt x="260223" y="64894"/>
                      <a:pt x="269052" y="70199"/>
                    </a:cubicBezTo>
                    <a:cubicBezTo>
                      <a:pt x="277853" y="74600"/>
                      <a:pt x="285403" y="81153"/>
                      <a:pt x="291006" y="89249"/>
                    </a:cubicBezTo>
                    <a:cubicBezTo>
                      <a:pt x="294700" y="95183"/>
                      <a:pt x="295831" y="102365"/>
                      <a:pt x="294142" y="109156"/>
                    </a:cubicBezTo>
                    <a:cubicBezTo>
                      <a:pt x="292005" y="116643"/>
                      <a:pt x="287902" y="123425"/>
                      <a:pt x="282263" y="128778"/>
                    </a:cubicBezTo>
                    <a:cubicBezTo>
                      <a:pt x="275290" y="135807"/>
                      <a:pt x="267506" y="141979"/>
                      <a:pt x="259073" y="147161"/>
                    </a:cubicBezTo>
                    <a:lnTo>
                      <a:pt x="291386" y="166211"/>
                    </a:lnTo>
                    <a:lnTo>
                      <a:pt x="273804" y="176403"/>
                    </a:lnTo>
                    <a:lnTo>
                      <a:pt x="241206" y="157353"/>
                    </a:lnTo>
                    <a:cubicBezTo>
                      <a:pt x="225675" y="165020"/>
                      <a:pt x="209444" y="171183"/>
                      <a:pt x="192737" y="175736"/>
                    </a:cubicBezTo>
                    <a:cubicBezTo>
                      <a:pt x="175214" y="180575"/>
                      <a:pt x="157315" y="183918"/>
                      <a:pt x="139230" y="185738"/>
                    </a:cubicBezTo>
                    <a:lnTo>
                      <a:pt x="122219" y="154972"/>
                    </a:lnTo>
                    <a:cubicBezTo>
                      <a:pt x="126988" y="154848"/>
                      <a:pt x="131746" y="154467"/>
                      <a:pt x="136474" y="153829"/>
                    </a:cubicBezTo>
                    <a:cubicBezTo>
                      <a:pt x="143631" y="153010"/>
                      <a:pt x="150737" y="151800"/>
                      <a:pt x="157763" y="150209"/>
                    </a:cubicBezTo>
                    <a:cubicBezTo>
                      <a:pt x="165556" y="148495"/>
                      <a:pt x="173824" y="146399"/>
                      <a:pt x="182568" y="143827"/>
                    </a:cubicBezTo>
                    <a:cubicBezTo>
                      <a:pt x="191061" y="141275"/>
                      <a:pt x="199352" y="138093"/>
                      <a:pt x="207373" y="134302"/>
                    </a:cubicBezTo>
                    <a:lnTo>
                      <a:pt x="156908" y="105061"/>
                    </a:lnTo>
                    <a:lnTo>
                      <a:pt x="150255" y="107347"/>
                    </a:lnTo>
                    <a:lnTo>
                      <a:pt x="143317" y="109442"/>
                    </a:lnTo>
                    <a:cubicBezTo>
                      <a:pt x="130677" y="113633"/>
                      <a:pt x="118987" y="116967"/>
                      <a:pt x="108438" y="118967"/>
                    </a:cubicBezTo>
                    <a:cubicBezTo>
                      <a:pt x="98639" y="121244"/>
                      <a:pt x="88648" y="122577"/>
                      <a:pt x="78596" y="122968"/>
                    </a:cubicBezTo>
                    <a:cubicBezTo>
                      <a:pt x="69751" y="123282"/>
                      <a:pt x="60903" y="122453"/>
                      <a:pt x="52271" y="120491"/>
                    </a:cubicBezTo>
                    <a:cubicBezTo>
                      <a:pt x="43734" y="118548"/>
                      <a:pt x="35533" y="115338"/>
                      <a:pt x="27941" y="110966"/>
                    </a:cubicBezTo>
                    <a:cubicBezTo>
                      <a:pt x="19598" y="106585"/>
                      <a:pt x="12352" y="100365"/>
                      <a:pt x="6748" y="92773"/>
                    </a:cubicBezTo>
                    <a:cubicBezTo>
                      <a:pt x="2672" y="87078"/>
                      <a:pt x="660" y="80153"/>
                      <a:pt x="1045" y="73152"/>
                    </a:cubicBezTo>
                    <a:cubicBezTo>
                      <a:pt x="1828" y="65865"/>
                      <a:pt x="4737" y="58979"/>
                      <a:pt x="9409" y="53340"/>
                    </a:cubicBezTo>
                    <a:cubicBezTo>
                      <a:pt x="15242" y="45977"/>
                      <a:pt x="22166" y="39557"/>
                      <a:pt x="29937" y="34290"/>
                    </a:cubicBezTo>
                    <a:lnTo>
                      <a:pt x="0" y="16954"/>
                    </a:lnTo>
                    <a:lnTo>
                      <a:pt x="17677" y="6763"/>
                    </a:lnTo>
                    <a:lnTo>
                      <a:pt x="47329" y="23908"/>
                    </a:lnTo>
                    <a:cubicBezTo>
                      <a:pt x="61259" y="17031"/>
                      <a:pt x="75883" y="11668"/>
                      <a:pt x="90951" y="7906"/>
                    </a:cubicBezTo>
                    <a:cubicBezTo>
                      <a:pt x="105285" y="4229"/>
                      <a:pt x="119863" y="1591"/>
                      <a:pt x="134574" y="0"/>
                    </a:cubicBezTo>
                    <a:close/>
                    <a:moveTo>
                      <a:pt x="63200" y="83629"/>
                    </a:moveTo>
                    <a:cubicBezTo>
                      <a:pt x="69880" y="87468"/>
                      <a:pt x="77584" y="89135"/>
                      <a:pt x="85249" y="88392"/>
                    </a:cubicBezTo>
                    <a:cubicBezTo>
                      <a:pt x="95542" y="87211"/>
                      <a:pt x="105675" y="84915"/>
                      <a:pt x="115471" y="81534"/>
                    </a:cubicBezTo>
                    <a:lnTo>
                      <a:pt x="67952" y="54007"/>
                    </a:lnTo>
                    <a:cubicBezTo>
                      <a:pt x="50465" y="65437"/>
                      <a:pt x="48945" y="75343"/>
                      <a:pt x="63200" y="83629"/>
                    </a:cubicBezTo>
                    <a:close/>
                    <a:moveTo>
                      <a:pt x="229992" y="97822"/>
                    </a:moveTo>
                    <a:cubicBezTo>
                      <a:pt x="222731" y="93888"/>
                      <a:pt x="214405" y="92383"/>
                      <a:pt x="206232" y="93535"/>
                    </a:cubicBezTo>
                    <a:cubicBezTo>
                      <a:pt x="194990" y="95040"/>
                      <a:pt x="183894" y="97498"/>
                      <a:pt x="173064" y="100870"/>
                    </a:cubicBezTo>
                    <a:lnTo>
                      <a:pt x="220583" y="128206"/>
                    </a:lnTo>
                    <a:cubicBezTo>
                      <a:pt x="240446" y="115633"/>
                      <a:pt x="243677" y="105442"/>
                      <a:pt x="229992" y="97822"/>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1496;p27">
                <a:extLst>
                  <a:ext uri="{FF2B5EF4-FFF2-40B4-BE49-F238E27FC236}">
                    <a16:creationId xmlns:a16="http://schemas.microsoft.com/office/drawing/2014/main" xmlns="" id="{B77C7CAA-809F-4FDC-874B-80441F9EA712}"/>
                  </a:ext>
                </a:extLst>
              </p:cNvPr>
              <p:cNvSpPr/>
              <p:nvPr/>
            </p:nvSpPr>
            <p:spPr>
              <a:xfrm>
                <a:off x="4425329" y="5383530"/>
                <a:ext cx="19007" cy="25431"/>
              </a:xfrm>
              <a:custGeom>
                <a:avLst/>
                <a:gdLst/>
                <a:ahLst/>
                <a:cxnLst/>
                <a:rect l="l" t="t" r="r" b="b"/>
                <a:pathLst>
                  <a:path w="19007" h="25431" extrusionOk="0">
                    <a:moveTo>
                      <a:pt x="0" y="17145"/>
                    </a:moveTo>
                    <a:cubicBezTo>
                      <a:pt x="0" y="15907"/>
                      <a:pt x="0" y="0"/>
                      <a:pt x="0" y="0"/>
                    </a:cubicBezTo>
                    <a:lnTo>
                      <a:pt x="19008" y="12478"/>
                    </a:lnTo>
                    <a:lnTo>
                      <a:pt x="10549" y="2543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1497;p27">
                <a:extLst>
                  <a:ext uri="{FF2B5EF4-FFF2-40B4-BE49-F238E27FC236}">
                    <a16:creationId xmlns:a16="http://schemas.microsoft.com/office/drawing/2014/main" xmlns="" id="{BD018445-99A2-4A5C-B22E-EFE1C275647D}"/>
                  </a:ext>
                </a:extLst>
              </p:cNvPr>
              <p:cNvSpPr/>
              <p:nvPr/>
            </p:nvSpPr>
            <p:spPr>
              <a:xfrm>
                <a:off x="4552490" y="5394578"/>
                <a:ext cx="42006" cy="19716"/>
              </a:xfrm>
              <a:custGeom>
                <a:avLst/>
                <a:gdLst/>
                <a:ahLst/>
                <a:cxnLst/>
                <a:rect l="l" t="t" r="r" b="b"/>
                <a:pathLst>
                  <a:path w="42006" h="19716" extrusionOk="0">
                    <a:moveTo>
                      <a:pt x="42007" y="17145"/>
                    </a:moveTo>
                    <a:lnTo>
                      <a:pt x="42007" y="0"/>
                    </a:lnTo>
                    <a:lnTo>
                      <a:pt x="0" y="3239"/>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1498;p27">
                <a:extLst>
                  <a:ext uri="{FF2B5EF4-FFF2-40B4-BE49-F238E27FC236}">
                    <a16:creationId xmlns:a16="http://schemas.microsoft.com/office/drawing/2014/main" xmlns="" id="{9B554647-D30A-431D-972C-31CDE5F3C060}"/>
                  </a:ext>
                </a:extLst>
              </p:cNvPr>
              <p:cNvSpPr/>
              <p:nvPr/>
            </p:nvSpPr>
            <p:spPr>
              <a:xfrm>
                <a:off x="4566555" y="5331333"/>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1499;p27">
                <a:extLst>
                  <a:ext uri="{FF2B5EF4-FFF2-40B4-BE49-F238E27FC236}">
                    <a16:creationId xmlns:a16="http://schemas.microsoft.com/office/drawing/2014/main" xmlns="" id="{EDDD71D5-5352-4E1B-AAE1-D26C974058FB}"/>
                  </a:ext>
                </a:extLst>
              </p:cNvPr>
              <p:cNvSpPr/>
              <p:nvPr/>
            </p:nvSpPr>
            <p:spPr>
              <a:xfrm>
                <a:off x="4467716" y="5337714"/>
                <a:ext cx="47423" cy="33146"/>
              </a:xfrm>
              <a:custGeom>
                <a:avLst/>
                <a:gdLst/>
                <a:ahLst/>
                <a:cxnLst/>
                <a:rect l="l" t="t" r="r" b="b"/>
                <a:pathLst>
                  <a:path w="47423" h="33146" extrusionOk="0">
                    <a:moveTo>
                      <a:pt x="0" y="10096"/>
                    </a:moveTo>
                    <a:lnTo>
                      <a:pt x="10454" y="0"/>
                    </a:lnTo>
                    <a:lnTo>
                      <a:pt x="47424" y="25622"/>
                    </a:lnTo>
                    <a:lnTo>
                      <a:pt x="45143" y="33147"/>
                    </a:lnTo>
                    <a:cubicBezTo>
                      <a:pt x="45143" y="33147"/>
                      <a:pt x="17582" y="21526"/>
                      <a:pt x="16632" y="20764"/>
                    </a:cubicBezTo>
                    <a:cubicBezTo>
                      <a:pt x="15681" y="20002"/>
                      <a:pt x="0" y="10096"/>
                      <a:pt x="0" y="1009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1500;p27">
                <a:extLst>
                  <a:ext uri="{FF2B5EF4-FFF2-40B4-BE49-F238E27FC236}">
                    <a16:creationId xmlns:a16="http://schemas.microsoft.com/office/drawing/2014/main" xmlns="" id="{7333F504-57AD-4A0F-B805-08ECC11F8D98}"/>
                  </a:ext>
                </a:extLst>
              </p:cNvPr>
              <p:cNvSpPr/>
              <p:nvPr/>
            </p:nvSpPr>
            <p:spPr>
              <a:xfrm>
                <a:off x="4371062" y="5282565"/>
                <a:ext cx="59018" cy="38957"/>
              </a:xfrm>
              <a:custGeom>
                <a:avLst/>
                <a:gdLst/>
                <a:ahLst/>
                <a:cxnLst/>
                <a:rect l="l" t="t" r="r" b="b"/>
                <a:pathLst>
                  <a:path w="59018" h="38957" extrusionOk="0">
                    <a:moveTo>
                      <a:pt x="0" y="11144"/>
                    </a:moveTo>
                    <a:lnTo>
                      <a:pt x="48945" y="38957"/>
                    </a:lnTo>
                    <a:lnTo>
                      <a:pt x="59019" y="31623"/>
                    </a:lnTo>
                    <a:cubicBezTo>
                      <a:pt x="59019" y="31623"/>
                      <a:pt x="52841" y="24574"/>
                      <a:pt x="52366" y="23908"/>
                    </a:cubicBezTo>
                    <a:cubicBezTo>
                      <a:pt x="47978" y="18898"/>
                      <a:pt x="42850" y="14592"/>
                      <a:pt x="37160" y="11144"/>
                    </a:cubicBezTo>
                    <a:cubicBezTo>
                      <a:pt x="33453" y="10382"/>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1501;p27">
                <a:extLst>
                  <a:ext uri="{FF2B5EF4-FFF2-40B4-BE49-F238E27FC236}">
                    <a16:creationId xmlns:a16="http://schemas.microsoft.com/office/drawing/2014/main" xmlns="" id="{E72FB9BA-FD97-4391-9003-A71C0560AB6D}"/>
                  </a:ext>
                </a:extLst>
              </p:cNvPr>
              <p:cNvSpPr/>
              <p:nvPr/>
            </p:nvSpPr>
            <p:spPr>
              <a:xfrm>
                <a:off x="4425329" y="5251418"/>
                <a:ext cx="27275" cy="24479"/>
              </a:xfrm>
              <a:custGeom>
                <a:avLst/>
                <a:gdLst/>
                <a:ahLst/>
                <a:cxnLst/>
                <a:rect l="l" t="t" r="r" b="b"/>
                <a:pathLst>
                  <a:path w="27275" h="24479" extrusionOk="0">
                    <a:moveTo>
                      <a:pt x="27276" y="24479"/>
                    </a:moveTo>
                    <a:lnTo>
                      <a:pt x="27276" y="7334"/>
                    </a:lnTo>
                    <a:lnTo>
                      <a:pt x="4847" y="0"/>
                    </a:lnTo>
                    <a:lnTo>
                      <a:pt x="0" y="13526"/>
                    </a:lnTo>
                    <a:lnTo>
                      <a:pt x="1140" y="19622"/>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1502;p27">
                <a:extLst>
                  <a:ext uri="{FF2B5EF4-FFF2-40B4-BE49-F238E27FC236}">
                    <a16:creationId xmlns:a16="http://schemas.microsoft.com/office/drawing/2014/main" xmlns="" id="{6E5E7469-818B-4F82-B13E-7876426CE28F}"/>
                  </a:ext>
                </a:extLst>
              </p:cNvPr>
              <p:cNvSpPr/>
              <p:nvPr/>
            </p:nvSpPr>
            <p:spPr>
              <a:xfrm>
                <a:off x="4303110" y="5246369"/>
                <a:ext cx="26135" cy="19431"/>
              </a:xfrm>
              <a:custGeom>
                <a:avLst/>
                <a:gdLst/>
                <a:ahLst/>
                <a:cxnLst/>
                <a:rect l="l" t="t" r="r" b="b"/>
                <a:pathLst>
                  <a:path w="26135" h="19431" extrusionOk="0">
                    <a:moveTo>
                      <a:pt x="0" y="17145"/>
                    </a:moveTo>
                    <a:lnTo>
                      <a:pt x="0" y="0"/>
                    </a:lnTo>
                    <a:lnTo>
                      <a:pt x="26135"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1503;p27">
                <a:extLst>
                  <a:ext uri="{FF2B5EF4-FFF2-40B4-BE49-F238E27FC236}">
                    <a16:creationId xmlns:a16="http://schemas.microsoft.com/office/drawing/2014/main" xmlns="" id="{F9A0B458-3744-4EAE-B1D8-63E6AA321316}"/>
                  </a:ext>
                </a:extLst>
              </p:cNvPr>
              <p:cNvSpPr/>
              <p:nvPr/>
            </p:nvSpPr>
            <p:spPr>
              <a:xfrm>
                <a:off x="4304536" y="5303900"/>
                <a:ext cx="29461" cy="30099"/>
              </a:xfrm>
              <a:custGeom>
                <a:avLst/>
                <a:gdLst/>
                <a:ahLst/>
                <a:cxnLst/>
                <a:rect l="l" t="t" r="r" b="b"/>
                <a:pathLst>
                  <a:path w="29461" h="30099" extrusionOk="0">
                    <a:moveTo>
                      <a:pt x="0" y="17907"/>
                    </a:moveTo>
                    <a:lnTo>
                      <a:pt x="0" y="0"/>
                    </a:lnTo>
                    <a:lnTo>
                      <a:pt x="29462" y="0"/>
                    </a:lnTo>
                    <a:lnTo>
                      <a:pt x="22144" y="16002"/>
                    </a:lnTo>
                    <a:lnTo>
                      <a:pt x="9504" y="3009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1504;p27">
                <a:extLst>
                  <a:ext uri="{FF2B5EF4-FFF2-40B4-BE49-F238E27FC236}">
                    <a16:creationId xmlns:a16="http://schemas.microsoft.com/office/drawing/2014/main" xmlns="" id="{5B0E667E-2827-49E5-8579-3CFE479B0C4A}"/>
                  </a:ext>
                </a:extLst>
              </p:cNvPr>
              <p:cNvSpPr/>
              <p:nvPr/>
            </p:nvSpPr>
            <p:spPr>
              <a:xfrm>
                <a:off x="4303110" y="5229225"/>
                <a:ext cx="294907" cy="185356"/>
              </a:xfrm>
              <a:custGeom>
                <a:avLst/>
                <a:gdLst/>
                <a:ahLst/>
                <a:cxnLst/>
                <a:rect l="l" t="t" r="r" b="b"/>
                <a:pathLst>
                  <a:path w="294907" h="185356" extrusionOk="0">
                    <a:moveTo>
                      <a:pt x="149495" y="29528"/>
                    </a:moveTo>
                    <a:cubicBezTo>
                      <a:pt x="145610" y="29518"/>
                      <a:pt x="141732" y="29842"/>
                      <a:pt x="137900" y="30480"/>
                    </a:cubicBezTo>
                    <a:cubicBezTo>
                      <a:pt x="132768" y="31242"/>
                      <a:pt x="126876" y="32290"/>
                      <a:pt x="120413" y="33623"/>
                    </a:cubicBezTo>
                    <a:cubicBezTo>
                      <a:pt x="113950" y="34957"/>
                      <a:pt x="107298" y="36671"/>
                      <a:pt x="100360" y="38767"/>
                    </a:cubicBezTo>
                    <a:cubicBezTo>
                      <a:pt x="93563" y="40815"/>
                      <a:pt x="86924" y="43367"/>
                      <a:pt x="80497" y="46387"/>
                    </a:cubicBezTo>
                    <a:lnTo>
                      <a:pt x="131342" y="76200"/>
                    </a:lnTo>
                    <a:lnTo>
                      <a:pt x="140846" y="73057"/>
                    </a:lnTo>
                    <a:cubicBezTo>
                      <a:pt x="153771" y="68675"/>
                      <a:pt x="165936" y="65056"/>
                      <a:pt x="177341" y="62008"/>
                    </a:cubicBezTo>
                    <a:cubicBezTo>
                      <a:pt x="188108" y="59169"/>
                      <a:pt x="199118" y="57350"/>
                      <a:pt x="210224" y="56579"/>
                    </a:cubicBezTo>
                    <a:cubicBezTo>
                      <a:pt x="220378" y="55969"/>
                      <a:pt x="230568" y="56674"/>
                      <a:pt x="240541" y="58674"/>
                    </a:cubicBezTo>
                    <a:cubicBezTo>
                      <a:pt x="250578" y="60884"/>
                      <a:pt x="260200" y="64684"/>
                      <a:pt x="269052" y="69913"/>
                    </a:cubicBezTo>
                    <a:cubicBezTo>
                      <a:pt x="277850" y="74314"/>
                      <a:pt x="285401" y="80867"/>
                      <a:pt x="291006" y="88963"/>
                    </a:cubicBezTo>
                    <a:cubicBezTo>
                      <a:pt x="294700" y="94898"/>
                      <a:pt x="295831" y="102080"/>
                      <a:pt x="294142" y="108871"/>
                    </a:cubicBezTo>
                    <a:cubicBezTo>
                      <a:pt x="291984" y="116348"/>
                      <a:pt x="287884" y="123120"/>
                      <a:pt x="282263" y="128492"/>
                    </a:cubicBezTo>
                    <a:cubicBezTo>
                      <a:pt x="275312" y="135522"/>
                      <a:pt x="267523" y="141665"/>
                      <a:pt x="259073" y="146780"/>
                    </a:cubicBezTo>
                    <a:lnTo>
                      <a:pt x="291386" y="165830"/>
                    </a:lnTo>
                    <a:lnTo>
                      <a:pt x="273804" y="176022"/>
                    </a:lnTo>
                    <a:lnTo>
                      <a:pt x="241206" y="156972"/>
                    </a:lnTo>
                    <a:cubicBezTo>
                      <a:pt x="225671" y="164611"/>
                      <a:pt x="209441" y="170736"/>
                      <a:pt x="192737" y="175260"/>
                    </a:cubicBezTo>
                    <a:cubicBezTo>
                      <a:pt x="175227" y="180175"/>
                      <a:pt x="157324" y="183556"/>
                      <a:pt x="139230" y="185356"/>
                    </a:cubicBezTo>
                    <a:lnTo>
                      <a:pt x="122219" y="154781"/>
                    </a:lnTo>
                    <a:cubicBezTo>
                      <a:pt x="126988" y="154657"/>
                      <a:pt x="131746" y="154276"/>
                      <a:pt x="136474" y="153638"/>
                    </a:cubicBezTo>
                    <a:cubicBezTo>
                      <a:pt x="142842" y="152876"/>
                      <a:pt x="149875" y="151733"/>
                      <a:pt x="157763" y="150019"/>
                    </a:cubicBezTo>
                    <a:cubicBezTo>
                      <a:pt x="165651" y="148304"/>
                      <a:pt x="173824" y="146113"/>
                      <a:pt x="182568" y="143637"/>
                    </a:cubicBezTo>
                    <a:cubicBezTo>
                      <a:pt x="191076" y="141122"/>
                      <a:pt x="199369" y="137941"/>
                      <a:pt x="207373" y="134112"/>
                    </a:cubicBezTo>
                    <a:lnTo>
                      <a:pt x="156908" y="104775"/>
                    </a:lnTo>
                    <a:lnTo>
                      <a:pt x="150255" y="107061"/>
                    </a:lnTo>
                    <a:lnTo>
                      <a:pt x="143317" y="109156"/>
                    </a:lnTo>
                    <a:cubicBezTo>
                      <a:pt x="130677" y="113347"/>
                      <a:pt x="118987" y="116586"/>
                      <a:pt x="108438" y="118681"/>
                    </a:cubicBezTo>
                    <a:cubicBezTo>
                      <a:pt x="98639" y="120958"/>
                      <a:pt x="88648" y="122291"/>
                      <a:pt x="78596" y="122682"/>
                    </a:cubicBezTo>
                    <a:cubicBezTo>
                      <a:pt x="69756" y="123025"/>
                      <a:pt x="60908" y="122225"/>
                      <a:pt x="52271" y="120301"/>
                    </a:cubicBezTo>
                    <a:cubicBezTo>
                      <a:pt x="43746" y="118310"/>
                      <a:pt x="35552" y="115110"/>
                      <a:pt x="27941" y="110776"/>
                    </a:cubicBezTo>
                    <a:cubicBezTo>
                      <a:pt x="19598" y="106394"/>
                      <a:pt x="12352" y="100174"/>
                      <a:pt x="6748" y="92583"/>
                    </a:cubicBezTo>
                    <a:cubicBezTo>
                      <a:pt x="2686" y="86878"/>
                      <a:pt x="675" y="79962"/>
                      <a:pt x="1045" y="72962"/>
                    </a:cubicBezTo>
                    <a:cubicBezTo>
                      <a:pt x="1811" y="65675"/>
                      <a:pt x="4722" y="58779"/>
                      <a:pt x="9409" y="53149"/>
                    </a:cubicBezTo>
                    <a:cubicBezTo>
                      <a:pt x="15242" y="45787"/>
                      <a:pt x="22166" y="39367"/>
                      <a:pt x="29937" y="34099"/>
                    </a:cubicBezTo>
                    <a:lnTo>
                      <a:pt x="0" y="16764"/>
                    </a:lnTo>
                    <a:lnTo>
                      <a:pt x="17677" y="6572"/>
                    </a:lnTo>
                    <a:lnTo>
                      <a:pt x="47329" y="23717"/>
                    </a:lnTo>
                    <a:cubicBezTo>
                      <a:pt x="61238" y="16764"/>
                      <a:pt x="75867" y="11373"/>
                      <a:pt x="90951" y="7620"/>
                    </a:cubicBezTo>
                    <a:cubicBezTo>
                      <a:pt x="105280" y="4134"/>
                      <a:pt x="119820" y="1591"/>
                      <a:pt x="134479" y="0"/>
                    </a:cubicBezTo>
                    <a:close/>
                    <a:moveTo>
                      <a:pt x="63200" y="82868"/>
                    </a:moveTo>
                    <a:cubicBezTo>
                      <a:pt x="69863" y="86744"/>
                      <a:pt x="77582" y="88420"/>
                      <a:pt x="85249" y="87630"/>
                    </a:cubicBezTo>
                    <a:cubicBezTo>
                      <a:pt x="95532" y="86449"/>
                      <a:pt x="105662" y="84182"/>
                      <a:pt x="115471" y="80867"/>
                    </a:cubicBezTo>
                    <a:lnTo>
                      <a:pt x="67952" y="53340"/>
                    </a:lnTo>
                    <a:cubicBezTo>
                      <a:pt x="50465" y="64770"/>
                      <a:pt x="48945" y="74676"/>
                      <a:pt x="63200" y="82868"/>
                    </a:cubicBezTo>
                    <a:close/>
                    <a:moveTo>
                      <a:pt x="229992" y="96869"/>
                    </a:moveTo>
                    <a:cubicBezTo>
                      <a:pt x="222761" y="92850"/>
                      <a:pt x="214407" y="91345"/>
                      <a:pt x="206232" y="92583"/>
                    </a:cubicBezTo>
                    <a:cubicBezTo>
                      <a:pt x="194982" y="94040"/>
                      <a:pt x="183883" y="96498"/>
                      <a:pt x="173064" y="99917"/>
                    </a:cubicBezTo>
                    <a:lnTo>
                      <a:pt x="220583" y="127254"/>
                    </a:lnTo>
                    <a:cubicBezTo>
                      <a:pt x="240541" y="114871"/>
                      <a:pt x="243677" y="104747"/>
                      <a:pt x="229992" y="9686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3" name="Google Shape;1505;p27">
              <a:extLst>
                <a:ext uri="{FF2B5EF4-FFF2-40B4-BE49-F238E27FC236}">
                  <a16:creationId xmlns:a16="http://schemas.microsoft.com/office/drawing/2014/main" xmlns="" id="{AA2D6F9D-E7F7-4AD8-AF34-3A7EC2A9E68A}"/>
                </a:ext>
              </a:extLst>
            </p:cNvPr>
            <p:cNvGrpSpPr/>
            <p:nvPr/>
          </p:nvGrpSpPr>
          <p:grpSpPr>
            <a:xfrm>
              <a:off x="5533746" y="4396707"/>
              <a:ext cx="883852" cy="621030"/>
              <a:chOff x="7343371" y="5138832"/>
              <a:chExt cx="883852" cy="621030"/>
            </a:xfrm>
          </p:grpSpPr>
          <p:sp>
            <p:nvSpPr>
              <p:cNvPr id="208" name="Google Shape;1506;p27">
                <a:extLst>
                  <a:ext uri="{FF2B5EF4-FFF2-40B4-BE49-F238E27FC236}">
                    <a16:creationId xmlns:a16="http://schemas.microsoft.com/office/drawing/2014/main" xmlns="" id="{AC5D7920-865E-48BB-9F2E-1076BA7E6A42}"/>
                  </a:ext>
                </a:extLst>
              </p:cNvPr>
              <p:cNvSpPr/>
              <p:nvPr/>
            </p:nvSpPr>
            <p:spPr>
              <a:xfrm>
                <a:off x="7343371" y="5248370"/>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1507;p27">
                <a:extLst>
                  <a:ext uri="{FF2B5EF4-FFF2-40B4-BE49-F238E27FC236}">
                    <a16:creationId xmlns:a16="http://schemas.microsoft.com/office/drawing/2014/main" xmlns="" id="{610372DF-58D6-451B-B7AA-F92C1A7E9B7C}"/>
                  </a:ext>
                </a:extLst>
              </p:cNvPr>
              <p:cNvSpPr/>
              <p:nvPr/>
            </p:nvSpPr>
            <p:spPr>
              <a:xfrm>
                <a:off x="7343561" y="5391531"/>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1508;p27">
                <a:extLst>
                  <a:ext uri="{FF2B5EF4-FFF2-40B4-BE49-F238E27FC236}">
                    <a16:creationId xmlns:a16="http://schemas.microsoft.com/office/drawing/2014/main" xmlns="" id="{0EC440E2-2593-4039-AD28-9244459B0CB1}"/>
                  </a:ext>
                </a:extLst>
              </p:cNvPr>
              <p:cNvSpPr/>
              <p:nvPr/>
            </p:nvSpPr>
            <p:spPr>
              <a:xfrm>
                <a:off x="8160792" y="5394578"/>
                <a:ext cx="66431" cy="157067"/>
              </a:xfrm>
              <a:custGeom>
                <a:avLst/>
                <a:gdLst/>
                <a:ahLst/>
                <a:cxnLst/>
                <a:rect l="l" t="t" r="r" b="b"/>
                <a:pathLst>
                  <a:path w="66431" h="157067" extrusionOk="0">
                    <a:moveTo>
                      <a:pt x="66431" y="0"/>
                    </a:moveTo>
                    <a:lnTo>
                      <a:pt x="66431" y="109538"/>
                    </a:lnTo>
                    <a:lnTo>
                      <a:pt x="21859" y="157067"/>
                    </a:lnTo>
                    <a:lnTo>
                      <a:pt x="0" y="31623"/>
                    </a:lnTo>
                    <a:lnTo>
                      <a:pt x="66431"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1509;p27">
                <a:extLst>
                  <a:ext uri="{FF2B5EF4-FFF2-40B4-BE49-F238E27FC236}">
                    <a16:creationId xmlns:a16="http://schemas.microsoft.com/office/drawing/2014/main" xmlns="" id="{25B28359-2174-4C61-9D4E-3AA69491EAC1}"/>
                  </a:ext>
                </a:extLst>
              </p:cNvPr>
              <p:cNvSpPr/>
              <p:nvPr/>
            </p:nvSpPr>
            <p:spPr>
              <a:xfrm>
                <a:off x="7343371" y="5138832"/>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1510;p27">
                <a:extLst>
                  <a:ext uri="{FF2B5EF4-FFF2-40B4-BE49-F238E27FC236}">
                    <a16:creationId xmlns:a16="http://schemas.microsoft.com/office/drawing/2014/main" xmlns="" id="{53ADEA49-1CCB-4B03-93A2-7D534F43B5F8}"/>
                  </a:ext>
                </a:extLst>
              </p:cNvPr>
              <p:cNvSpPr/>
              <p:nvPr/>
            </p:nvSpPr>
            <p:spPr>
              <a:xfrm>
                <a:off x="7469087" y="5208436"/>
                <a:ext cx="632615" cy="366117"/>
              </a:xfrm>
              <a:custGeom>
                <a:avLst/>
                <a:gdLst/>
                <a:ahLst/>
                <a:cxnLst/>
                <a:rect l="l" t="t" r="r" b="b"/>
                <a:pathLst>
                  <a:path w="632615" h="366117" extrusionOk="0">
                    <a:moveTo>
                      <a:pt x="632116" y="194048"/>
                    </a:moveTo>
                    <a:cubicBezTo>
                      <a:pt x="627555" y="237101"/>
                      <a:pt x="596952" y="279773"/>
                      <a:pt x="540025" y="312539"/>
                    </a:cubicBezTo>
                    <a:cubicBezTo>
                      <a:pt x="416475" y="383977"/>
                      <a:pt x="216136" y="383977"/>
                      <a:pt x="92586" y="312539"/>
                    </a:cubicBezTo>
                    <a:cubicBezTo>
                      <a:pt x="35564" y="279487"/>
                      <a:pt x="4961" y="237101"/>
                      <a:pt x="590" y="194048"/>
                    </a:cubicBezTo>
                    <a:cubicBezTo>
                      <a:pt x="-4732" y="143661"/>
                      <a:pt x="25965" y="92130"/>
                      <a:pt x="92586" y="53650"/>
                    </a:cubicBezTo>
                    <a:cubicBezTo>
                      <a:pt x="216136" y="-17883"/>
                      <a:pt x="416475" y="-17883"/>
                      <a:pt x="540025" y="53650"/>
                    </a:cubicBezTo>
                    <a:cubicBezTo>
                      <a:pt x="606551" y="92130"/>
                      <a:pt x="636963" y="143661"/>
                      <a:pt x="632116"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1511;p27">
                <a:extLst>
                  <a:ext uri="{FF2B5EF4-FFF2-40B4-BE49-F238E27FC236}">
                    <a16:creationId xmlns:a16="http://schemas.microsoft.com/office/drawing/2014/main" xmlns="" id="{27E6A297-9774-464B-8DF6-AE661FE0DD15}"/>
                  </a:ext>
                </a:extLst>
              </p:cNvPr>
              <p:cNvSpPr/>
              <p:nvPr/>
            </p:nvSpPr>
            <p:spPr>
              <a:xfrm>
                <a:off x="7469677" y="5230344"/>
                <a:ext cx="631526" cy="344209"/>
              </a:xfrm>
              <a:custGeom>
                <a:avLst/>
                <a:gdLst/>
                <a:ahLst/>
                <a:cxnLst/>
                <a:rect l="l" t="t" r="r" b="b"/>
                <a:pathLst>
                  <a:path w="631526" h="344209" extrusionOk="0">
                    <a:moveTo>
                      <a:pt x="631526" y="172141"/>
                    </a:moveTo>
                    <a:cubicBezTo>
                      <a:pt x="626965" y="215194"/>
                      <a:pt x="596363" y="257866"/>
                      <a:pt x="539435" y="290632"/>
                    </a:cubicBezTo>
                    <a:cubicBezTo>
                      <a:pt x="415886" y="362069"/>
                      <a:pt x="215546" y="362069"/>
                      <a:pt x="91997" y="290632"/>
                    </a:cubicBezTo>
                    <a:cubicBezTo>
                      <a:pt x="34974" y="257580"/>
                      <a:pt x="4372" y="215194"/>
                      <a:pt x="0" y="172141"/>
                    </a:cubicBezTo>
                    <a:cubicBezTo>
                      <a:pt x="4372" y="129088"/>
                      <a:pt x="35069" y="86416"/>
                      <a:pt x="91997" y="53650"/>
                    </a:cubicBezTo>
                    <a:cubicBezTo>
                      <a:pt x="215546" y="-17883"/>
                      <a:pt x="415886" y="-17883"/>
                      <a:pt x="539435" y="53650"/>
                    </a:cubicBezTo>
                    <a:cubicBezTo>
                      <a:pt x="596363" y="86701"/>
                      <a:pt x="626870" y="129088"/>
                      <a:pt x="631526"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1512;p27">
                <a:extLst>
                  <a:ext uri="{FF2B5EF4-FFF2-40B4-BE49-F238E27FC236}">
                    <a16:creationId xmlns:a16="http://schemas.microsoft.com/office/drawing/2014/main" xmlns="" id="{D377054F-CE11-4607-BAB2-F08A2E67EFC8}"/>
                  </a:ext>
                </a:extLst>
              </p:cNvPr>
              <p:cNvSpPr/>
              <p:nvPr/>
            </p:nvSpPr>
            <p:spPr>
              <a:xfrm>
                <a:off x="7630861" y="5313140"/>
                <a:ext cx="295642" cy="184784"/>
              </a:xfrm>
              <a:custGeom>
                <a:avLst/>
                <a:gdLst/>
                <a:ahLst/>
                <a:cxnLst/>
                <a:rect l="l" t="t" r="r" b="b"/>
                <a:pathLst>
                  <a:path w="295642" h="184784" extrusionOk="0">
                    <a:moveTo>
                      <a:pt x="149875" y="29432"/>
                    </a:moveTo>
                    <a:cubicBezTo>
                      <a:pt x="145988" y="29423"/>
                      <a:pt x="142110" y="29737"/>
                      <a:pt x="138280" y="30385"/>
                    </a:cubicBezTo>
                    <a:cubicBezTo>
                      <a:pt x="133053" y="31147"/>
                      <a:pt x="127256" y="32195"/>
                      <a:pt x="120793" y="33528"/>
                    </a:cubicBezTo>
                    <a:cubicBezTo>
                      <a:pt x="114331" y="34862"/>
                      <a:pt x="107583" y="36576"/>
                      <a:pt x="100645" y="38671"/>
                    </a:cubicBezTo>
                    <a:cubicBezTo>
                      <a:pt x="93878" y="40719"/>
                      <a:pt x="87273" y="43272"/>
                      <a:pt x="80877" y="46292"/>
                    </a:cubicBezTo>
                    <a:lnTo>
                      <a:pt x="131628" y="75629"/>
                    </a:lnTo>
                    <a:lnTo>
                      <a:pt x="141131" y="72485"/>
                    </a:lnTo>
                    <a:cubicBezTo>
                      <a:pt x="154056" y="68104"/>
                      <a:pt x="166221" y="64484"/>
                      <a:pt x="177721" y="61436"/>
                    </a:cubicBezTo>
                    <a:cubicBezTo>
                      <a:pt x="188489" y="58598"/>
                      <a:pt x="199494" y="56779"/>
                      <a:pt x="210604" y="56007"/>
                    </a:cubicBezTo>
                    <a:cubicBezTo>
                      <a:pt x="220726" y="55397"/>
                      <a:pt x="230885" y="56102"/>
                      <a:pt x="240826" y="58103"/>
                    </a:cubicBezTo>
                    <a:cubicBezTo>
                      <a:pt x="251023" y="60274"/>
                      <a:pt x="260812" y="64065"/>
                      <a:pt x="269813" y="69342"/>
                    </a:cubicBezTo>
                    <a:cubicBezTo>
                      <a:pt x="278584" y="73743"/>
                      <a:pt x="286112" y="80296"/>
                      <a:pt x="291671" y="88392"/>
                    </a:cubicBezTo>
                    <a:cubicBezTo>
                      <a:pt x="295397" y="94317"/>
                      <a:pt x="296566" y="101498"/>
                      <a:pt x="294902" y="108299"/>
                    </a:cubicBezTo>
                    <a:cubicBezTo>
                      <a:pt x="292745" y="115776"/>
                      <a:pt x="288649" y="122549"/>
                      <a:pt x="283023" y="127921"/>
                    </a:cubicBezTo>
                    <a:cubicBezTo>
                      <a:pt x="276076" y="134950"/>
                      <a:pt x="268282" y="141094"/>
                      <a:pt x="259833" y="146209"/>
                    </a:cubicBezTo>
                    <a:lnTo>
                      <a:pt x="292146" y="165259"/>
                    </a:lnTo>
                    <a:lnTo>
                      <a:pt x="274469" y="175451"/>
                    </a:lnTo>
                    <a:lnTo>
                      <a:pt x="241871" y="156401"/>
                    </a:lnTo>
                    <a:cubicBezTo>
                      <a:pt x="226352" y="164068"/>
                      <a:pt x="210119" y="170193"/>
                      <a:pt x="193402" y="174688"/>
                    </a:cubicBezTo>
                    <a:cubicBezTo>
                      <a:pt x="175924" y="179603"/>
                      <a:pt x="158058" y="182975"/>
                      <a:pt x="139991" y="184785"/>
                    </a:cubicBezTo>
                    <a:lnTo>
                      <a:pt x="122599" y="154210"/>
                    </a:lnTo>
                    <a:cubicBezTo>
                      <a:pt x="127332" y="154086"/>
                      <a:pt x="132065" y="153705"/>
                      <a:pt x="136760" y="153067"/>
                    </a:cubicBezTo>
                    <a:cubicBezTo>
                      <a:pt x="143127" y="152305"/>
                      <a:pt x="150255" y="151162"/>
                      <a:pt x="158048" y="149447"/>
                    </a:cubicBezTo>
                    <a:cubicBezTo>
                      <a:pt x="165841" y="147733"/>
                      <a:pt x="174204" y="145542"/>
                      <a:pt x="182948" y="143065"/>
                    </a:cubicBezTo>
                    <a:cubicBezTo>
                      <a:pt x="191444" y="140522"/>
                      <a:pt x="199741" y="137341"/>
                      <a:pt x="207753" y="133540"/>
                    </a:cubicBezTo>
                    <a:lnTo>
                      <a:pt x="157193" y="104394"/>
                    </a:lnTo>
                    <a:lnTo>
                      <a:pt x="150635" y="106680"/>
                    </a:lnTo>
                    <a:lnTo>
                      <a:pt x="143697" y="108776"/>
                    </a:lnTo>
                    <a:cubicBezTo>
                      <a:pt x="130962" y="112967"/>
                      <a:pt x="119368" y="116205"/>
                      <a:pt x="108723" y="118301"/>
                    </a:cubicBezTo>
                    <a:cubicBezTo>
                      <a:pt x="98953" y="120577"/>
                      <a:pt x="88994" y="121911"/>
                      <a:pt x="78976" y="122301"/>
                    </a:cubicBezTo>
                    <a:cubicBezTo>
                      <a:pt x="70128" y="122663"/>
                      <a:pt x="61280" y="121825"/>
                      <a:pt x="52651" y="119825"/>
                    </a:cubicBezTo>
                    <a:cubicBezTo>
                      <a:pt x="44079" y="117891"/>
                      <a:pt x="35848" y="114671"/>
                      <a:pt x="28226" y="110300"/>
                    </a:cubicBezTo>
                    <a:cubicBezTo>
                      <a:pt x="19891" y="105947"/>
                      <a:pt x="12669" y="99717"/>
                      <a:pt x="7128" y="92107"/>
                    </a:cubicBezTo>
                    <a:cubicBezTo>
                      <a:pt x="3022" y="86420"/>
                      <a:pt x="1007" y="79486"/>
                      <a:pt x="1426" y="72485"/>
                    </a:cubicBezTo>
                    <a:cubicBezTo>
                      <a:pt x="2148" y="65189"/>
                      <a:pt x="5065" y="58274"/>
                      <a:pt x="9789" y="52673"/>
                    </a:cubicBezTo>
                    <a:cubicBezTo>
                      <a:pt x="15596" y="45291"/>
                      <a:pt x="22524" y="38862"/>
                      <a:pt x="30317" y="33623"/>
                    </a:cubicBezTo>
                    <a:lnTo>
                      <a:pt x="0" y="17050"/>
                    </a:lnTo>
                    <a:lnTo>
                      <a:pt x="17582" y="6858"/>
                    </a:lnTo>
                    <a:lnTo>
                      <a:pt x="47234" y="24003"/>
                    </a:lnTo>
                    <a:cubicBezTo>
                      <a:pt x="61157" y="17088"/>
                      <a:pt x="75783" y="11687"/>
                      <a:pt x="90856" y="7906"/>
                    </a:cubicBezTo>
                    <a:cubicBezTo>
                      <a:pt x="105207" y="4324"/>
                      <a:pt x="119786" y="1686"/>
                      <a:pt x="134479" y="0"/>
                    </a:cubicBezTo>
                    <a:close/>
                    <a:moveTo>
                      <a:pt x="63485" y="82772"/>
                    </a:moveTo>
                    <a:cubicBezTo>
                      <a:pt x="70157" y="86639"/>
                      <a:pt x="77864" y="88306"/>
                      <a:pt x="85534" y="87535"/>
                    </a:cubicBezTo>
                    <a:cubicBezTo>
                      <a:pt x="95817" y="86373"/>
                      <a:pt x="105948" y="84106"/>
                      <a:pt x="115756" y="80772"/>
                    </a:cubicBezTo>
                    <a:lnTo>
                      <a:pt x="68237" y="53245"/>
                    </a:lnTo>
                    <a:cubicBezTo>
                      <a:pt x="50750" y="64675"/>
                      <a:pt x="49230" y="74581"/>
                      <a:pt x="63485" y="82772"/>
                    </a:cubicBezTo>
                    <a:close/>
                    <a:moveTo>
                      <a:pt x="230372" y="97060"/>
                    </a:moveTo>
                    <a:cubicBezTo>
                      <a:pt x="223101" y="93059"/>
                      <a:pt x="214719" y="91554"/>
                      <a:pt x="206517" y="92773"/>
                    </a:cubicBezTo>
                    <a:cubicBezTo>
                      <a:pt x="195265" y="94240"/>
                      <a:pt x="184174" y="96698"/>
                      <a:pt x="173349" y="100108"/>
                    </a:cubicBezTo>
                    <a:lnTo>
                      <a:pt x="220868" y="127445"/>
                    </a:lnTo>
                    <a:cubicBezTo>
                      <a:pt x="240892" y="114871"/>
                      <a:pt x="244057" y="104747"/>
                      <a:pt x="230372" y="9706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1513;p27">
                <a:extLst>
                  <a:ext uri="{FF2B5EF4-FFF2-40B4-BE49-F238E27FC236}">
                    <a16:creationId xmlns:a16="http://schemas.microsoft.com/office/drawing/2014/main" xmlns="" id="{9BEB2D7C-1B31-4B77-801F-8679E45B008C}"/>
                  </a:ext>
                </a:extLst>
              </p:cNvPr>
              <p:cNvSpPr/>
              <p:nvPr/>
            </p:nvSpPr>
            <p:spPr>
              <a:xfrm>
                <a:off x="7753460" y="5450109"/>
                <a:ext cx="19007" cy="25526"/>
              </a:xfrm>
              <a:custGeom>
                <a:avLst/>
                <a:gdLst/>
                <a:ahLst/>
                <a:cxnLst/>
                <a:rect l="l" t="t" r="r" b="b"/>
                <a:pathLst>
                  <a:path w="19007" h="25526" extrusionOk="0">
                    <a:moveTo>
                      <a:pt x="0" y="17240"/>
                    </a:moveTo>
                    <a:cubicBezTo>
                      <a:pt x="475"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1514;p27">
                <a:extLst>
                  <a:ext uri="{FF2B5EF4-FFF2-40B4-BE49-F238E27FC236}">
                    <a16:creationId xmlns:a16="http://schemas.microsoft.com/office/drawing/2014/main" xmlns="" id="{D419FDC6-8A46-499D-8C4C-47A8BBD6E64A}"/>
                  </a:ext>
                </a:extLst>
              </p:cNvPr>
              <p:cNvSpPr/>
              <p:nvPr/>
            </p:nvSpPr>
            <p:spPr>
              <a:xfrm>
                <a:off x="7880525" y="5461158"/>
                <a:ext cx="42101" cy="19811"/>
              </a:xfrm>
              <a:custGeom>
                <a:avLst/>
                <a:gdLst/>
                <a:ahLst/>
                <a:cxnLst/>
                <a:rect l="l" t="t" r="r" b="b"/>
                <a:pathLst>
                  <a:path w="42101" h="19811" extrusionOk="0">
                    <a:moveTo>
                      <a:pt x="42102" y="17240"/>
                    </a:moveTo>
                    <a:lnTo>
                      <a:pt x="42102" y="0"/>
                    </a:lnTo>
                    <a:lnTo>
                      <a:pt x="0" y="3238"/>
                    </a:lnTo>
                    <a:lnTo>
                      <a:pt x="24140" y="19812"/>
                    </a:lnTo>
                    <a:lnTo>
                      <a:pt x="42102" y="17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1515;p27">
                <a:extLst>
                  <a:ext uri="{FF2B5EF4-FFF2-40B4-BE49-F238E27FC236}">
                    <a16:creationId xmlns:a16="http://schemas.microsoft.com/office/drawing/2014/main" xmlns="" id="{E3E4A58C-A092-4BBD-AB17-0E3DF3CC983A}"/>
                  </a:ext>
                </a:extLst>
              </p:cNvPr>
              <p:cNvSpPr/>
              <p:nvPr/>
            </p:nvSpPr>
            <p:spPr>
              <a:xfrm>
                <a:off x="7894686" y="5398008"/>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1516;p27">
                <a:extLst>
                  <a:ext uri="{FF2B5EF4-FFF2-40B4-BE49-F238E27FC236}">
                    <a16:creationId xmlns:a16="http://schemas.microsoft.com/office/drawing/2014/main" xmlns="" id="{D506C068-6838-4723-87FA-1FB81A9E2FC0}"/>
                  </a:ext>
                </a:extLst>
              </p:cNvPr>
              <p:cNvSpPr/>
              <p:nvPr/>
            </p:nvSpPr>
            <p:spPr>
              <a:xfrm>
                <a:off x="7795847" y="5404389"/>
                <a:ext cx="47328" cy="33051"/>
              </a:xfrm>
              <a:custGeom>
                <a:avLst/>
                <a:gdLst/>
                <a:ahLst/>
                <a:cxnLst/>
                <a:rect l="l" t="t" r="r" b="b"/>
                <a:pathLst>
                  <a:path w="47328" h="33051" extrusionOk="0">
                    <a:moveTo>
                      <a:pt x="0" y="10001"/>
                    </a:moveTo>
                    <a:lnTo>
                      <a:pt x="10454" y="0"/>
                    </a:lnTo>
                    <a:lnTo>
                      <a:pt x="47329" y="25527"/>
                    </a:lnTo>
                    <a:lnTo>
                      <a:pt x="45048" y="33051"/>
                    </a:lnTo>
                    <a:cubicBezTo>
                      <a:pt x="45048" y="33051"/>
                      <a:pt x="17487" y="21431"/>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1517;p27">
                <a:extLst>
                  <a:ext uri="{FF2B5EF4-FFF2-40B4-BE49-F238E27FC236}">
                    <a16:creationId xmlns:a16="http://schemas.microsoft.com/office/drawing/2014/main" xmlns="" id="{D0F45D9A-EB6E-4E91-9725-038C21868D19}"/>
                  </a:ext>
                </a:extLst>
              </p:cNvPr>
              <p:cNvSpPr/>
              <p:nvPr/>
            </p:nvSpPr>
            <p:spPr>
              <a:xfrm>
                <a:off x="7699193" y="5349240"/>
                <a:ext cx="58543" cy="38861"/>
              </a:xfrm>
              <a:custGeom>
                <a:avLst/>
                <a:gdLst/>
                <a:ahLst/>
                <a:cxnLst/>
                <a:rect l="l" t="t" r="r" b="b"/>
                <a:pathLst>
                  <a:path w="58543" h="38861" extrusionOk="0">
                    <a:moveTo>
                      <a:pt x="0" y="11049"/>
                    </a:moveTo>
                    <a:lnTo>
                      <a:pt x="49040" y="38862"/>
                    </a:lnTo>
                    <a:lnTo>
                      <a:pt x="58543" y="31623"/>
                    </a:lnTo>
                    <a:cubicBezTo>
                      <a:pt x="58543" y="31623"/>
                      <a:pt x="52461" y="24574"/>
                      <a:pt x="51986" y="23908"/>
                    </a:cubicBezTo>
                    <a:cubicBezTo>
                      <a:pt x="47614" y="18821"/>
                      <a:pt x="42444" y="14478"/>
                      <a:pt x="36684" y="11049"/>
                    </a:cubicBezTo>
                    <a:cubicBezTo>
                      <a:pt x="33073" y="10382"/>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1518;p27">
                <a:extLst>
                  <a:ext uri="{FF2B5EF4-FFF2-40B4-BE49-F238E27FC236}">
                    <a16:creationId xmlns:a16="http://schemas.microsoft.com/office/drawing/2014/main" xmlns="" id="{16794646-7C2F-4435-B241-368BAD4F1682}"/>
                  </a:ext>
                </a:extLst>
              </p:cNvPr>
              <p:cNvSpPr/>
              <p:nvPr/>
            </p:nvSpPr>
            <p:spPr>
              <a:xfrm>
                <a:off x="7753460" y="5318093"/>
                <a:ext cx="27275" cy="24479"/>
              </a:xfrm>
              <a:custGeom>
                <a:avLst/>
                <a:gdLst/>
                <a:ahLst/>
                <a:cxnLst/>
                <a:rect l="l" t="t" r="r" b="b"/>
                <a:pathLst>
                  <a:path w="27275" h="24479" extrusionOk="0">
                    <a:moveTo>
                      <a:pt x="27276" y="24479"/>
                    </a:moveTo>
                    <a:lnTo>
                      <a:pt x="27276" y="7334"/>
                    </a:lnTo>
                    <a:lnTo>
                      <a:pt x="4752" y="0"/>
                    </a:lnTo>
                    <a:lnTo>
                      <a:pt x="0" y="13430"/>
                    </a:lnTo>
                    <a:lnTo>
                      <a:pt x="1140" y="19622"/>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1519;p27">
                <a:extLst>
                  <a:ext uri="{FF2B5EF4-FFF2-40B4-BE49-F238E27FC236}">
                    <a16:creationId xmlns:a16="http://schemas.microsoft.com/office/drawing/2014/main" xmlns="" id="{E27B78D2-561D-4228-83B4-D8C2DF8C7DF8}"/>
                  </a:ext>
                </a:extLst>
              </p:cNvPr>
              <p:cNvSpPr/>
              <p:nvPr/>
            </p:nvSpPr>
            <p:spPr>
              <a:xfrm>
                <a:off x="7631241" y="5313044"/>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1520;p27">
                <a:extLst>
                  <a:ext uri="{FF2B5EF4-FFF2-40B4-BE49-F238E27FC236}">
                    <a16:creationId xmlns:a16="http://schemas.microsoft.com/office/drawing/2014/main" xmlns="" id="{F1F770C1-BF4E-4906-8F65-10CBBD5AEF74}"/>
                  </a:ext>
                </a:extLst>
              </p:cNvPr>
              <p:cNvSpPr/>
              <p:nvPr/>
            </p:nvSpPr>
            <p:spPr>
              <a:xfrm>
                <a:off x="7632192" y="5370575"/>
                <a:ext cx="29936" cy="30289"/>
              </a:xfrm>
              <a:custGeom>
                <a:avLst/>
                <a:gdLst/>
                <a:ahLst/>
                <a:cxnLst/>
                <a:rect l="l" t="t" r="r" b="b"/>
                <a:pathLst>
                  <a:path w="29936" h="30289" extrusionOk="0">
                    <a:moveTo>
                      <a:pt x="0" y="17907"/>
                    </a:moveTo>
                    <a:lnTo>
                      <a:pt x="0" y="0"/>
                    </a:lnTo>
                    <a:lnTo>
                      <a:pt x="29937" y="0"/>
                    </a:lnTo>
                    <a:lnTo>
                      <a:pt x="22619" y="16002"/>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1521;p27">
                <a:extLst>
                  <a:ext uri="{FF2B5EF4-FFF2-40B4-BE49-F238E27FC236}">
                    <a16:creationId xmlns:a16="http://schemas.microsoft.com/office/drawing/2014/main" xmlns="" id="{DC9B6893-3FD9-4C9F-83E5-1582D91B61B4}"/>
                  </a:ext>
                </a:extLst>
              </p:cNvPr>
              <p:cNvSpPr/>
              <p:nvPr/>
            </p:nvSpPr>
            <p:spPr>
              <a:xfrm>
                <a:off x="7630861" y="5295995"/>
                <a:ext cx="295637" cy="184880"/>
              </a:xfrm>
              <a:custGeom>
                <a:avLst/>
                <a:gdLst/>
                <a:ahLst/>
                <a:cxnLst/>
                <a:rect l="l" t="t" r="r" b="b"/>
                <a:pathLst>
                  <a:path w="295637" h="184880" extrusionOk="0">
                    <a:moveTo>
                      <a:pt x="149875" y="29432"/>
                    </a:moveTo>
                    <a:cubicBezTo>
                      <a:pt x="145988" y="29423"/>
                      <a:pt x="142110" y="29737"/>
                      <a:pt x="138280" y="30385"/>
                    </a:cubicBezTo>
                    <a:cubicBezTo>
                      <a:pt x="133053" y="31051"/>
                      <a:pt x="127256" y="32099"/>
                      <a:pt x="120793" y="33528"/>
                    </a:cubicBezTo>
                    <a:cubicBezTo>
                      <a:pt x="114331" y="34957"/>
                      <a:pt x="107583" y="36576"/>
                      <a:pt x="100645" y="38671"/>
                    </a:cubicBezTo>
                    <a:cubicBezTo>
                      <a:pt x="93897" y="40729"/>
                      <a:pt x="87292" y="43243"/>
                      <a:pt x="80877" y="46196"/>
                    </a:cubicBezTo>
                    <a:lnTo>
                      <a:pt x="131628" y="75629"/>
                    </a:lnTo>
                    <a:lnTo>
                      <a:pt x="141131" y="72390"/>
                    </a:lnTo>
                    <a:cubicBezTo>
                      <a:pt x="154056" y="68104"/>
                      <a:pt x="166221" y="64484"/>
                      <a:pt x="177721" y="61436"/>
                    </a:cubicBezTo>
                    <a:cubicBezTo>
                      <a:pt x="188489" y="58588"/>
                      <a:pt x="199494" y="56779"/>
                      <a:pt x="210604" y="56007"/>
                    </a:cubicBezTo>
                    <a:cubicBezTo>
                      <a:pt x="220726" y="55369"/>
                      <a:pt x="230875" y="56036"/>
                      <a:pt x="240826" y="58007"/>
                    </a:cubicBezTo>
                    <a:cubicBezTo>
                      <a:pt x="251033" y="60217"/>
                      <a:pt x="260812" y="64037"/>
                      <a:pt x="269813" y="69342"/>
                    </a:cubicBezTo>
                    <a:cubicBezTo>
                      <a:pt x="278584" y="73743"/>
                      <a:pt x="286112" y="80296"/>
                      <a:pt x="291671" y="88392"/>
                    </a:cubicBezTo>
                    <a:cubicBezTo>
                      <a:pt x="295397" y="94278"/>
                      <a:pt x="296556" y="101432"/>
                      <a:pt x="294902" y="108204"/>
                    </a:cubicBezTo>
                    <a:cubicBezTo>
                      <a:pt x="292793" y="115700"/>
                      <a:pt x="288687" y="122482"/>
                      <a:pt x="283023" y="127825"/>
                    </a:cubicBezTo>
                    <a:cubicBezTo>
                      <a:pt x="276076" y="134883"/>
                      <a:pt x="268282" y="141056"/>
                      <a:pt x="259833" y="146209"/>
                    </a:cubicBezTo>
                    <a:lnTo>
                      <a:pt x="292146" y="165259"/>
                    </a:lnTo>
                    <a:lnTo>
                      <a:pt x="274469" y="175546"/>
                    </a:lnTo>
                    <a:lnTo>
                      <a:pt x="241871" y="156496"/>
                    </a:lnTo>
                    <a:cubicBezTo>
                      <a:pt x="226371" y="164239"/>
                      <a:pt x="210138" y="170402"/>
                      <a:pt x="193402" y="174879"/>
                    </a:cubicBezTo>
                    <a:cubicBezTo>
                      <a:pt x="175915" y="179718"/>
                      <a:pt x="158048" y="183061"/>
                      <a:pt x="139991" y="184880"/>
                    </a:cubicBezTo>
                    <a:lnTo>
                      <a:pt x="122979" y="154305"/>
                    </a:lnTo>
                    <a:cubicBezTo>
                      <a:pt x="126115" y="154305"/>
                      <a:pt x="130772" y="154305"/>
                      <a:pt x="137140" y="153257"/>
                    </a:cubicBezTo>
                    <a:cubicBezTo>
                      <a:pt x="143507" y="152209"/>
                      <a:pt x="150635" y="151257"/>
                      <a:pt x="158428" y="149542"/>
                    </a:cubicBezTo>
                    <a:cubicBezTo>
                      <a:pt x="166221" y="147828"/>
                      <a:pt x="174585" y="145732"/>
                      <a:pt x="183328" y="143161"/>
                    </a:cubicBezTo>
                    <a:cubicBezTo>
                      <a:pt x="191824" y="140618"/>
                      <a:pt x="200121" y="137436"/>
                      <a:pt x="208133" y="133636"/>
                    </a:cubicBezTo>
                    <a:lnTo>
                      <a:pt x="157193" y="104680"/>
                    </a:lnTo>
                    <a:lnTo>
                      <a:pt x="150635" y="106966"/>
                    </a:lnTo>
                    <a:lnTo>
                      <a:pt x="143697" y="109156"/>
                    </a:lnTo>
                    <a:cubicBezTo>
                      <a:pt x="130962" y="113347"/>
                      <a:pt x="119368" y="116586"/>
                      <a:pt x="108723" y="118681"/>
                    </a:cubicBezTo>
                    <a:cubicBezTo>
                      <a:pt x="98953" y="120958"/>
                      <a:pt x="88994" y="122291"/>
                      <a:pt x="78976" y="122682"/>
                    </a:cubicBezTo>
                    <a:cubicBezTo>
                      <a:pt x="70128" y="122996"/>
                      <a:pt x="61280" y="122168"/>
                      <a:pt x="52651" y="120205"/>
                    </a:cubicBezTo>
                    <a:cubicBezTo>
                      <a:pt x="44098" y="118224"/>
                      <a:pt x="35867" y="115014"/>
                      <a:pt x="28226" y="110680"/>
                    </a:cubicBezTo>
                    <a:cubicBezTo>
                      <a:pt x="19910" y="106299"/>
                      <a:pt x="12697" y="100079"/>
                      <a:pt x="7128" y="92488"/>
                    </a:cubicBezTo>
                    <a:cubicBezTo>
                      <a:pt x="3032" y="86801"/>
                      <a:pt x="1017" y="79867"/>
                      <a:pt x="1426" y="72866"/>
                    </a:cubicBezTo>
                    <a:cubicBezTo>
                      <a:pt x="2148" y="65570"/>
                      <a:pt x="5065" y="58655"/>
                      <a:pt x="9789" y="53054"/>
                    </a:cubicBezTo>
                    <a:cubicBezTo>
                      <a:pt x="15567" y="45644"/>
                      <a:pt x="22505" y="39214"/>
                      <a:pt x="30317" y="34004"/>
                    </a:cubicBezTo>
                    <a:lnTo>
                      <a:pt x="0" y="17050"/>
                    </a:lnTo>
                    <a:lnTo>
                      <a:pt x="17582" y="6763"/>
                    </a:lnTo>
                    <a:lnTo>
                      <a:pt x="47234" y="24003"/>
                    </a:lnTo>
                    <a:cubicBezTo>
                      <a:pt x="61157" y="17088"/>
                      <a:pt x="75783" y="11687"/>
                      <a:pt x="90856" y="7906"/>
                    </a:cubicBezTo>
                    <a:cubicBezTo>
                      <a:pt x="105197" y="4286"/>
                      <a:pt x="119776" y="1638"/>
                      <a:pt x="134479" y="0"/>
                    </a:cubicBezTo>
                    <a:close/>
                    <a:moveTo>
                      <a:pt x="63485" y="82772"/>
                    </a:moveTo>
                    <a:cubicBezTo>
                      <a:pt x="70157" y="86639"/>
                      <a:pt x="77864" y="88306"/>
                      <a:pt x="85534" y="87535"/>
                    </a:cubicBezTo>
                    <a:cubicBezTo>
                      <a:pt x="95817" y="86373"/>
                      <a:pt x="105948" y="84106"/>
                      <a:pt x="115756" y="80772"/>
                    </a:cubicBezTo>
                    <a:lnTo>
                      <a:pt x="68237" y="53245"/>
                    </a:lnTo>
                    <a:cubicBezTo>
                      <a:pt x="50750" y="64675"/>
                      <a:pt x="49230" y="74485"/>
                      <a:pt x="63485" y="82772"/>
                    </a:cubicBezTo>
                    <a:close/>
                    <a:moveTo>
                      <a:pt x="230372" y="96679"/>
                    </a:moveTo>
                    <a:cubicBezTo>
                      <a:pt x="223092" y="92716"/>
                      <a:pt x="214710" y="91240"/>
                      <a:pt x="206517" y="92488"/>
                    </a:cubicBezTo>
                    <a:cubicBezTo>
                      <a:pt x="195265" y="93954"/>
                      <a:pt x="184174" y="96412"/>
                      <a:pt x="173349" y="99822"/>
                    </a:cubicBezTo>
                    <a:lnTo>
                      <a:pt x="220868" y="127159"/>
                    </a:lnTo>
                    <a:cubicBezTo>
                      <a:pt x="240826" y="114776"/>
                      <a:pt x="244057" y="104680"/>
                      <a:pt x="230372" y="9667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4" name="Google Shape;1522;p27">
              <a:extLst>
                <a:ext uri="{FF2B5EF4-FFF2-40B4-BE49-F238E27FC236}">
                  <a16:creationId xmlns:a16="http://schemas.microsoft.com/office/drawing/2014/main" xmlns="" id="{B9DF51E5-3EDC-41E1-93CF-8DAFFA03FC6D}"/>
                </a:ext>
              </a:extLst>
            </p:cNvPr>
            <p:cNvGrpSpPr/>
            <p:nvPr/>
          </p:nvGrpSpPr>
          <p:grpSpPr>
            <a:xfrm>
              <a:off x="5533746" y="4253261"/>
              <a:ext cx="883852" cy="621029"/>
              <a:chOff x="7343371" y="4995386"/>
              <a:chExt cx="883852" cy="621029"/>
            </a:xfrm>
          </p:grpSpPr>
          <p:sp>
            <p:nvSpPr>
              <p:cNvPr id="192" name="Google Shape;1523;p27">
                <a:extLst>
                  <a:ext uri="{FF2B5EF4-FFF2-40B4-BE49-F238E27FC236}">
                    <a16:creationId xmlns:a16="http://schemas.microsoft.com/office/drawing/2014/main" xmlns="" id="{2FC4F11C-02E2-45CA-83EF-7B78C265EFC7}"/>
                  </a:ext>
                </a:extLst>
              </p:cNvPr>
              <p:cNvSpPr/>
              <p:nvPr/>
            </p:nvSpPr>
            <p:spPr>
              <a:xfrm>
                <a:off x="7343371" y="5104923"/>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1524;p27">
                <a:extLst>
                  <a:ext uri="{FF2B5EF4-FFF2-40B4-BE49-F238E27FC236}">
                    <a16:creationId xmlns:a16="http://schemas.microsoft.com/office/drawing/2014/main" xmlns="" id="{B583E91C-9A7E-48B5-AE96-5E2AB19C417B}"/>
                  </a:ext>
                </a:extLst>
              </p:cNvPr>
              <p:cNvSpPr/>
              <p:nvPr/>
            </p:nvSpPr>
            <p:spPr>
              <a:xfrm>
                <a:off x="7343561" y="5248084"/>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1525;p27">
                <a:extLst>
                  <a:ext uri="{FF2B5EF4-FFF2-40B4-BE49-F238E27FC236}">
                    <a16:creationId xmlns:a16="http://schemas.microsoft.com/office/drawing/2014/main" xmlns="" id="{442844D8-979F-45F1-ACCB-C993ADB03091}"/>
                  </a:ext>
                </a:extLst>
              </p:cNvPr>
              <p:cNvSpPr/>
              <p:nvPr/>
            </p:nvSpPr>
            <p:spPr>
              <a:xfrm>
                <a:off x="8160792" y="5251132"/>
                <a:ext cx="66431" cy="157067"/>
              </a:xfrm>
              <a:custGeom>
                <a:avLst/>
                <a:gdLst/>
                <a:ahLst/>
                <a:cxnLst/>
                <a:rect l="l" t="t" r="r" b="b"/>
                <a:pathLst>
                  <a:path w="66431" h="157067" extrusionOk="0">
                    <a:moveTo>
                      <a:pt x="66431" y="0"/>
                    </a:moveTo>
                    <a:lnTo>
                      <a:pt x="66431" y="109538"/>
                    </a:lnTo>
                    <a:lnTo>
                      <a:pt x="21859" y="157067"/>
                    </a:lnTo>
                    <a:lnTo>
                      <a:pt x="0" y="31623"/>
                    </a:lnTo>
                    <a:lnTo>
                      <a:pt x="66431"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1526;p27">
                <a:extLst>
                  <a:ext uri="{FF2B5EF4-FFF2-40B4-BE49-F238E27FC236}">
                    <a16:creationId xmlns:a16="http://schemas.microsoft.com/office/drawing/2014/main" xmlns="" id="{BFDA3CB0-E6A1-4D66-BA9C-EB7A89D744EC}"/>
                  </a:ext>
                </a:extLst>
              </p:cNvPr>
              <p:cNvSpPr/>
              <p:nvPr/>
            </p:nvSpPr>
            <p:spPr>
              <a:xfrm>
                <a:off x="7343371" y="4995386"/>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1527;p27">
                <a:extLst>
                  <a:ext uri="{FF2B5EF4-FFF2-40B4-BE49-F238E27FC236}">
                    <a16:creationId xmlns:a16="http://schemas.microsoft.com/office/drawing/2014/main" xmlns="" id="{F93BC0C1-9F66-40D9-8D64-66111A75D65A}"/>
                  </a:ext>
                </a:extLst>
              </p:cNvPr>
              <p:cNvSpPr/>
              <p:nvPr/>
            </p:nvSpPr>
            <p:spPr>
              <a:xfrm>
                <a:off x="7469087" y="5064990"/>
                <a:ext cx="632615" cy="366117"/>
              </a:xfrm>
              <a:custGeom>
                <a:avLst/>
                <a:gdLst/>
                <a:ahLst/>
                <a:cxnLst/>
                <a:rect l="l" t="t" r="r" b="b"/>
                <a:pathLst>
                  <a:path w="632615" h="366117" extrusionOk="0">
                    <a:moveTo>
                      <a:pt x="632116" y="194048"/>
                    </a:moveTo>
                    <a:cubicBezTo>
                      <a:pt x="627555" y="237101"/>
                      <a:pt x="596952" y="279773"/>
                      <a:pt x="540025" y="312539"/>
                    </a:cubicBezTo>
                    <a:cubicBezTo>
                      <a:pt x="416475" y="383977"/>
                      <a:pt x="216136" y="383977"/>
                      <a:pt x="92586" y="312539"/>
                    </a:cubicBezTo>
                    <a:cubicBezTo>
                      <a:pt x="35564" y="279487"/>
                      <a:pt x="4961" y="237101"/>
                      <a:pt x="590" y="194048"/>
                    </a:cubicBezTo>
                    <a:cubicBezTo>
                      <a:pt x="-4732" y="143661"/>
                      <a:pt x="25965" y="92130"/>
                      <a:pt x="92586" y="53650"/>
                    </a:cubicBezTo>
                    <a:cubicBezTo>
                      <a:pt x="216136" y="-17883"/>
                      <a:pt x="416475" y="-17883"/>
                      <a:pt x="540025" y="53650"/>
                    </a:cubicBezTo>
                    <a:cubicBezTo>
                      <a:pt x="606551" y="92130"/>
                      <a:pt x="636963" y="143661"/>
                      <a:pt x="632116"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1528;p27">
                <a:extLst>
                  <a:ext uri="{FF2B5EF4-FFF2-40B4-BE49-F238E27FC236}">
                    <a16:creationId xmlns:a16="http://schemas.microsoft.com/office/drawing/2014/main" xmlns="" id="{0F8588AB-63AF-4C6B-A4A1-F4D4F0C1E034}"/>
                  </a:ext>
                </a:extLst>
              </p:cNvPr>
              <p:cNvSpPr/>
              <p:nvPr/>
            </p:nvSpPr>
            <p:spPr>
              <a:xfrm>
                <a:off x="7469677" y="5086897"/>
                <a:ext cx="631526" cy="344209"/>
              </a:xfrm>
              <a:custGeom>
                <a:avLst/>
                <a:gdLst/>
                <a:ahLst/>
                <a:cxnLst/>
                <a:rect l="l" t="t" r="r" b="b"/>
                <a:pathLst>
                  <a:path w="631526" h="344209" extrusionOk="0">
                    <a:moveTo>
                      <a:pt x="631526" y="172141"/>
                    </a:moveTo>
                    <a:cubicBezTo>
                      <a:pt x="626965" y="215194"/>
                      <a:pt x="596363" y="257866"/>
                      <a:pt x="539435" y="290632"/>
                    </a:cubicBezTo>
                    <a:cubicBezTo>
                      <a:pt x="415886" y="362069"/>
                      <a:pt x="215546" y="362069"/>
                      <a:pt x="91997" y="290632"/>
                    </a:cubicBezTo>
                    <a:cubicBezTo>
                      <a:pt x="34974" y="257580"/>
                      <a:pt x="4372" y="215194"/>
                      <a:pt x="0" y="172141"/>
                    </a:cubicBezTo>
                    <a:cubicBezTo>
                      <a:pt x="4372" y="129087"/>
                      <a:pt x="35069" y="86416"/>
                      <a:pt x="91997" y="53650"/>
                    </a:cubicBezTo>
                    <a:cubicBezTo>
                      <a:pt x="215546" y="-17883"/>
                      <a:pt x="415886" y="-17883"/>
                      <a:pt x="539435" y="53650"/>
                    </a:cubicBezTo>
                    <a:cubicBezTo>
                      <a:pt x="596363" y="86701"/>
                      <a:pt x="626870" y="129087"/>
                      <a:pt x="631526"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1529;p27">
                <a:extLst>
                  <a:ext uri="{FF2B5EF4-FFF2-40B4-BE49-F238E27FC236}">
                    <a16:creationId xmlns:a16="http://schemas.microsoft.com/office/drawing/2014/main" xmlns="" id="{AD70FA78-A08F-427D-9222-FA72D22F636F}"/>
                  </a:ext>
                </a:extLst>
              </p:cNvPr>
              <p:cNvSpPr/>
              <p:nvPr/>
            </p:nvSpPr>
            <p:spPr>
              <a:xfrm>
                <a:off x="7630861" y="5169693"/>
                <a:ext cx="295642" cy="184784"/>
              </a:xfrm>
              <a:custGeom>
                <a:avLst/>
                <a:gdLst/>
                <a:ahLst/>
                <a:cxnLst/>
                <a:rect l="l" t="t" r="r" b="b"/>
                <a:pathLst>
                  <a:path w="295642" h="184784" extrusionOk="0">
                    <a:moveTo>
                      <a:pt x="149875" y="29432"/>
                    </a:moveTo>
                    <a:cubicBezTo>
                      <a:pt x="145988" y="29423"/>
                      <a:pt x="142110" y="29737"/>
                      <a:pt x="138280" y="30385"/>
                    </a:cubicBezTo>
                    <a:cubicBezTo>
                      <a:pt x="133053" y="31147"/>
                      <a:pt x="127256" y="32195"/>
                      <a:pt x="120793" y="33528"/>
                    </a:cubicBezTo>
                    <a:cubicBezTo>
                      <a:pt x="114331" y="34862"/>
                      <a:pt x="107583" y="36576"/>
                      <a:pt x="100645" y="38671"/>
                    </a:cubicBezTo>
                    <a:cubicBezTo>
                      <a:pt x="93878" y="40719"/>
                      <a:pt x="87273" y="43272"/>
                      <a:pt x="80877" y="46291"/>
                    </a:cubicBezTo>
                    <a:lnTo>
                      <a:pt x="131628" y="75629"/>
                    </a:lnTo>
                    <a:lnTo>
                      <a:pt x="141131" y="72390"/>
                    </a:lnTo>
                    <a:cubicBezTo>
                      <a:pt x="154056" y="68104"/>
                      <a:pt x="166221" y="64484"/>
                      <a:pt x="177721" y="61436"/>
                    </a:cubicBezTo>
                    <a:cubicBezTo>
                      <a:pt x="188489" y="58598"/>
                      <a:pt x="199494" y="56779"/>
                      <a:pt x="210604" y="56007"/>
                    </a:cubicBezTo>
                    <a:cubicBezTo>
                      <a:pt x="220726" y="55397"/>
                      <a:pt x="230885" y="56102"/>
                      <a:pt x="240826" y="58103"/>
                    </a:cubicBezTo>
                    <a:cubicBezTo>
                      <a:pt x="251023" y="60274"/>
                      <a:pt x="260812" y="64065"/>
                      <a:pt x="269813" y="69342"/>
                    </a:cubicBezTo>
                    <a:cubicBezTo>
                      <a:pt x="278584" y="73743"/>
                      <a:pt x="286112" y="80296"/>
                      <a:pt x="291671" y="88392"/>
                    </a:cubicBezTo>
                    <a:cubicBezTo>
                      <a:pt x="295397" y="94317"/>
                      <a:pt x="296566" y="101498"/>
                      <a:pt x="294902" y="108299"/>
                    </a:cubicBezTo>
                    <a:cubicBezTo>
                      <a:pt x="292745" y="115776"/>
                      <a:pt x="288649" y="122549"/>
                      <a:pt x="283023" y="127921"/>
                    </a:cubicBezTo>
                    <a:cubicBezTo>
                      <a:pt x="276076" y="134950"/>
                      <a:pt x="268282" y="141094"/>
                      <a:pt x="259833" y="146209"/>
                    </a:cubicBezTo>
                    <a:lnTo>
                      <a:pt x="292146" y="165259"/>
                    </a:lnTo>
                    <a:lnTo>
                      <a:pt x="274469" y="175451"/>
                    </a:lnTo>
                    <a:lnTo>
                      <a:pt x="241871" y="156401"/>
                    </a:lnTo>
                    <a:cubicBezTo>
                      <a:pt x="226352" y="164068"/>
                      <a:pt x="210119" y="170193"/>
                      <a:pt x="193402" y="174688"/>
                    </a:cubicBezTo>
                    <a:cubicBezTo>
                      <a:pt x="175924" y="179603"/>
                      <a:pt x="158058" y="182975"/>
                      <a:pt x="139991" y="184785"/>
                    </a:cubicBezTo>
                    <a:lnTo>
                      <a:pt x="122599" y="154781"/>
                    </a:lnTo>
                    <a:cubicBezTo>
                      <a:pt x="127332" y="154657"/>
                      <a:pt x="132065" y="154276"/>
                      <a:pt x="136760" y="153638"/>
                    </a:cubicBezTo>
                    <a:cubicBezTo>
                      <a:pt x="143127" y="152876"/>
                      <a:pt x="150255" y="151638"/>
                      <a:pt x="158048" y="150019"/>
                    </a:cubicBezTo>
                    <a:cubicBezTo>
                      <a:pt x="165841" y="148399"/>
                      <a:pt x="174204" y="146113"/>
                      <a:pt x="182948" y="143637"/>
                    </a:cubicBezTo>
                    <a:cubicBezTo>
                      <a:pt x="191425" y="141056"/>
                      <a:pt x="199722" y="137865"/>
                      <a:pt x="207753" y="134112"/>
                    </a:cubicBezTo>
                    <a:lnTo>
                      <a:pt x="157193" y="104965"/>
                    </a:lnTo>
                    <a:lnTo>
                      <a:pt x="150635" y="107252"/>
                    </a:lnTo>
                    <a:lnTo>
                      <a:pt x="143697" y="109347"/>
                    </a:lnTo>
                    <a:cubicBezTo>
                      <a:pt x="130962" y="113538"/>
                      <a:pt x="119368" y="116777"/>
                      <a:pt x="108723" y="118872"/>
                    </a:cubicBezTo>
                    <a:cubicBezTo>
                      <a:pt x="98953" y="121148"/>
                      <a:pt x="88994" y="122482"/>
                      <a:pt x="78976" y="122872"/>
                    </a:cubicBezTo>
                    <a:cubicBezTo>
                      <a:pt x="70128" y="123234"/>
                      <a:pt x="61280" y="122396"/>
                      <a:pt x="52651" y="120396"/>
                    </a:cubicBezTo>
                    <a:cubicBezTo>
                      <a:pt x="44079" y="118463"/>
                      <a:pt x="35848" y="115243"/>
                      <a:pt x="28226" y="110871"/>
                    </a:cubicBezTo>
                    <a:cubicBezTo>
                      <a:pt x="19891" y="106518"/>
                      <a:pt x="12669" y="100289"/>
                      <a:pt x="7128" y="92678"/>
                    </a:cubicBezTo>
                    <a:cubicBezTo>
                      <a:pt x="3022" y="86992"/>
                      <a:pt x="1007" y="80058"/>
                      <a:pt x="1426" y="73057"/>
                    </a:cubicBezTo>
                    <a:cubicBezTo>
                      <a:pt x="2148" y="65761"/>
                      <a:pt x="5065" y="58846"/>
                      <a:pt x="9789" y="53245"/>
                    </a:cubicBezTo>
                    <a:cubicBezTo>
                      <a:pt x="15596" y="45863"/>
                      <a:pt x="22524" y="39434"/>
                      <a:pt x="30317" y="34195"/>
                    </a:cubicBezTo>
                    <a:lnTo>
                      <a:pt x="0" y="17050"/>
                    </a:lnTo>
                    <a:lnTo>
                      <a:pt x="17582" y="6858"/>
                    </a:lnTo>
                    <a:lnTo>
                      <a:pt x="47234" y="24003"/>
                    </a:lnTo>
                    <a:cubicBezTo>
                      <a:pt x="61157" y="17088"/>
                      <a:pt x="75783" y="11687"/>
                      <a:pt x="90856" y="7906"/>
                    </a:cubicBezTo>
                    <a:cubicBezTo>
                      <a:pt x="105207" y="4324"/>
                      <a:pt x="119786" y="1686"/>
                      <a:pt x="134479" y="0"/>
                    </a:cubicBezTo>
                    <a:close/>
                    <a:moveTo>
                      <a:pt x="63485" y="82772"/>
                    </a:moveTo>
                    <a:cubicBezTo>
                      <a:pt x="70157" y="86639"/>
                      <a:pt x="77864" y="88306"/>
                      <a:pt x="85534" y="87535"/>
                    </a:cubicBezTo>
                    <a:cubicBezTo>
                      <a:pt x="95817" y="86373"/>
                      <a:pt x="105948" y="84106"/>
                      <a:pt x="115756" y="80772"/>
                    </a:cubicBezTo>
                    <a:lnTo>
                      <a:pt x="68237" y="53245"/>
                    </a:lnTo>
                    <a:cubicBezTo>
                      <a:pt x="50750" y="64675"/>
                      <a:pt x="49230" y="74581"/>
                      <a:pt x="63485" y="82772"/>
                    </a:cubicBezTo>
                    <a:close/>
                    <a:moveTo>
                      <a:pt x="230372" y="96774"/>
                    </a:moveTo>
                    <a:cubicBezTo>
                      <a:pt x="223101" y="92773"/>
                      <a:pt x="214719" y="91269"/>
                      <a:pt x="206517" y="92488"/>
                    </a:cubicBezTo>
                    <a:cubicBezTo>
                      <a:pt x="195265" y="93955"/>
                      <a:pt x="184174" y="96412"/>
                      <a:pt x="173349" y="99822"/>
                    </a:cubicBezTo>
                    <a:lnTo>
                      <a:pt x="220868" y="127159"/>
                    </a:lnTo>
                    <a:cubicBezTo>
                      <a:pt x="240892" y="114776"/>
                      <a:pt x="244057" y="104651"/>
                      <a:pt x="230372" y="9677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1530;p27">
                <a:extLst>
                  <a:ext uri="{FF2B5EF4-FFF2-40B4-BE49-F238E27FC236}">
                    <a16:creationId xmlns:a16="http://schemas.microsoft.com/office/drawing/2014/main" xmlns="" id="{75FE12B4-9333-40F4-A9FB-2FA2042C81DA}"/>
                  </a:ext>
                </a:extLst>
              </p:cNvPr>
              <p:cNvSpPr/>
              <p:nvPr/>
            </p:nvSpPr>
            <p:spPr>
              <a:xfrm>
                <a:off x="7753460" y="5307234"/>
                <a:ext cx="19007" cy="25526"/>
              </a:xfrm>
              <a:custGeom>
                <a:avLst/>
                <a:gdLst/>
                <a:ahLst/>
                <a:cxnLst/>
                <a:rect l="l" t="t" r="r" b="b"/>
                <a:pathLst>
                  <a:path w="19007" h="25526" extrusionOk="0">
                    <a:moveTo>
                      <a:pt x="0" y="17240"/>
                    </a:moveTo>
                    <a:cubicBezTo>
                      <a:pt x="475"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1531;p27">
                <a:extLst>
                  <a:ext uri="{FF2B5EF4-FFF2-40B4-BE49-F238E27FC236}">
                    <a16:creationId xmlns:a16="http://schemas.microsoft.com/office/drawing/2014/main" xmlns="" id="{E0F91BE7-E2F1-4197-A0EF-C6AB7407BAB4}"/>
                  </a:ext>
                </a:extLst>
              </p:cNvPr>
              <p:cNvSpPr/>
              <p:nvPr/>
            </p:nvSpPr>
            <p:spPr>
              <a:xfrm>
                <a:off x="7880525" y="5317712"/>
                <a:ext cx="42101" cy="19716"/>
              </a:xfrm>
              <a:custGeom>
                <a:avLst/>
                <a:gdLst/>
                <a:ahLst/>
                <a:cxnLst/>
                <a:rect l="l" t="t" r="r" b="b"/>
                <a:pathLst>
                  <a:path w="42101" h="19716" extrusionOk="0">
                    <a:moveTo>
                      <a:pt x="42102" y="17240"/>
                    </a:moveTo>
                    <a:lnTo>
                      <a:pt x="42102" y="0"/>
                    </a:lnTo>
                    <a:lnTo>
                      <a:pt x="0" y="3238"/>
                    </a:lnTo>
                    <a:lnTo>
                      <a:pt x="24140" y="19717"/>
                    </a:lnTo>
                    <a:lnTo>
                      <a:pt x="42102" y="17240"/>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1532;p27">
                <a:extLst>
                  <a:ext uri="{FF2B5EF4-FFF2-40B4-BE49-F238E27FC236}">
                    <a16:creationId xmlns:a16="http://schemas.microsoft.com/office/drawing/2014/main" xmlns="" id="{3D891EA8-C985-42D0-9E07-04403821D163}"/>
                  </a:ext>
                </a:extLst>
              </p:cNvPr>
              <p:cNvSpPr/>
              <p:nvPr/>
            </p:nvSpPr>
            <p:spPr>
              <a:xfrm>
                <a:off x="7894686" y="5254561"/>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1533;p27">
                <a:extLst>
                  <a:ext uri="{FF2B5EF4-FFF2-40B4-BE49-F238E27FC236}">
                    <a16:creationId xmlns:a16="http://schemas.microsoft.com/office/drawing/2014/main" xmlns="" id="{EED444BA-8FEF-492C-808B-EAD88895E140}"/>
                  </a:ext>
                </a:extLst>
              </p:cNvPr>
              <p:cNvSpPr/>
              <p:nvPr/>
            </p:nvSpPr>
            <p:spPr>
              <a:xfrm>
                <a:off x="7795847" y="5260943"/>
                <a:ext cx="47328" cy="33051"/>
              </a:xfrm>
              <a:custGeom>
                <a:avLst/>
                <a:gdLst/>
                <a:ahLst/>
                <a:cxnLst/>
                <a:rect l="l" t="t" r="r" b="b"/>
                <a:pathLst>
                  <a:path w="47328" h="33051" extrusionOk="0">
                    <a:moveTo>
                      <a:pt x="0" y="10001"/>
                    </a:moveTo>
                    <a:lnTo>
                      <a:pt x="10454" y="0"/>
                    </a:lnTo>
                    <a:lnTo>
                      <a:pt x="47329" y="25527"/>
                    </a:lnTo>
                    <a:lnTo>
                      <a:pt x="45048" y="33052"/>
                    </a:lnTo>
                    <a:cubicBezTo>
                      <a:pt x="45048" y="33052"/>
                      <a:pt x="17487" y="21431"/>
                      <a:pt x="16537" y="20765"/>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1534;p27">
                <a:extLst>
                  <a:ext uri="{FF2B5EF4-FFF2-40B4-BE49-F238E27FC236}">
                    <a16:creationId xmlns:a16="http://schemas.microsoft.com/office/drawing/2014/main" xmlns="" id="{99977C93-1684-4A47-B840-A306AABB012F}"/>
                  </a:ext>
                </a:extLst>
              </p:cNvPr>
              <p:cNvSpPr/>
              <p:nvPr/>
            </p:nvSpPr>
            <p:spPr>
              <a:xfrm>
                <a:off x="7699193" y="5205793"/>
                <a:ext cx="58543" cy="38861"/>
              </a:xfrm>
              <a:custGeom>
                <a:avLst/>
                <a:gdLst/>
                <a:ahLst/>
                <a:cxnLst/>
                <a:rect l="l" t="t" r="r" b="b"/>
                <a:pathLst>
                  <a:path w="58543" h="38861" extrusionOk="0">
                    <a:moveTo>
                      <a:pt x="0" y="11049"/>
                    </a:moveTo>
                    <a:lnTo>
                      <a:pt x="49040" y="38862"/>
                    </a:lnTo>
                    <a:lnTo>
                      <a:pt x="58543" y="31623"/>
                    </a:lnTo>
                    <a:cubicBezTo>
                      <a:pt x="58543" y="31623"/>
                      <a:pt x="52461" y="24574"/>
                      <a:pt x="51986" y="23813"/>
                    </a:cubicBezTo>
                    <a:cubicBezTo>
                      <a:pt x="47585" y="18783"/>
                      <a:pt x="42425" y="14478"/>
                      <a:pt x="36684" y="11049"/>
                    </a:cubicBezTo>
                    <a:cubicBezTo>
                      <a:pt x="33073" y="10382"/>
                      <a:pt x="9789" y="0"/>
                      <a:pt x="978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1535;p27">
                <a:extLst>
                  <a:ext uri="{FF2B5EF4-FFF2-40B4-BE49-F238E27FC236}">
                    <a16:creationId xmlns:a16="http://schemas.microsoft.com/office/drawing/2014/main" xmlns="" id="{94331114-C2D4-4455-990B-80120C87D603}"/>
                  </a:ext>
                </a:extLst>
              </p:cNvPr>
              <p:cNvSpPr/>
              <p:nvPr/>
            </p:nvSpPr>
            <p:spPr>
              <a:xfrm>
                <a:off x="7753460" y="5174646"/>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1536;p27">
                <a:extLst>
                  <a:ext uri="{FF2B5EF4-FFF2-40B4-BE49-F238E27FC236}">
                    <a16:creationId xmlns:a16="http://schemas.microsoft.com/office/drawing/2014/main" xmlns="" id="{7D49A234-58CC-449C-AEE7-D92890559F0C}"/>
                  </a:ext>
                </a:extLst>
              </p:cNvPr>
              <p:cNvSpPr/>
              <p:nvPr/>
            </p:nvSpPr>
            <p:spPr>
              <a:xfrm>
                <a:off x="7631241" y="5169598"/>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1537;p27">
                <a:extLst>
                  <a:ext uri="{FF2B5EF4-FFF2-40B4-BE49-F238E27FC236}">
                    <a16:creationId xmlns:a16="http://schemas.microsoft.com/office/drawing/2014/main" xmlns="" id="{0B26F891-C646-4035-BC4E-F3E58DB17A66}"/>
                  </a:ext>
                </a:extLst>
              </p:cNvPr>
              <p:cNvSpPr/>
              <p:nvPr/>
            </p:nvSpPr>
            <p:spPr>
              <a:xfrm>
                <a:off x="7632192" y="5227129"/>
                <a:ext cx="29936" cy="30289"/>
              </a:xfrm>
              <a:custGeom>
                <a:avLst/>
                <a:gdLst/>
                <a:ahLst/>
                <a:cxnLst/>
                <a:rect l="l" t="t" r="r" b="b"/>
                <a:pathLst>
                  <a:path w="29936" h="30289" extrusionOk="0">
                    <a:moveTo>
                      <a:pt x="0" y="17907"/>
                    </a:moveTo>
                    <a:lnTo>
                      <a:pt x="0" y="0"/>
                    </a:lnTo>
                    <a:lnTo>
                      <a:pt x="29937" y="0"/>
                    </a:lnTo>
                    <a:lnTo>
                      <a:pt x="22619" y="16002"/>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1538;p27">
                <a:extLst>
                  <a:ext uri="{FF2B5EF4-FFF2-40B4-BE49-F238E27FC236}">
                    <a16:creationId xmlns:a16="http://schemas.microsoft.com/office/drawing/2014/main" xmlns="" id="{5BF1A11B-2E59-4AA9-8EC0-E951E3088EE2}"/>
                  </a:ext>
                </a:extLst>
              </p:cNvPr>
              <p:cNvSpPr/>
              <p:nvPr/>
            </p:nvSpPr>
            <p:spPr>
              <a:xfrm>
                <a:off x="7630861" y="5152548"/>
                <a:ext cx="295637" cy="184403"/>
              </a:xfrm>
              <a:custGeom>
                <a:avLst/>
                <a:gdLst/>
                <a:ahLst/>
                <a:cxnLst/>
                <a:rect l="l" t="t" r="r" b="b"/>
                <a:pathLst>
                  <a:path w="295637" h="184403" extrusionOk="0">
                    <a:moveTo>
                      <a:pt x="149875" y="29051"/>
                    </a:moveTo>
                    <a:cubicBezTo>
                      <a:pt x="145988" y="29042"/>
                      <a:pt x="142110" y="29356"/>
                      <a:pt x="138280" y="30004"/>
                    </a:cubicBezTo>
                    <a:cubicBezTo>
                      <a:pt x="133053" y="30671"/>
                      <a:pt x="127256" y="31718"/>
                      <a:pt x="120793" y="33147"/>
                    </a:cubicBezTo>
                    <a:cubicBezTo>
                      <a:pt x="114331" y="34576"/>
                      <a:pt x="107583" y="36195"/>
                      <a:pt x="100645" y="38290"/>
                    </a:cubicBezTo>
                    <a:cubicBezTo>
                      <a:pt x="93878" y="40310"/>
                      <a:pt x="87273" y="42824"/>
                      <a:pt x="80877" y="45815"/>
                    </a:cubicBezTo>
                    <a:lnTo>
                      <a:pt x="131628" y="75247"/>
                    </a:lnTo>
                    <a:lnTo>
                      <a:pt x="141131" y="72009"/>
                    </a:lnTo>
                    <a:cubicBezTo>
                      <a:pt x="154056" y="67723"/>
                      <a:pt x="166221" y="64103"/>
                      <a:pt x="177721" y="61055"/>
                    </a:cubicBezTo>
                    <a:cubicBezTo>
                      <a:pt x="188489" y="58207"/>
                      <a:pt x="199494" y="56397"/>
                      <a:pt x="210604" y="55626"/>
                    </a:cubicBezTo>
                    <a:cubicBezTo>
                      <a:pt x="220726" y="54988"/>
                      <a:pt x="230875" y="55654"/>
                      <a:pt x="240826" y="57626"/>
                    </a:cubicBezTo>
                    <a:cubicBezTo>
                      <a:pt x="251033" y="59836"/>
                      <a:pt x="260812" y="63655"/>
                      <a:pt x="269813" y="68961"/>
                    </a:cubicBezTo>
                    <a:cubicBezTo>
                      <a:pt x="278584" y="73362"/>
                      <a:pt x="286112" y="79915"/>
                      <a:pt x="291671" y="88011"/>
                    </a:cubicBezTo>
                    <a:cubicBezTo>
                      <a:pt x="295397" y="93897"/>
                      <a:pt x="296556" y="101051"/>
                      <a:pt x="294902" y="107823"/>
                    </a:cubicBezTo>
                    <a:cubicBezTo>
                      <a:pt x="292793" y="115319"/>
                      <a:pt x="288687" y="122101"/>
                      <a:pt x="283023" y="127444"/>
                    </a:cubicBezTo>
                    <a:cubicBezTo>
                      <a:pt x="276076" y="134503"/>
                      <a:pt x="268282" y="140675"/>
                      <a:pt x="259833" y="145828"/>
                    </a:cubicBezTo>
                    <a:lnTo>
                      <a:pt x="292146" y="164878"/>
                    </a:lnTo>
                    <a:lnTo>
                      <a:pt x="274469" y="175069"/>
                    </a:lnTo>
                    <a:lnTo>
                      <a:pt x="241871" y="156019"/>
                    </a:lnTo>
                    <a:cubicBezTo>
                      <a:pt x="226371" y="163763"/>
                      <a:pt x="210138" y="169916"/>
                      <a:pt x="193402" y="174403"/>
                    </a:cubicBezTo>
                    <a:cubicBezTo>
                      <a:pt x="175915" y="179241"/>
                      <a:pt x="158048" y="182585"/>
                      <a:pt x="139991" y="184404"/>
                    </a:cubicBezTo>
                    <a:lnTo>
                      <a:pt x="122979" y="153829"/>
                    </a:lnTo>
                    <a:cubicBezTo>
                      <a:pt x="126115" y="153829"/>
                      <a:pt x="130772" y="153829"/>
                      <a:pt x="137140" y="152781"/>
                    </a:cubicBezTo>
                    <a:cubicBezTo>
                      <a:pt x="143507" y="151733"/>
                      <a:pt x="150635" y="150781"/>
                      <a:pt x="158428" y="149066"/>
                    </a:cubicBezTo>
                    <a:cubicBezTo>
                      <a:pt x="166221" y="147352"/>
                      <a:pt x="174585" y="145256"/>
                      <a:pt x="183328" y="142684"/>
                    </a:cubicBezTo>
                    <a:cubicBezTo>
                      <a:pt x="191824" y="140141"/>
                      <a:pt x="200121" y="136960"/>
                      <a:pt x="208133" y="133159"/>
                    </a:cubicBezTo>
                    <a:lnTo>
                      <a:pt x="157573" y="103917"/>
                    </a:lnTo>
                    <a:lnTo>
                      <a:pt x="151015" y="106204"/>
                    </a:lnTo>
                    <a:lnTo>
                      <a:pt x="144077" y="108394"/>
                    </a:lnTo>
                    <a:cubicBezTo>
                      <a:pt x="131342" y="112585"/>
                      <a:pt x="119748" y="115824"/>
                      <a:pt x="109104" y="117919"/>
                    </a:cubicBezTo>
                    <a:cubicBezTo>
                      <a:pt x="99334" y="120196"/>
                      <a:pt x="89374" y="121530"/>
                      <a:pt x="79357" y="121920"/>
                    </a:cubicBezTo>
                    <a:cubicBezTo>
                      <a:pt x="70509" y="122234"/>
                      <a:pt x="61661" y="121396"/>
                      <a:pt x="53031" y="119443"/>
                    </a:cubicBezTo>
                    <a:cubicBezTo>
                      <a:pt x="44478" y="117462"/>
                      <a:pt x="36247" y="114252"/>
                      <a:pt x="28606" y="109918"/>
                    </a:cubicBezTo>
                    <a:cubicBezTo>
                      <a:pt x="20291" y="105537"/>
                      <a:pt x="13077" y="99317"/>
                      <a:pt x="7508" y="91726"/>
                    </a:cubicBezTo>
                    <a:cubicBezTo>
                      <a:pt x="3412" y="86039"/>
                      <a:pt x="1397" y="79105"/>
                      <a:pt x="1806" y="72104"/>
                    </a:cubicBezTo>
                    <a:cubicBezTo>
                      <a:pt x="2528" y="64808"/>
                      <a:pt x="5446" y="57893"/>
                      <a:pt x="10169" y="52292"/>
                    </a:cubicBezTo>
                    <a:cubicBezTo>
                      <a:pt x="15947" y="44882"/>
                      <a:pt x="22885" y="38452"/>
                      <a:pt x="30697" y="33242"/>
                    </a:cubicBezTo>
                    <a:lnTo>
                      <a:pt x="0" y="17050"/>
                    </a:lnTo>
                    <a:lnTo>
                      <a:pt x="17582" y="6763"/>
                    </a:lnTo>
                    <a:lnTo>
                      <a:pt x="47234" y="24003"/>
                    </a:lnTo>
                    <a:cubicBezTo>
                      <a:pt x="61157" y="17088"/>
                      <a:pt x="75783" y="11687"/>
                      <a:pt x="90856" y="7906"/>
                    </a:cubicBezTo>
                    <a:cubicBezTo>
                      <a:pt x="105197" y="4286"/>
                      <a:pt x="119776" y="1638"/>
                      <a:pt x="134479" y="0"/>
                    </a:cubicBezTo>
                    <a:close/>
                    <a:moveTo>
                      <a:pt x="63485" y="82391"/>
                    </a:moveTo>
                    <a:cubicBezTo>
                      <a:pt x="70157" y="86258"/>
                      <a:pt x="77864" y="87925"/>
                      <a:pt x="85534" y="87154"/>
                    </a:cubicBezTo>
                    <a:cubicBezTo>
                      <a:pt x="95817" y="85992"/>
                      <a:pt x="105948" y="83725"/>
                      <a:pt x="115756" y="80391"/>
                    </a:cubicBezTo>
                    <a:lnTo>
                      <a:pt x="68237" y="52864"/>
                    </a:lnTo>
                    <a:cubicBezTo>
                      <a:pt x="50750" y="64675"/>
                      <a:pt x="49230" y="74485"/>
                      <a:pt x="63485" y="82772"/>
                    </a:cubicBezTo>
                    <a:close/>
                    <a:moveTo>
                      <a:pt x="230372" y="96298"/>
                    </a:moveTo>
                    <a:cubicBezTo>
                      <a:pt x="223092" y="92335"/>
                      <a:pt x="214710" y="90859"/>
                      <a:pt x="206517" y="92107"/>
                    </a:cubicBezTo>
                    <a:cubicBezTo>
                      <a:pt x="195274" y="93535"/>
                      <a:pt x="184174" y="95964"/>
                      <a:pt x="173349" y="99346"/>
                    </a:cubicBezTo>
                    <a:lnTo>
                      <a:pt x="220868" y="126778"/>
                    </a:lnTo>
                    <a:cubicBezTo>
                      <a:pt x="240826" y="114776"/>
                      <a:pt x="244057" y="104680"/>
                      <a:pt x="230372" y="96679"/>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5" name="Google Shape;1539;p27">
              <a:extLst>
                <a:ext uri="{FF2B5EF4-FFF2-40B4-BE49-F238E27FC236}">
                  <a16:creationId xmlns:a16="http://schemas.microsoft.com/office/drawing/2014/main" xmlns="" id="{97AF4088-AD64-4A77-98FE-B2AAAEA29E6C}"/>
                </a:ext>
              </a:extLst>
            </p:cNvPr>
            <p:cNvGrpSpPr/>
            <p:nvPr/>
          </p:nvGrpSpPr>
          <p:grpSpPr>
            <a:xfrm>
              <a:off x="4965040" y="3574128"/>
              <a:ext cx="883852" cy="621125"/>
              <a:chOff x="6774665" y="4316253"/>
              <a:chExt cx="883852" cy="621125"/>
            </a:xfrm>
          </p:grpSpPr>
          <p:sp>
            <p:nvSpPr>
              <p:cNvPr id="176" name="Google Shape;1540;p27">
                <a:extLst>
                  <a:ext uri="{FF2B5EF4-FFF2-40B4-BE49-F238E27FC236}">
                    <a16:creationId xmlns:a16="http://schemas.microsoft.com/office/drawing/2014/main" xmlns="" id="{436A8A81-945B-4DCE-AE61-CAC1228D268F}"/>
                  </a:ext>
                </a:extLst>
              </p:cNvPr>
              <p:cNvSpPr/>
              <p:nvPr/>
            </p:nvSpPr>
            <p:spPr>
              <a:xfrm>
                <a:off x="6774665" y="442588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1541;p27">
                <a:extLst>
                  <a:ext uri="{FF2B5EF4-FFF2-40B4-BE49-F238E27FC236}">
                    <a16:creationId xmlns:a16="http://schemas.microsoft.com/office/drawing/2014/main" xmlns="" id="{C7C967FE-4950-425C-807A-304FFCF0AC2C}"/>
                  </a:ext>
                </a:extLst>
              </p:cNvPr>
              <p:cNvSpPr/>
              <p:nvPr/>
            </p:nvSpPr>
            <p:spPr>
              <a:xfrm>
                <a:off x="6774855" y="4568951"/>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1542;p27">
                <a:extLst>
                  <a:ext uri="{FF2B5EF4-FFF2-40B4-BE49-F238E27FC236}">
                    <a16:creationId xmlns:a16="http://schemas.microsoft.com/office/drawing/2014/main" xmlns="" id="{37353937-06B3-4A0D-A54E-6F12782F42A6}"/>
                  </a:ext>
                </a:extLst>
              </p:cNvPr>
              <p:cNvSpPr/>
              <p:nvPr/>
            </p:nvSpPr>
            <p:spPr>
              <a:xfrm>
                <a:off x="7592086" y="4572000"/>
                <a:ext cx="66431" cy="157067"/>
              </a:xfrm>
              <a:custGeom>
                <a:avLst/>
                <a:gdLst/>
                <a:ahLst/>
                <a:cxnLst/>
                <a:rect l="l" t="t" r="r" b="b"/>
                <a:pathLst>
                  <a:path w="66431" h="157067" extrusionOk="0">
                    <a:moveTo>
                      <a:pt x="66431" y="0"/>
                    </a:moveTo>
                    <a:lnTo>
                      <a:pt x="66431" y="109633"/>
                    </a:lnTo>
                    <a:lnTo>
                      <a:pt x="21859" y="157067"/>
                    </a:lnTo>
                    <a:lnTo>
                      <a:pt x="0" y="31623"/>
                    </a:lnTo>
                    <a:lnTo>
                      <a:pt x="66431"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1543;p27">
                <a:extLst>
                  <a:ext uri="{FF2B5EF4-FFF2-40B4-BE49-F238E27FC236}">
                    <a16:creationId xmlns:a16="http://schemas.microsoft.com/office/drawing/2014/main" xmlns="" id="{1308B87A-D769-4E16-BE33-0E86919EF00F}"/>
                  </a:ext>
                </a:extLst>
              </p:cNvPr>
              <p:cNvSpPr/>
              <p:nvPr/>
            </p:nvSpPr>
            <p:spPr>
              <a:xfrm>
                <a:off x="6774665" y="4316253"/>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0" name="Google Shape;1544;p27">
                <a:extLst>
                  <a:ext uri="{FF2B5EF4-FFF2-40B4-BE49-F238E27FC236}">
                    <a16:creationId xmlns:a16="http://schemas.microsoft.com/office/drawing/2014/main" xmlns="" id="{37B58AA2-7AF8-43E1-A87B-2E1A8A624F7E}"/>
                  </a:ext>
                </a:extLst>
              </p:cNvPr>
              <p:cNvSpPr/>
              <p:nvPr/>
            </p:nvSpPr>
            <p:spPr>
              <a:xfrm>
                <a:off x="6900380" y="4385881"/>
                <a:ext cx="632615" cy="366093"/>
              </a:xfrm>
              <a:custGeom>
                <a:avLst/>
                <a:gdLst/>
                <a:ahLst/>
                <a:cxnLst/>
                <a:rect l="l" t="t" r="r" b="b"/>
                <a:pathLst>
                  <a:path w="632615" h="366093" extrusionOk="0">
                    <a:moveTo>
                      <a:pt x="632021" y="194024"/>
                    </a:moveTo>
                    <a:cubicBezTo>
                      <a:pt x="627555" y="237077"/>
                      <a:pt x="596952" y="279749"/>
                      <a:pt x="540025" y="312515"/>
                    </a:cubicBezTo>
                    <a:cubicBezTo>
                      <a:pt x="416475" y="383953"/>
                      <a:pt x="216136" y="383953"/>
                      <a:pt x="92586" y="312515"/>
                    </a:cubicBezTo>
                    <a:cubicBezTo>
                      <a:pt x="35564" y="279559"/>
                      <a:pt x="4961" y="237077"/>
                      <a:pt x="590" y="194024"/>
                    </a:cubicBezTo>
                    <a:cubicBezTo>
                      <a:pt x="-4732" y="143637"/>
                      <a:pt x="25965" y="92107"/>
                      <a:pt x="92586" y="53721"/>
                    </a:cubicBezTo>
                    <a:cubicBezTo>
                      <a:pt x="216136" y="-17907"/>
                      <a:pt x="416475" y="-17907"/>
                      <a:pt x="540025" y="53721"/>
                    </a:cubicBezTo>
                    <a:cubicBezTo>
                      <a:pt x="606931" y="92107"/>
                      <a:pt x="637344" y="143637"/>
                      <a:pt x="632021"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1545;p27">
                <a:extLst>
                  <a:ext uri="{FF2B5EF4-FFF2-40B4-BE49-F238E27FC236}">
                    <a16:creationId xmlns:a16="http://schemas.microsoft.com/office/drawing/2014/main" xmlns="" id="{4E1154DE-1BD9-4B0E-8DE9-3EF867F065E5}"/>
                  </a:ext>
                </a:extLst>
              </p:cNvPr>
              <p:cNvSpPr/>
              <p:nvPr/>
            </p:nvSpPr>
            <p:spPr>
              <a:xfrm>
                <a:off x="6900970" y="4407789"/>
                <a:ext cx="631431" cy="344185"/>
              </a:xfrm>
              <a:custGeom>
                <a:avLst/>
                <a:gdLst/>
                <a:ahLst/>
                <a:cxnLst/>
                <a:rect l="l" t="t" r="r" b="b"/>
                <a:pathLst>
                  <a:path w="631431" h="344185" extrusionOk="0">
                    <a:moveTo>
                      <a:pt x="631432" y="172117"/>
                    </a:moveTo>
                    <a:cubicBezTo>
                      <a:pt x="626965" y="215170"/>
                      <a:pt x="596363" y="257842"/>
                      <a:pt x="539435" y="290608"/>
                    </a:cubicBezTo>
                    <a:cubicBezTo>
                      <a:pt x="415886" y="362045"/>
                      <a:pt x="215546" y="362045"/>
                      <a:pt x="91997" y="290608"/>
                    </a:cubicBezTo>
                    <a:cubicBezTo>
                      <a:pt x="34974" y="257651"/>
                      <a:pt x="4372" y="215170"/>
                      <a:pt x="0" y="172117"/>
                    </a:cubicBezTo>
                    <a:cubicBezTo>
                      <a:pt x="4372" y="129064"/>
                      <a:pt x="34974" y="86392"/>
                      <a:pt x="91997" y="53721"/>
                    </a:cubicBezTo>
                    <a:cubicBezTo>
                      <a:pt x="215546" y="-17907"/>
                      <a:pt x="415886" y="-17907"/>
                      <a:pt x="539435" y="53721"/>
                    </a:cubicBezTo>
                    <a:cubicBezTo>
                      <a:pt x="596838" y="86677"/>
                      <a:pt x="626965"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1546;p27">
                <a:extLst>
                  <a:ext uri="{FF2B5EF4-FFF2-40B4-BE49-F238E27FC236}">
                    <a16:creationId xmlns:a16="http://schemas.microsoft.com/office/drawing/2014/main" xmlns="" id="{E8A4EC39-76E4-41F4-92C0-2EA5212101B4}"/>
                  </a:ext>
                </a:extLst>
              </p:cNvPr>
              <p:cNvSpPr/>
              <p:nvPr/>
            </p:nvSpPr>
            <p:spPr>
              <a:xfrm>
                <a:off x="7062535" y="4489799"/>
                <a:ext cx="295132" cy="185547"/>
              </a:xfrm>
              <a:custGeom>
                <a:avLst/>
                <a:gdLst/>
                <a:ahLst/>
                <a:cxnLst/>
                <a:rect l="l" t="t" r="r" b="b"/>
                <a:pathLst>
                  <a:path w="295132" h="185547" extrusionOk="0">
                    <a:moveTo>
                      <a:pt x="149494" y="30194"/>
                    </a:moveTo>
                    <a:cubicBezTo>
                      <a:pt x="145607" y="30185"/>
                      <a:pt x="141730" y="30499"/>
                      <a:pt x="137900" y="31147"/>
                    </a:cubicBezTo>
                    <a:cubicBezTo>
                      <a:pt x="132673" y="31909"/>
                      <a:pt x="126875" y="32956"/>
                      <a:pt x="120413" y="34290"/>
                    </a:cubicBezTo>
                    <a:cubicBezTo>
                      <a:pt x="113950" y="35623"/>
                      <a:pt x="107203" y="37433"/>
                      <a:pt x="100265" y="39529"/>
                    </a:cubicBezTo>
                    <a:cubicBezTo>
                      <a:pt x="93498" y="41548"/>
                      <a:pt x="86893" y="44063"/>
                      <a:pt x="80497" y="47054"/>
                    </a:cubicBezTo>
                    <a:lnTo>
                      <a:pt x="131152" y="76486"/>
                    </a:lnTo>
                    <a:lnTo>
                      <a:pt x="140656" y="73247"/>
                    </a:lnTo>
                    <a:cubicBezTo>
                      <a:pt x="153581" y="68961"/>
                      <a:pt x="165746" y="65246"/>
                      <a:pt x="177246" y="62294"/>
                    </a:cubicBezTo>
                    <a:cubicBezTo>
                      <a:pt x="187994" y="59360"/>
                      <a:pt x="199009" y="57541"/>
                      <a:pt x="210129" y="56864"/>
                    </a:cubicBezTo>
                    <a:cubicBezTo>
                      <a:pt x="220250" y="56179"/>
                      <a:pt x="230410" y="56845"/>
                      <a:pt x="240351" y="58864"/>
                    </a:cubicBezTo>
                    <a:cubicBezTo>
                      <a:pt x="250567" y="61017"/>
                      <a:pt x="260366" y="64846"/>
                      <a:pt x="269337" y="70199"/>
                    </a:cubicBezTo>
                    <a:cubicBezTo>
                      <a:pt x="278119" y="74590"/>
                      <a:pt x="285636" y="81144"/>
                      <a:pt x="291196" y="89249"/>
                    </a:cubicBezTo>
                    <a:cubicBezTo>
                      <a:pt x="294874" y="95193"/>
                      <a:pt x="296033" y="102356"/>
                      <a:pt x="294427" y="109156"/>
                    </a:cubicBezTo>
                    <a:cubicBezTo>
                      <a:pt x="292251" y="116624"/>
                      <a:pt x="288155" y="123397"/>
                      <a:pt x="282547" y="128778"/>
                    </a:cubicBezTo>
                    <a:cubicBezTo>
                      <a:pt x="275553" y="135789"/>
                      <a:pt x="267769" y="141961"/>
                      <a:pt x="259358" y="147161"/>
                    </a:cubicBezTo>
                    <a:lnTo>
                      <a:pt x="291671" y="166211"/>
                    </a:lnTo>
                    <a:lnTo>
                      <a:pt x="273709" y="176213"/>
                    </a:lnTo>
                    <a:lnTo>
                      <a:pt x="241111" y="157163"/>
                    </a:lnTo>
                    <a:cubicBezTo>
                      <a:pt x="225591" y="164868"/>
                      <a:pt x="209359" y="171022"/>
                      <a:pt x="192642" y="175546"/>
                    </a:cubicBezTo>
                    <a:cubicBezTo>
                      <a:pt x="175155" y="180385"/>
                      <a:pt x="157288" y="183728"/>
                      <a:pt x="139230" y="185547"/>
                    </a:cubicBezTo>
                    <a:lnTo>
                      <a:pt x="122123" y="154972"/>
                    </a:lnTo>
                    <a:cubicBezTo>
                      <a:pt x="126894" y="154848"/>
                      <a:pt x="131656" y="154467"/>
                      <a:pt x="136379" y="153829"/>
                    </a:cubicBezTo>
                    <a:cubicBezTo>
                      <a:pt x="143536" y="153019"/>
                      <a:pt x="150644" y="151810"/>
                      <a:pt x="157668" y="150209"/>
                    </a:cubicBezTo>
                    <a:cubicBezTo>
                      <a:pt x="165556" y="148495"/>
                      <a:pt x="173824" y="146399"/>
                      <a:pt x="182568" y="143828"/>
                    </a:cubicBezTo>
                    <a:cubicBezTo>
                      <a:pt x="191055" y="141246"/>
                      <a:pt x="199342" y="138065"/>
                      <a:pt x="207372" y="134303"/>
                    </a:cubicBezTo>
                    <a:lnTo>
                      <a:pt x="156812" y="105061"/>
                    </a:lnTo>
                    <a:lnTo>
                      <a:pt x="150255" y="107347"/>
                    </a:lnTo>
                    <a:lnTo>
                      <a:pt x="143317" y="109442"/>
                    </a:lnTo>
                    <a:cubicBezTo>
                      <a:pt x="130582" y="113633"/>
                      <a:pt x="118987" y="116967"/>
                      <a:pt x="108343" y="118967"/>
                    </a:cubicBezTo>
                    <a:cubicBezTo>
                      <a:pt x="98545" y="121244"/>
                      <a:pt x="88556" y="122587"/>
                      <a:pt x="78501" y="122968"/>
                    </a:cubicBezTo>
                    <a:cubicBezTo>
                      <a:pt x="69691" y="123282"/>
                      <a:pt x="60872" y="122454"/>
                      <a:pt x="52271" y="120491"/>
                    </a:cubicBezTo>
                    <a:cubicBezTo>
                      <a:pt x="43698" y="118548"/>
                      <a:pt x="35468" y="115338"/>
                      <a:pt x="27846" y="110966"/>
                    </a:cubicBezTo>
                    <a:cubicBezTo>
                      <a:pt x="19511" y="106613"/>
                      <a:pt x="12288" y="100384"/>
                      <a:pt x="6748" y="92773"/>
                    </a:cubicBezTo>
                    <a:cubicBezTo>
                      <a:pt x="2585" y="87116"/>
                      <a:pt x="561" y="80163"/>
                      <a:pt x="1045" y="73152"/>
                    </a:cubicBezTo>
                    <a:cubicBezTo>
                      <a:pt x="1787" y="65856"/>
                      <a:pt x="4704" y="58950"/>
                      <a:pt x="9409" y="53340"/>
                    </a:cubicBezTo>
                    <a:cubicBezTo>
                      <a:pt x="15197" y="45929"/>
                      <a:pt x="22125" y="39500"/>
                      <a:pt x="29937" y="34290"/>
                    </a:cubicBezTo>
                    <a:lnTo>
                      <a:pt x="0" y="16954"/>
                    </a:lnTo>
                    <a:lnTo>
                      <a:pt x="17582" y="6763"/>
                    </a:lnTo>
                    <a:lnTo>
                      <a:pt x="47234" y="23908"/>
                    </a:lnTo>
                    <a:cubicBezTo>
                      <a:pt x="61157" y="17021"/>
                      <a:pt x="75783" y="11649"/>
                      <a:pt x="90856" y="7906"/>
                    </a:cubicBezTo>
                    <a:cubicBezTo>
                      <a:pt x="105188" y="4239"/>
                      <a:pt x="119767" y="1591"/>
                      <a:pt x="134479" y="0"/>
                    </a:cubicBezTo>
                    <a:close/>
                    <a:moveTo>
                      <a:pt x="63105" y="83629"/>
                    </a:moveTo>
                    <a:cubicBezTo>
                      <a:pt x="69786" y="87459"/>
                      <a:pt x="77494" y="89116"/>
                      <a:pt x="85154" y="88392"/>
                    </a:cubicBezTo>
                    <a:cubicBezTo>
                      <a:pt x="95437" y="87182"/>
                      <a:pt x="105568" y="84877"/>
                      <a:pt x="115376" y="81534"/>
                    </a:cubicBezTo>
                    <a:lnTo>
                      <a:pt x="67857" y="54007"/>
                    </a:lnTo>
                    <a:cubicBezTo>
                      <a:pt x="50370" y="65437"/>
                      <a:pt x="48849" y="75343"/>
                      <a:pt x="63105" y="83629"/>
                    </a:cubicBezTo>
                    <a:close/>
                    <a:moveTo>
                      <a:pt x="229991" y="97536"/>
                    </a:moveTo>
                    <a:cubicBezTo>
                      <a:pt x="222693" y="93612"/>
                      <a:pt x="214339" y="92107"/>
                      <a:pt x="206137" y="93250"/>
                    </a:cubicBezTo>
                    <a:cubicBezTo>
                      <a:pt x="194894" y="94755"/>
                      <a:pt x="183803" y="97212"/>
                      <a:pt x="172969" y="100584"/>
                    </a:cubicBezTo>
                    <a:lnTo>
                      <a:pt x="220488" y="127921"/>
                    </a:lnTo>
                    <a:cubicBezTo>
                      <a:pt x="240446" y="115634"/>
                      <a:pt x="243677" y="105442"/>
                      <a:pt x="229991" y="9753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3" name="Google Shape;1547;p27">
                <a:extLst>
                  <a:ext uri="{FF2B5EF4-FFF2-40B4-BE49-F238E27FC236}">
                    <a16:creationId xmlns:a16="http://schemas.microsoft.com/office/drawing/2014/main" xmlns="" id="{B77E171B-163B-4627-9C02-0E4A9B45D25C}"/>
                  </a:ext>
                </a:extLst>
              </p:cNvPr>
              <p:cNvSpPr/>
              <p:nvPr/>
            </p:nvSpPr>
            <p:spPr>
              <a:xfrm>
                <a:off x="7184658" y="4627816"/>
                <a:ext cx="19482" cy="25431"/>
              </a:xfrm>
              <a:custGeom>
                <a:avLst/>
                <a:gdLst/>
                <a:ahLst/>
                <a:cxnLst/>
                <a:rect l="l" t="t" r="r" b="b"/>
                <a:pathLst>
                  <a:path w="19482" h="25431" extrusionOk="0">
                    <a:moveTo>
                      <a:pt x="0" y="17145"/>
                    </a:moveTo>
                    <a:cubicBezTo>
                      <a:pt x="285" y="11430"/>
                      <a:pt x="285" y="5715"/>
                      <a:pt x="0" y="0"/>
                    </a:cubicBezTo>
                    <a:lnTo>
                      <a:pt x="19483" y="12478"/>
                    </a:lnTo>
                    <a:lnTo>
                      <a:pt x="11024" y="25432"/>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4" name="Google Shape;1548;p27">
                <a:extLst>
                  <a:ext uri="{FF2B5EF4-FFF2-40B4-BE49-F238E27FC236}">
                    <a16:creationId xmlns:a16="http://schemas.microsoft.com/office/drawing/2014/main" xmlns="" id="{14C326DB-037B-4341-857C-92CBCF9E50D5}"/>
                  </a:ext>
                </a:extLst>
              </p:cNvPr>
              <p:cNvSpPr/>
              <p:nvPr/>
            </p:nvSpPr>
            <p:spPr>
              <a:xfrm>
                <a:off x="7311819" y="4638675"/>
                <a:ext cx="42101" cy="19716"/>
              </a:xfrm>
              <a:custGeom>
                <a:avLst/>
                <a:gdLst/>
                <a:ahLst/>
                <a:cxnLst/>
                <a:rect l="l" t="t" r="r" b="b"/>
                <a:pathLst>
                  <a:path w="42101" h="19716" extrusionOk="0">
                    <a:moveTo>
                      <a:pt x="42102" y="17145"/>
                    </a:moveTo>
                    <a:lnTo>
                      <a:pt x="42102" y="0"/>
                    </a:lnTo>
                    <a:lnTo>
                      <a:pt x="0" y="3238"/>
                    </a:lnTo>
                    <a:lnTo>
                      <a:pt x="24140"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1549;p27">
                <a:extLst>
                  <a:ext uri="{FF2B5EF4-FFF2-40B4-BE49-F238E27FC236}">
                    <a16:creationId xmlns:a16="http://schemas.microsoft.com/office/drawing/2014/main" xmlns="" id="{8752FCF5-2FE9-4900-8DEE-5454D35B7E79}"/>
                  </a:ext>
                </a:extLst>
              </p:cNvPr>
              <p:cNvSpPr/>
              <p:nvPr/>
            </p:nvSpPr>
            <p:spPr>
              <a:xfrm>
                <a:off x="7325980" y="4575428"/>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1550;p27">
                <a:extLst>
                  <a:ext uri="{FF2B5EF4-FFF2-40B4-BE49-F238E27FC236}">
                    <a16:creationId xmlns:a16="http://schemas.microsoft.com/office/drawing/2014/main" xmlns="" id="{926BE3CC-10FA-4C9C-80B7-A628FD2DB057}"/>
                  </a:ext>
                </a:extLst>
              </p:cNvPr>
              <p:cNvSpPr/>
              <p:nvPr/>
            </p:nvSpPr>
            <p:spPr>
              <a:xfrm>
                <a:off x="7227140" y="4581810"/>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431"/>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1551;p27">
                <a:extLst>
                  <a:ext uri="{FF2B5EF4-FFF2-40B4-BE49-F238E27FC236}">
                    <a16:creationId xmlns:a16="http://schemas.microsoft.com/office/drawing/2014/main" xmlns="" id="{F5FACE4C-7362-48F8-8A66-06020E33BF5D}"/>
                  </a:ext>
                </a:extLst>
              </p:cNvPr>
              <p:cNvSpPr/>
              <p:nvPr/>
            </p:nvSpPr>
            <p:spPr>
              <a:xfrm>
                <a:off x="7130487" y="4526660"/>
                <a:ext cx="59018" cy="38957"/>
              </a:xfrm>
              <a:custGeom>
                <a:avLst/>
                <a:gdLst/>
                <a:ahLst/>
                <a:cxnLst/>
                <a:rect l="l" t="t" r="r" b="b"/>
                <a:pathLst>
                  <a:path w="59018" h="38957" extrusionOk="0">
                    <a:moveTo>
                      <a:pt x="0" y="11144"/>
                    </a:moveTo>
                    <a:lnTo>
                      <a:pt x="49040" y="38957"/>
                    </a:lnTo>
                    <a:lnTo>
                      <a:pt x="59018" y="31623"/>
                    </a:lnTo>
                    <a:cubicBezTo>
                      <a:pt x="59018" y="31623"/>
                      <a:pt x="52841" y="24575"/>
                      <a:pt x="52461" y="23908"/>
                    </a:cubicBezTo>
                    <a:cubicBezTo>
                      <a:pt x="48042" y="18898"/>
                      <a:pt x="42881" y="14592"/>
                      <a:pt x="37160" y="11144"/>
                    </a:cubicBezTo>
                    <a:cubicBezTo>
                      <a:pt x="33548" y="10382"/>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1552;p27">
                <a:extLst>
                  <a:ext uri="{FF2B5EF4-FFF2-40B4-BE49-F238E27FC236}">
                    <a16:creationId xmlns:a16="http://schemas.microsoft.com/office/drawing/2014/main" xmlns="" id="{B7A03512-BEE6-49D3-9E8F-F5C78D4498DD}"/>
                  </a:ext>
                </a:extLst>
              </p:cNvPr>
              <p:cNvSpPr/>
              <p:nvPr/>
            </p:nvSpPr>
            <p:spPr>
              <a:xfrm>
                <a:off x="7184753" y="4495514"/>
                <a:ext cx="27275" cy="24479"/>
              </a:xfrm>
              <a:custGeom>
                <a:avLst/>
                <a:gdLst/>
                <a:ahLst/>
                <a:cxnLst/>
                <a:rect l="l" t="t" r="r" b="b"/>
                <a:pathLst>
                  <a:path w="27275" h="24479" extrusionOk="0">
                    <a:moveTo>
                      <a:pt x="27276" y="24479"/>
                    </a:moveTo>
                    <a:lnTo>
                      <a:pt x="27276" y="7334"/>
                    </a:lnTo>
                    <a:lnTo>
                      <a:pt x="4752" y="0"/>
                    </a:lnTo>
                    <a:lnTo>
                      <a:pt x="0" y="13526"/>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1553;p27">
                <a:extLst>
                  <a:ext uri="{FF2B5EF4-FFF2-40B4-BE49-F238E27FC236}">
                    <a16:creationId xmlns:a16="http://schemas.microsoft.com/office/drawing/2014/main" xmlns="" id="{FBBFE48D-7AB5-4CF1-A892-99873307BA55}"/>
                  </a:ext>
                </a:extLst>
              </p:cNvPr>
              <p:cNvSpPr/>
              <p:nvPr/>
            </p:nvSpPr>
            <p:spPr>
              <a:xfrm>
                <a:off x="7062535" y="4490466"/>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1554;p27">
                <a:extLst>
                  <a:ext uri="{FF2B5EF4-FFF2-40B4-BE49-F238E27FC236}">
                    <a16:creationId xmlns:a16="http://schemas.microsoft.com/office/drawing/2014/main" xmlns="" id="{42FCF13D-0980-44CD-8646-15C59F85555B}"/>
                  </a:ext>
                </a:extLst>
              </p:cNvPr>
              <p:cNvSpPr/>
              <p:nvPr/>
            </p:nvSpPr>
            <p:spPr>
              <a:xfrm>
                <a:off x="7063485" y="4547997"/>
                <a:ext cx="29937" cy="30289"/>
              </a:xfrm>
              <a:custGeom>
                <a:avLst/>
                <a:gdLst/>
                <a:ahLst/>
                <a:cxnLst/>
                <a:rect l="l" t="t" r="r" b="b"/>
                <a:pathLst>
                  <a:path w="29937" h="30289" extrusionOk="0">
                    <a:moveTo>
                      <a:pt x="0" y="17907"/>
                    </a:moveTo>
                    <a:lnTo>
                      <a:pt x="0" y="0"/>
                    </a:lnTo>
                    <a:lnTo>
                      <a:pt x="29937" y="0"/>
                    </a:lnTo>
                    <a:lnTo>
                      <a:pt x="22619" y="16002"/>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1555;p27">
                <a:extLst>
                  <a:ext uri="{FF2B5EF4-FFF2-40B4-BE49-F238E27FC236}">
                    <a16:creationId xmlns:a16="http://schemas.microsoft.com/office/drawing/2014/main" xmlns="" id="{0162081D-18DA-4C13-B0D7-C95CE6D3532C}"/>
                  </a:ext>
                </a:extLst>
              </p:cNvPr>
              <p:cNvSpPr/>
              <p:nvPr/>
            </p:nvSpPr>
            <p:spPr>
              <a:xfrm>
                <a:off x="7062535" y="4472654"/>
                <a:ext cx="295233" cy="185546"/>
              </a:xfrm>
              <a:custGeom>
                <a:avLst/>
                <a:gdLst/>
                <a:ahLst/>
                <a:cxnLst/>
                <a:rect l="l" t="t" r="r" b="b"/>
                <a:pathLst>
                  <a:path w="295233" h="185546" extrusionOk="0">
                    <a:moveTo>
                      <a:pt x="149494" y="30194"/>
                    </a:moveTo>
                    <a:cubicBezTo>
                      <a:pt x="145607" y="30185"/>
                      <a:pt x="141730" y="30499"/>
                      <a:pt x="137900" y="31147"/>
                    </a:cubicBezTo>
                    <a:cubicBezTo>
                      <a:pt x="132673" y="31909"/>
                      <a:pt x="126875" y="32956"/>
                      <a:pt x="120413" y="34290"/>
                    </a:cubicBezTo>
                    <a:cubicBezTo>
                      <a:pt x="113950" y="35623"/>
                      <a:pt x="107203" y="37338"/>
                      <a:pt x="100265" y="39433"/>
                    </a:cubicBezTo>
                    <a:cubicBezTo>
                      <a:pt x="93498" y="41481"/>
                      <a:pt x="86893" y="44034"/>
                      <a:pt x="80497" y="47054"/>
                    </a:cubicBezTo>
                    <a:lnTo>
                      <a:pt x="131247" y="76390"/>
                    </a:lnTo>
                    <a:lnTo>
                      <a:pt x="140751" y="73247"/>
                    </a:lnTo>
                    <a:cubicBezTo>
                      <a:pt x="153676" y="68866"/>
                      <a:pt x="165841" y="65246"/>
                      <a:pt x="177340" y="62198"/>
                    </a:cubicBezTo>
                    <a:cubicBezTo>
                      <a:pt x="188108" y="59360"/>
                      <a:pt x="199114" y="57540"/>
                      <a:pt x="210224" y="56769"/>
                    </a:cubicBezTo>
                    <a:cubicBezTo>
                      <a:pt x="220345" y="56159"/>
                      <a:pt x="230505" y="56864"/>
                      <a:pt x="240446" y="58864"/>
                    </a:cubicBezTo>
                    <a:cubicBezTo>
                      <a:pt x="250643" y="61036"/>
                      <a:pt x="260432" y="64827"/>
                      <a:pt x="269432" y="70104"/>
                    </a:cubicBezTo>
                    <a:cubicBezTo>
                      <a:pt x="278204" y="74504"/>
                      <a:pt x="285731" y="81058"/>
                      <a:pt x="291291" y="89154"/>
                    </a:cubicBezTo>
                    <a:cubicBezTo>
                      <a:pt x="294978" y="95088"/>
                      <a:pt x="296138" y="102260"/>
                      <a:pt x="294522" y="109061"/>
                    </a:cubicBezTo>
                    <a:cubicBezTo>
                      <a:pt x="292327" y="116519"/>
                      <a:pt x="288231" y="123282"/>
                      <a:pt x="282643" y="128683"/>
                    </a:cubicBezTo>
                    <a:cubicBezTo>
                      <a:pt x="275667" y="135684"/>
                      <a:pt x="267883" y="141827"/>
                      <a:pt x="259453" y="146971"/>
                    </a:cubicBezTo>
                    <a:lnTo>
                      <a:pt x="291766" y="166021"/>
                    </a:lnTo>
                    <a:lnTo>
                      <a:pt x="273709" y="176213"/>
                    </a:lnTo>
                    <a:lnTo>
                      <a:pt x="241111" y="157163"/>
                    </a:lnTo>
                    <a:cubicBezTo>
                      <a:pt x="225591" y="164830"/>
                      <a:pt x="209359" y="170955"/>
                      <a:pt x="192642" y="175450"/>
                    </a:cubicBezTo>
                    <a:cubicBezTo>
                      <a:pt x="175164" y="180365"/>
                      <a:pt x="157297" y="183737"/>
                      <a:pt x="139230" y="185547"/>
                    </a:cubicBezTo>
                    <a:lnTo>
                      <a:pt x="122123" y="154972"/>
                    </a:lnTo>
                    <a:cubicBezTo>
                      <a:pt x="126894" y="154848"/>
                      <a:pt x="131656" y="154467"/>
                      <a:pt x="136379" y="153829"/>
                    </a:cubicBezTo>
                    <a:cubicBezTo>
                      <a:pt x="142747" y="153067"/>
                      <a:pt x="149875" y="151924"/>
                      <a:pt x="157668" y="150209"/>
                    </a:cubicBezTo>
                    <a:cubicBezTo>
                      <a:pt x="165461" y="148495"/>
                      <a:pt x="173824" y="146304"/>
                      <a:pt x="182568" y="143828"/>
                    </a:cubicBezTo>
                    <a:cubicBezTo>
                      <a:pt x="191064" y="141284"/>
                      <a:pt x="199361" y="138103"/>
                      <a:pt x="207372" y="134303"/>
                    </a:cubicBezTo>
                    <a:lnTo>
                      <a:pt x="156812" y="105156"/>
                    </a:lnTo>
                    <a:lnTo>
                      <a:pt x="150255" y="107442"/>
                    </a:lnTo>
                    <a:lnTo>
                      <a:pt x="143317" y="109538"/>
                    </a:lnTo>
                    <a:cubicBezTo>
                      <a:pt x="130582" y="113729"/>
                      <a:pt x="118987" y="116967"/>
                      <a:pt x="108343" y="119063"/>
                    </a:cubicBezTo>
                    <a:cubicBezTo>
                      <a:pt x="98545" y="121339"/>
                      <a:pt x="88556" y="122682"/>
                      <a:pt x="78501" y="123063"/>
                    </a:cubicBezTo>
                    <a:cubicBezTo>
                      <a:pt x="69682" y="123425"/>
                      <a:pt x="60862" y="122587"/>
                      <a:pt x="52271" y="120587"/>
                    </a:cubicBezTo>
                    <a:cubicBezTo>
                      <a:pt x="43698" y="118653"/>
                      <a:pt x="35468" y="115433"/>
                      <a:pt x="27846" y="111062"/>
                    </a:cubicBezTo>
                    <a:cubicBezTo>
                      <a:pt x="19511" y="106709"/>
                      <a:pt x="12288" y="100479"/>
                      <a:pt x="6748" y="92869"/>
                    </a:cubicBezTo>
                    <a:cubicBezTo>
                      <a:pt x="2604" y="87201"/>
                      <a:pt x="579" y="80258"/>
                      <a:pt x="1045" y="73247"/>
                    </a:cubicBezTo>
                    <a:cubicBezTo>
                      <a:pt x="1767" y="65951"/>
                      <a:pt x="4685" y="59036"/>
                      <a:pt x="9409" y="53435"/>
                    </a:cubicBezTo>
                    <a:cubicBezTo>
                      <a:pt x="15197" y="46025"/>
                      <a:pt x="22125" y="39595"/>
                      <a:pt x="29937" y="34385"/>
                    </a:cubicBezTo>
                    <a:lnTo>
                      <a:pt x="0" y="17050"/>
                    </a:lnTo>
                    <a:lnTo>
                      <a:pt x="17582" y="6858"/>
                    </a:lnTo>
                    <a:lnTo>
                      <a:pt x="47234" y="24003"/>
                    </a:lnTo>
                    <a:cubicBezTo>
                      <a:pt x="61157" y="17088"/>
                      <a:pt x="75783" y="11687"/>
                      <a:pt x="90856" y="7906"/>
                    </a:cubicBezTo>
                    <a:cubicBezTo>
                      <a:pt x="105207" y="4324"/>
                      <a:pt x="119785" y="1686"/>
                      <a:pt x="134479" y="0"/>
                    </a:cubicBezTo>
                    <a:close/>
                    <a:moveTo>
                      <a:pt x="63105" y="83534"/>
                    </a:moveTo>
                    <a:cubicBezTo>
                      <a:pt x="69777" y="87401"/>
                      <a:pt x="77484" y="89068"/>
                      <a:pt x="85154" y="88297"/>
                    </a:cubicBezTo>
                    <a:cubicBezTo>
                      <a:pt x="95437" y="87125"/>
                      <a:pt x="105568" y="84858"/>
                      <a:pt x="115376" y="81534"/>
                    </a:cubicBezTo>
                    <a:lnTo>
                      <a:pt x="67857" y="54007"/>
                    </a:lnTo>
                    <a:cubicBezTo>
                      <a:pt x="50370" y="65437"/>
                      <a:pt x="48849" y="75343"/>
                      <a:pt x="63105" y="83534"/>
                    </a:cubicBezTo>
                    <a:close/>
                    <a:moveTo>
                      <a:pt x="229991" y="97536"/>
                    </a:moveTo>
                    <a:cubicBezTo>
                      <a:pt x="222721" y="93536"/>
                      <a:pt x="214339" y="92030"/>
                      <a:pt x="206137" y="93250"/>
                    </a:cubicBezTo>
                    <a:cubicBezTo>
                      <a:pt x="194884" y="94707"/>
                      <a:pt x="183784" y="97164"/>
                      <a:pt x="172969" y="100584"/>
                    </a:cubicBezTo>
                    <a:lnTo>
                      <a:pt x="220488" y="127921"/>
                    </a:lnTo>
                    <a:cubicBezTo>
                      <a:pt x="240512" y="115224"/>
                      <a:pt x="243677" y="105089"/>
                      <a:pt x="229991" y="9753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6" name="Google Shape;1556;p27">
              <a:extLst>
                <a:ext uri="{FF2B5EF4-FFF2-40B4-BE49-F238E27FC236}">
                  <a16:creationId xmlns:a16="http://schemas.microsoft.com/office/drawing/2014/main" xmlns="" id="{3E10DB95-488E-401D-A227-AEC8ECE56A34}"/>
                </a:ext>
              </a:extLst>
            </p:cNvPr>
            <p:cNvGrpSpPr/>
            <p:nvPr/>
          </p:nvGrpSpPr>
          <p:grpSpPr>
            <a:xfrm>
              <a:off x="4965040" y="3430682"/>
              <a:ext cx="883852" cy="621125"/>
              <a:chOff x="6774665" y="4172807"/>
              <a:chExt cx="883852" cy="621125"/>
            </a:xfrm>
          </p:grpSpPr>
          <p:sp>
            <p:nvSpPr>
              <p:cNvPr id="160" name="Google Shape;1557;p27">
                <a:extLst>
                  <a:ext uri="{FF2B5EF4-FFF2-40B4-BE49-F238E27FC236}">
                    <a16:creationId xmlns:a16="http://schemas.microsoft.com/office/drawing/2014/main" xmlns="" id="{E0160534-ECFB-4616-B299-8707CE13FEC3}"/>
                  </a:ext>
                </a:extLst>
              </p:cNvPr>
              <p:cNvSpPr/>
              <p:nvPr/>
            </p:nvSpPr>
            <p:spPr>
              <a:xfrm>
                <a:off x="6774665" y="4282440"/>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1558;p27">
                <a:extLst>
                  <a:ext uri="{FF2B5EF4-FFF2-40B4-BE49-F238E27FC236}">
                    <a16:creationId xmlns:a16="http://schemas.microsoft.com/office/drawing/2014/main" xmlns="" id="{9697637C-D72B-48D1-A766-F7442315709E}"/>
                  </a:ext>
                </a:extLst>
              </p:cNvPr>
              <p:cNvSpPr/>
              <p:nvPr/>
            </p:nvSpPr>
            <p:spPr>
              <a:xfrm>
                <a:off x="6774855" y="4425505"/>
                <a:ext cx="87339" cy="116490"/>
              </a:xfrm>
              <a:custGeom>
                <a:avLst/>
                <a:gdLst/>
                <a:ahLst/>
                <a:cxnLst/>
                <a:rect l="l" t="t" r="r" b="b"/>
                <a:pathLst>
                  <a:path w="87339" h="116490" extrusionOk="0">
                    <a:moveTo>
                      <a:pt x="0" y="116491"/>
                    </a:moveTo>
                    <a:lnTo>
                      <a:pt x="0" y="0"/>
                    </a:lnTo>
                    <a:lnTo>
                      <a:pt x="87340" y="77914"/>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1559;p27">
                <a:extLst>
                  <a:ext uri="{FF2B5EF4-FFF2-40B4-BE49-F238E27FC236}">
                    <a16:creationId xmlns:a16="http://schemas.microsoft.com/office/drawing/2014/main" xmlns="" id="{204CA06D-48D3-4069-81AE-59EEE1A2A405}"/>
                  </a:ext>
                </a:extLst>
              </p:cNvPr>
              <p:cNvSpPr/>
              <p:nvPr/>
            </p:nvSpPr>
            <p:spPr>
              <a:xfrm>
                <a:off x="7592086" y="4428553"/>
                <a:ext cx="66431" cy="157067"/>
              </a:xfrm>
              <a:custGeom>
                <a:avLst/>
                <a:gdLst/>
                <a:ahLst/>
                <a:cxnLst/>
                <a:rect l="l" t="t" r="r" b="b"/>
                <a:pathLst>
                  <a:path w="66431" h="157067" extrusionOk="0">
                    <a:moveTo>
                      <a:pt x="66431" y="0"/>
                    </a:moveTo>
                    <a:lnTo>
                      <a:pt x="66431" y="109538"/>
                    </a:lnTo>
                    <a:lnTo>
                      <a:pt x="21859" y="157067"/>
                    </a:lnTo>
                    <a:lnTo>
                      <a:pt x="0" y="31623"/>
                    </a:lnTo>
                    <a:lnTo>
                      <a:pt x="66431"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3" name="Google Shape;1560;p27">
                <a:extLst>
                  <a:ext uri="{FF2B5EF4-FFF2-40B4-BE49-F238E27FC236}">
                    <a16:creationId xmlns:a16="http://schemas.microsoft.com/office/drawing/2014/main" xmlns="" id="{87717869-1448-4B20-A3A6-B1BC470E81C2}"/>
                  </a:ext>
                </a:extLst>
              </p:cNvPr>
              <p:cNvSpPr/>
              <p:nvPr/>
            </p:nvSpPr>
            <p:spPr>
              <a:xfrm>
                <a:off x="6774665" y="4172807"/>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4" name="Google Shape;1561;p27">
                <a:extLst>
                  <a:ext uri="{FF2B5EF4-FFF2-40B4-BE49-F238E27FC236}">
                    <a16:creationId xmlns:a16="http://schemas.microsoft.com/office/drawing/2014/main" xmlns="" id="{287B54A9-BCEA-4472-86F1-DA98E1BBDC74}"/>
                  </a:ext>
                </a:extLst>
              </p:cNvPr>
              <p:cNvSpPr/>
              <p:nvPr/>
            </p:nvSpPr>
            <p:spPr>
              <a:xfrm>
                <a:off x="6900380" y="4242411"/>
                <a:ext cx="632615" cy="366117"/>
              </a:xfrm>
              <a:custGeom>
                <a:avLst/>
                <a:gdLst/>
                <a:ahLst/>
                <a:cxnLst/>
                <a:rect l="l" t="t" r="r" b="b"/>
                <a:pathLst>
                  <a:path w="632615" h="366117" extrusionOk="0">
                    <a:moveTo>
                      <a:pt x="632021" y="194048"/>
                    </a:moveTo>
                    <a:cubicBezTo>
                      <a:pt x="627555" y="237101"/>
                      <a:pt x="596952" y="279773"/>
                      <a:pt x="540025" y="312539"/>
                    </a:cubicBezTo>
                    <a:cubicBezTo>
                      <a:pt x="416475" y="383977"/>
                      <a:pt x="216136" y="383977"/>
                      <a:pt x="92586" y="312539"/>
                    </a:cubicBezTo>
                    <a:cubicBezTo>
                      <a:pt x="35564" y="279583"/>
                      <a:pt x="4961" y="237101"/>
                      <a:pt x="590" y="194048"/>
                    </a:cubicBezTo>
                    <a:cubicBezTo>
                      <a:pt x="-4732" y="143661"/>
                      <a:pt x="25965" y="92131"/>
                      <a:pt x="92586" y="53650"/>
                    </a:cubicBezTo>
                    <a:cubicBezTo>
                      <a:pt x="216136" y="-17883"/>
                      <a:pt x="416475" y="-17883"/>
                      <a:pt x="540025" y="53650"/>
                    </a:cubicBezTo>
                    <a:cubicBezTo>
                      <a:pt x="606931" y="92131"/>
                      <a:pt x="637344" y="143661"/>
                      <a:pt x="632021"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1562;p27">
                <a:extLst>
                  <a:ext uri="{FF2B5EF4-FFF2-40B4-BE49-F238E27FC236}">
                    <a16:creationId xmlns:a16="http://schemas.microsoft.com/office/drawing/2014/main" xmlns="" id="{D78D1A72-3DF7-4570-A5F7-9A094F72EED2}"/>
                  </a:ext>
                </a:extLst>
              </p:cNvPr>
              <p:cNvSpPr/>
              <p:nvPr/>
            </p:nvSpPr>
            <p:spPr>
              <a:xfrm>
                <a:off x="6900970" y="4264342"/>
                <a:ext cx="631431" cy="344185"/>
              </a:xfrm>
              <a:custGeom>
                <a:avLst/>
                <a:gdLst/>
                <a:ahLst/>
                <a:cxnLst/>
                <a:rect l="l" t="t" r="r" b="b"/>
                <a:pathLst>
                  <a:path w="631431" h="344185" extrusionOk="0">
                    <a:moveTo>
                      <a:pt x="631432" y="172117"/>
                    </a:moveTo>
                    <a:cubicBezTo>
                      <a:pt x="626965" y="215170"/>
                      <a:pt x="596363" y="257842"/>
                      <a:pt x="539435" y="290608"/>
                    </a:cubicBezTo>
                    <a:cubicBezTo>
                      <a:pt x="415886" y="362045"/>
                      <a:pt x="215546" y="362045"/>
                      <a:pt x="91997" y="290608"/>
                    </a:cubicBezTo>
                    <a:cubicBezTo>
                      <a:pt x="34974" y="257651"/>
                      <a:pt x="4372" y="215170"/>
                      <a:pt x="0" y="172117"/>
                    </a:cubicBezTo>
                    <a:cubicBezTo>
                      <a:pt x="4372" y="129064"/>
                      <a:pt x="34974" y="86392"/>
                      <a:pt x="91997" y="53721"/>
                    </a:cubicBezTo>
                    <a:cubicBezTo>
                      <a:pt x="215546" y="-17907"/>
                      <a:pt x="415886" y="-17907"/>
                      <a:pt x="539435" y="53721"/>
                    </a:cubicBezTo>
                    <a:cubicBezTo>
                      <a:pt x="596838" y="86677"/>
                      <a:pt x="626965" y="129064"/>
                      <a:pt x="631432"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1563;p27">
                <a:extLst>
                  <a:ext uri="{FF2B5EF4-FFF2-40B4-BE49-F238E27FC236}">
                    <a16:creationId xmlns:a16="http://schemas.microsoft.com/office/drawing/2014/main" xmlns="" id="{12CF27BB-7FCB-480E-AD4D-1E92AF59663C}"/>
                  </a:ext>
                </a:extLst>
              </p:cNvPr>
              <p:cNvSpPr/>
              <p:nvPr/>
            </p:nvSpPr>
            <p:spPr>
              <a:xfrm>
                <a:off x="7062535" y="4346352"/>
                <a:ext cx="295228" cy="185547"/>
              </a:xfrm>
              <a:custGeom>
                <a:avLst/>
                <a:gdLst/>
                <a:ahLst/>
                <a:cxnLst/>
                <a:rect l="l" t="t" r="r" b="b"/>
                <a:pathLst>
                  <a:path w="295228" h="185547" extrusionOk="0">
                    <a:moveTo>
                      <a:pt x="149494" y="30194"/>
                    </a:moveTo>
                    <a:cubicBezTo>
                      <a:pt x="145607" y="30185"/>
                      <a:pt x="141730" y="30499"/>
                      <a:pt x="137900" y="31147"/>
                    </a:cubicBezTo>
                    <a:cubicBezTo>
                      <a:pt x="132673" y="31909"/>
                      <a:pt x="126875" y="32956"/>
                      <a:pt x="120413" y="34290"/>
                    </a:cubicBezTo>
                    <a:cubicBezTo>
                      <a:pt x="113950" y="35623"/>
                      <a:pt x="107203" y="37433"/>
                      <a:pt x="100265" y="39529"/>
                    </a:cubicBezTo>
                    <a:cubicBezTo>
                      <a:pt x="93498" y="41548"/>
                      <a:pt x="86893" y="44063"/>
                      <a:pt x="80497" y="47054"/>
                    </a:cubicBezTo>
                    <a:lnTo>
                      <a:pt x="131247" y="76486"/>
                    </a:lnTo>
                    <a:lnTo>
                      <a:pt x="140751" y="73247"/>
                    </a:lnTo>
                    <a:cubicBezTo>
                      <a:pt x="153676" y="68961"/>
                      <a:pt x="165841" y="65246"/>
                      <a:pt x="177340" y="62294"/>
                    </a:cubicBezTo>
                    <a:cubicBezTo>
                      <a:pt x="188089" y="59360"/>
                      <a:pt x="199104" y="57541"/>
                      <a:pt x="210224" y="56864"/>
                    </a:cubicBezTo>
                    <a:cubicBezTo>
                      <a:pt x="220345" y="56179"/>
                      <a:pt x="230505" y="56845"/>
                      <a:pt x="240446" y="58864"/>
                    </a:cubicBezTo>
                    <a:cubicBezTo>
                      <a:pt x="250662" y="61017"/>
                      <a:pt x="260461" y="64846"/>
                      <a:pt x="269432" y="70199"/>
                    </a:cubicBezTo>
                    <a:cubicBezTo>
                      <a:pt x="278214" y="74590"/>
                      <a:pt x="285731" y="81144"/>
                      <a:pt x="291291" y="89249"/>
                    </a:cubicBezTo>
                    <a:cubicBezTo>
                      <a:pt x="294969" y="95193"/>
                      <a:pt x="296128" y="102356"/>
                      <a:pt x="294522" y="109156"/>
                    </a:cubicBezTo>
                    <a:cubicBezTo>
                      <a:pt x="292346" y="116624"/>
                      <a:pt x="288250" y="123397"/>
                      <a:pt x="282643" y="128778"/>
                    </a:cubicBezTo>
                    <a:cubicBezTo>
                      <a:pt x="275648" y="135789"/>
                      <a:pt x="267864" y="141961"/>
                      <a:pt x="259453" y="147161"/>
                    </a:cubicBezTo>
                    <a:lnTo>
                      <a:pt x="291766" y="166211"/>
                    </a:lnTo>
                    <a:lnTo>
                      <a:pt x="273709" y="176213"/>
                    </a:lnTo>
                    <a:lnTo>
                      <a:pt x="241111" y="157163"/>
                    </a:lnTo>
                    <a:cubicBezTo>
                      <a:pt x="225591" y="164868"/>
                      <a:pt x="209359" y="171022"/>
                      <a:pt x="192642" y="175546"/>
                    </a:cubicBezTo>
                    <a:cubicBezTo>
                      <a:pt x="175155" y="180384"/>
                      <a:pt x="157288" y="183728"/>
                      <a:pt x="139230" y="185547"/>
                    </a:cubicBezTo>
                    <a:lnTo>
                      <a:pt x="122123" y="154972"/>
                    </a:lnTo>
                    <a:cubicBezTo>
                      <a:pt x="126894" y="154848"/>
                      <a:pt x="131656" y="154467"/>
                      <a:pt x="136379" y="153829"/>
                    </a:cubicBezTo>
                    <a:cubicBezTo>
                      <a:pt x="143536" y="153019"/>
                      <a:pt x="150644" y="151809"/>
                      <a:pt x="157668" y="150209"/>
                    </a:cubicBezTo>
                    <a:cubicBezTo>
                      <a:pt x="165556" y="148495"/>
                      <a:pt x="173824" y="146399"/>
                      <a:pt x="182568" y="143828"/>
                    </a:cubicBezTo>
                    <a:cubicBezTo>
                      <a:pt x="191055" y="141246"/>
                      <a:pt x="199342" y="138065"/>
                      <a:pt x="207372" y="134303"/>
                    </a:cubicBezTo>
                    <a:lnTo>
                      <a:pt x="156812" y="105061"/>
                    </a:lnTo>
                    <a:lnTo>
                      <a:pt x="150255" y="107347"/>
                    </a:lnTo>
                    <a:lnTo>
                      <a:pt x="143317" y="109442"/>
                    </a:lnTo>
                    <a:cubicBezTo>
                      <a:pt x="130582" y="113633"/>
                      <a:pt x="118987" y="116967"/>
                      <a:pt x="108343" y="118967"/>
                    </a:cubicBezTo>
                    <a:cubicBezTo>
                      <a:pt x="98545" y="121244"/>
                      <a:pt x="88556" y="122587"/>
                      <a:pt x="78501" y="122968"/>
                    </a:cubicBezTo>
                    <a:cubicBezTo>
                      <a:pt x="69691" y="123282"/>
                      <a:pt x="60872" y="122453"/>
                      <a:pt x="52271" y="120491"/>
                    </a:cubicBezTo>
                    <a:cubicBezTo>
                      <a:pt x="43698" y="118548"/>
                      <a:pt x="35468" y="115338"/>
                      <a:pt x="27846" y="110966"/>
                    </a:cubicBezTo>
                    <a:cubicBezTo>
                      <a:pt x="19511" y="106613"/>
                      <a:pt x="12288" y="100384"/>
                      <a:pt x="6748" y="92773"/>
                    </a:cubicBezTo>
                    <a:cubicBezTo>
                      <a:pt x="2585" y="87116"/>
                      <a:pt x="561" y="80163"/>
                      <a:pt x="1045" y="73152"/>
                    </a:cubicBezTo>
                    <a:cubicBezTo>
                      <a:pt x="1787" y="65856"/>
                      <a:pt x="4704" y="58950"/>
                      <a:pt x="9409" y="53340"/>
                    </a:cubicBezTo>
                    <a:cubicBezTo>
                      <a:pt x="15197" y="45929"/>
                      <a:pt x="22125" y="39500"/>
                      <a:pt x="29937" y="34290"/>
                    </a:cubicBezTo>
                    <a:lnTo>
                      <a:pt x="0" y="16954"/>
                    </a:lnTo>
                    <a:lnTo>
                      <a:pt x="17582" y="6763"/>
                    </a:lnTo>
                    <a:lnTo>
                      <a:pt x="47234" y="23908"/>
                    </a:lnTo>
                    <a:cubicBezTo>
                      <a:pt x="61157" y="17021"/>
                      <a:pt x="75783" y="11649"/>
                      <a:pt x="90856" y="7906"/>
                    </a:cubicBezTo>
                    <a:cubicBezTo>
                      <a:pt x="105188" y="4239"/>
                      <a:pt x="119767" y="1591"/>
                      <a:pt x="134479" y="0"/>
                    </a:cubicBezTo>
                    <a:close/>
                    <a:moveTo>
                      <a:pt x="63105" y="83629"/>
                    </a:moveTo>
                    <a:cubicBezTo>
                      <a:pt x="69786" y="87459"/>
                      <a:pt x="77494" y="89116"/>
                      <a:pt x="85154" y="88392"/>
                    </a:cubicBezTo>
                    <a:cubicBezTo>
                      <a:pt x="95437" y="87182"/>
                      <a:pt x="105568" y="84877"/>
                      <a:pt x="115376" y="81534"/>
                    </a:cubicBezTo>
                    <a:lnTo>
                      <a:pt x="67857" y="54007"/>
                    </a:lnTo>
                    <a:cubicBezTo>
                      <a:pt x="50370" y="65437"/>
                      <a:pt x="48849" y="75343"/>
                      <a:pt x="63105" y="83629"/>
                    </a:cubicBezTo>
                    <a:close/>
                    <a:moveTo>
                      <a:pt x="229991" y="97536"/>
                    </a:moveTo>
                    <a:cubicBezTo>
                      <a:pt x="222721" y="93536"/>
                      <a:pt x="214339" y="92030"/>
                      <a:pt x="206137" y="93250"/>
                    </a:cubicBezTo>
                    <a:cubicBezTo>
                      <a:pt x="194894" y="94755"/>
                      <a:pt x="183803" y="97212"/>
                      <a:pt x="172969" y="100584"/>
                    </a:cubicBezTo>
                    <a:lnTo>
                      <a:pt x="220488" y="127921"/>
                    </a:lnTo>
                    <a:cubicBezTo>
                      <a:pt x="240446" y="115634"/>
                      <a:pt x="243677" y="105442"/>
                      <a:pt x="229991" y="97536"/>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1564;p27">
                <a:extLst>
                  <a:ext uri="{FF2B5EF4-FFF2-40B4-BE49-F238E27FC236}">
                    <a16:creationId xmlns:a16="http://schemas.microsoft.com/office/drawing/2014/main" xmlns="" id="{F8241168-C9D6-40D4-BEBE-297135A0F4F6}"/>
                  </a:ext>
                </a:extLst>
              </p:cNvPr>
              <p:cNvSpPr/>
              <p:nvPr/>
            </p:nvSpPr>
            <p:spPr>
              <a:xfrm>
                <a:off x="7184658" y="4484274"/>
                <a:ext cx="19482" cy="25526"/>
              </a:xfrm>
              <a:custGeom>
                <a:avLst/>
                <a:gdLst/>
                <a:ahLst/>
                <a:cxnLst/>
                <a:rect l="l" t="t" r="r" b="b"/>
                <a:pathLst>
                  <a:path w="19482" h="25526" extrusionOk="0">
                    <a:moveTo>
                      <a:pt x="0" y="17240"/>
                    </a:moveTo>
                    <a:cubicBezTo>
                      <a:pt x="570" y="16002"/>
                      <a:pt x="0" y="0"/>
                      <a:pt x="0" y="0"/>
                    </a:cubicBezTo>
                    <a:lnTo>
                      <a:pt x="19483" y="12573"/>
                    </a:lnTo>
                    <a:lnTo>
                      <a:pt x="11024"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1565;p27">
                <a:extLst>
                  <a:ext uri="{FF2B5EF4-FFF2-40B4-BE49-F238E27FC236}">
                    <a16:creationId xmlns:a16="http://schemas.microsoft.com/office/drawing/2014/main" xmlns="" id="{F9B89129-75A9-40D1-BA54-5B419E4F827E}"/>
                  </a:ext>
                </a:extLst>
              </p:cNvPr>
              <p:cNvSpPr/>
              <p:nvPr/>
            </p:nvSpPr>
            <p:spPr>
              <a:xfrm>
                <a:off x="7311819" y="4495228"/>
                <a:ext cx="42101" cy="19716"/>
              </a:xfrm>
              <a:custGeom>
                <a:avLst/>
                <a:gdLst/>
                <a:ahLst/>
                <a:cxnLst/>
                <a:rect l="l" t="t" r="r" b="b"/>
                <a:pathLst>
                  <a:path w="42101" h="19716" extrusionOk="0">
                    <a:moveTo>
                      <a:pt x="42102" y="17145"/>
                    </a:moveTo>
                    <a:lnTo>
                      <a:pt x="42102" y="0"/>
                    </a:lnTo>
                    <a:lnTo>
                      <a:pt x="0" y="3143"/>
                    </a:lnTo>
                    <a:lnTo>
                      <a:pt x="24140"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9" name="Google Shape;1566;p27">
                <a:extLst>
                  <a:ext uri="{FF2B5EF4-FFF2-40B4-BE49-F238E27FC236}">
                    <a16:creationId xmlns:a16="http://schemas.microsoft.com/office/drawing/2014/main" xmlns="" id="{86401224-94A7-45DB-880F-B11F19DC35C0}"/>
                  </a:ext>
                </a:extLst>
              </p:cNvPr>
              <p:cNvSpPr/>
              <p:nvPr/>
            </p:nvSpPr>
            <p:spPr>
              <a:xfrm>
                <a:off x="7325980" y="4431982"/>
                <a:ext cx="31457" cy="17335"/>
              </a:xfrm>
              <a:custGeom>
                <a:avLst/>
                <a:gdLst/>
                <a:ahLst/>
                <a:cxnLst/>
                <a:rect l="l" t="t" r="r" b="b"/>
                <a:pathLst>
                  <a:path w="31457" h="17335" extrusionOk="0">
                    <a:moveTo>
                      <a:pt x="31458" y="17336"/>
                    </a:moveTo>
                    <a:lnTo>
                      <a:pt x="31458" y="0"/>
                    </a:lnTo>
                    <a:lnTo>
                      <a:pt x="0" y="11430"/>
                    </a:lnTo>
                    <a:lnTo>
                      <a:pt x="31458" y="17336"/>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0" name="Google Shape;1567;p27">
                <a:extLst>
                  <a:ext uri="{FF2B5EF4-FFF2-40B4-BE49-F238E27FC236}">
                    <a16:creationId xmlns:a16="http://schemas.microsoft.com/office/drawing/2014/main" xmlns="" id="{71462E4B-0779-41D8-8944-A57848A16AA1}"/>
                  </a:ext>
                </a:extLst>
              </p:cNvPr>
              <p:cNvSpPr/>
              <p:nvPr/>
            </p:nvSpPr>
            <p:spPr>
              <a:xfrm>
                <a:off x="7227140" y="4438078"/>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431"/>
                      <a:pt x="16537"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1" name="Google Shape;1568;p27">
                <a:extLst>
                  <a:ext uri="{FF2B5EF4-FFF2-40B4-BE49-F238E27FC236}">
                    <a16:creationId xmlns:a16="http://schemas.microsoft.com/office/drawing/2014/main" xmlns="" id="{8574E556-594A-450A-ABEA-93C73775B19D}"/>
                  </a:ext>
                </a:extLst>
              </p:cNvPr>
              <p:cNvSpPr/>
              <p:nvPr/>
            </p:nvSpPr>
            <p:spPr>
              <a:xfrm>
                <a:off x="7130487" y="4383214"/>
                <a:ext cx="59018" cy="38957"/>
              </a:xfrm>
              <a:custGeom>
                <a:avLst/>
                <a:gdLst/>
                <a:ahLst/>
                <a:cxnLst/>
                <a:rect l="l" t="t" r="r" b="b"/>
                <a:pathLst>
                  <a:path w="59018" h="38957" extrusionOk="0">
                    <a:moveTo>
                      <a:pt x="0" y="11144"/>
                    </a:moveTo>
                    <a:lnTo>
                      <a:pt x="49040" y="38957"/>
                    </a:lnTo>
                    <a:lnTo>
                      <a:pt x="59018" y="31623"/>
                    </a:lnTo>
                    <a:cubicBezTo>
                      <a:pt x="59018" y="31623"/>
                      <a:pt x="52841" y="24575"/>
                      <a:pt x="52461" y="23908"/>
                    </a:cubicBezTo>
                    <a:cubicBezTo>
                      <a:pt x="48042" y="18898"/>
                      <a:pt x="42881" y="14592"/>
                      <a:pt x="37160" y="11144"/>
                    </a:cubicBezTo>
                    <a:cubicBezTo>
                      <a:pt x="33548" y="10382"/>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2" name="Google Shape;1569;p27">
                <a:extLst>
                  <a:ext uri="{FF2B5EF4-FFF2-40B4-BE49-F238E27FC236}">
                    <a16:creationId xmlns:a16="http://schemas.microsoft.com/office/drawing/2014/main" xmlns="" id="{A92A41B0-3A0C-4A4B-B3EA-4C4AD7A9579C}"/>
                  </a:ext>
                </a:extLst>
              </p:cNvPr>
              <p:cNvSpPr/>
              <p:nvPr/>
            </p:nvSpPr>
            <p:spPr>
              <a:xfrm>
                <a:off x="7184753" y="4352067"/>
                <a:ext cx="27275" cy="24479"/>
              </a:xfrm>
              <a:custGeom>
                <a:avLst/>
                <a:gdLst/>
                <a:ahLst/>
                <a:cxnLst/>
                <a:rect l="l" t="t" r="r" b="b"/>
                <a:pathLst>
                  <a:path w="27275" h="24479" extrusionOk="0">
                    <a:moveTo>
                      <a:pt x="27276" y="24479"/>
                    </a:moveTo>
                    <a:lnTo>
                      <a:pt x="27276" y="7334"/>
                    </a:lnTo>
                    <a:lnTo>
                      <a:pt x="4752" y="0"/>
                    </a:lnTo>
                    <a:lnTo>
                      <a:pt x="0" y="13430"/>
                    </a:lnTo>
                    <a:lnTo>
                      <a:pt x="1140" y="19621"/>
                    </a:lnTo>
                    <a:lnTo>
                      <a:pt x="27276" y="2447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1570;p27">
                <a:extLst>
                  <a:ext uri="{FF2B5EF4-FFF2-40B4-BE49-F238E27FC236}">
                    <a16:creationId xmlns:a16="http://schemas.microsoft.com/office/drawing/2014/main" xmlns="" id="{07341379-460F-4735-83C0-C6B29F705865}"/>
                  </a:ext>
                </a:extLst>
              </p:cNvPr>
              <p:cNvSpPr/>
              <p:nvPr/>
            </p:nvSpPr>
            <p:spPr>
              <a:xfrm>
                <a:off x="7062535" y="4347019"/>
                <a:ext cx="26040" cy="19431"/>
              </a:xfrm>
              <a:custGeom>
                <a:avLst/>
                <a:gdLst/>
                <a:ahLst/>
                <a:cxnLst/>
                <a:rect l="l" t="t" r="r" b="b"/>
                <a:pathLst>
                  <a:path w="26040" h="19431" extrusionOk="0">
                    <a:moveTo>
                      <a:pt x="0" y="17145"/>
                    </a:moveTo>
                    <a:lnTo>
                      <a:pt x="0" y="0"/>
                    </a:lnTo>
                    <a:lnTo>
                      <a:pt x="26040"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1571;p27">
                <a:extLst>
                  <a:ext uri="{FF2B5EF4-FFF2-40B4-BE49-F238E27FC236}">
                    <a16:creationId xmlns:a16="http://schemas.microsoft.com/office/drawing/2014/main" xmlns="" id="{FD8D11C7-7841-46F5-BF1B-F03684F48A45}"/>
                  </a:ext>
                </a:extLst>
              </p:cNvPr>
              <p:cNvSpPr/>
              <p:nvPr/>
            </p:nvSpPr>
            <p:spPr>
              <a:xfrm>
                <a:off x="7063485" y="4404550"/>
                <a:ext cx="29937" cy="30289"/>
              </a:xfrm>
              <a:custGeom>
                <a:avLst/>
                <a:gdLst/>
                <a:ahLst/>
                <a:cxnLst/>
                <a:rect l="l" t="t" r="r" b="b"/>
                <a:pathLst>
                  <a:path w="29937" h="30289" extrusionOk="0">
                    <a:moveTo>
                      <a:pt x="0" y="17907"/>
                    </a:moveTo>
                    <a:lnTo>
                      <a:pt x="0" y="0"/>
                    </a:lnTo>
                    <a:lnTo>
                      <a:pt x="29937" y="0"/>
                    </a:lnTo>
                    <a:lnTo>
                      <a:pt x="22619" y="16002"/>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5" name="Google Shape;1572;p27">
                <a:extLst>
                  <a:ext uri="{FF2B5EF4-FFF2-40B4-BE49-F238E27FC236}">
                    <a16:creationId xmlns:a16="http://schemas.microsoft.com/office/drawing/2014/main" xmlns="" id="{838D336E-41EB-426A-A0D5-CF86F473ABAF}"/>
                  </a:ext>
                </a:extLst>
              </p:cNvPr>
              <p:cNvSpPr/>
              <p:nvPr/>
            </p:nvSpPr>
            <p:spPr>
              <a:xfrm>
                <a:off x="7062535" y="4329112"/>
                <a:ext cx="295233" cy="185547"/>
              </a:xfrm>
              <a:custGeom>
                <a:avLst/>
                <a:gdLst/>
                <a:ahLst/>
                <a:cxnLst/>
                <a:rect l="l" t="t" r="r" b="b"/>
                <a:pathLst>
                  <a:path w="295233" h="185547" extrusionOk="0">
                    <a:moveTo>
                      <a:pt x="149494" y="30289"/>
                    </a:moveTo>
                    <a:cubicBezTo>
                      <a:pt x="145607" y="30280"/>
                      <a:pt x="141730" y="30594"/>
                      <a:pt x="137900" y="31242"/>
                    </a:cubicBezTo>
                    <a:cubicBezTo>
                      <a:pt x="132673" y="32004"/>
                      <a:pt x="126875" y="33052"/>
                      <a:pt x="120413" y="34385"/>
                    </a:cubicBezTo>
                    <a:cubicBezTo>
                      <a:pt x="113950" y="35719"/>
                      <a:pt x="107203" y="37433"/>
                      <a:pt x="100265" y="39529"/>
                    </a:cubicBezTo>
                    <a:cubicBezTo>
                      <a:pt x="93498" y="41577"/>
                      <a:pt x="86893" y="44129"/>
                      <a:pt x="80497" y="47149"/>
                    </a:cubicBezTo>
                    <a:lnTo>
                      <a:pt x="131247" y="76486"/>
                    </a:lnTo>
                    <a:lnTo>
                      <a:pt x="140751" y="73247"/>
                    </a:lnTo>
                    <a:cubicBezTo>
                      <a:pt x="153676" y="68961"/>
                      <a:pt x="165841" y="65341"/>
                      <a:pt x="177340" y="62294"/>
                    </a:cubicBezTo>
                    <a:cubicBezTo>
                      <a:pt x="188108" y="59455"/>
                      <a:pt x="199114" y="57636"/>
                      <a:pt x="210224" y="56864"/>
                    </a:cubicBezTo>
                    <a:cubicBezTo>
                      <a:pt x="220345" y="56255"/>
                      <a:pt x="230505" y="56960"/>
                      <a:pt x="240446" y="58960"/>
                    </a:cubicBezTo>
                    <a:cubicBezTo>
                      <a:pt x="250643" y="61131"/>
                      <a:pt x="260432" y="64922"/>
                      <a:pt x="269432" y="70199"/>
                    </a:cubicBezTo>
                    <a:cubicBezTo>
                      <a:pt x="278204" y="74600"/>
                      <a:pt x="285731" y="81153"/>
                      <a:pt x="291291" y="89249"/>
                    </a:cubicBezTo>
                    <a:cubicBezTo>
                      <a:pt x="294978" y="95183"/>
                      <a:pt x="296138" y="102356"/>
                      <a:pt x="294522" y="109156"/>
                    </a:cubicBezTo>
                    <a:cubicBezTo>
                      <a:pt x="292327" y="116615"/>
                      <a:pt x="288231" y="123377"/>
                      <a:pt x="282643" y="128778"/>
                    </a:cubicBezTo>
                    <a:cubicBezTo>
                      <a:pt x="275667" y="135779"/>
                      <a:pt x="267883" y="141922"/>
                      <a:pt x="259453" y="147066"/>
                    </a:cubicBezTo>
                    <a:lnTo>
                      <a:pt x="291766" y="166116"/>
                    </a:lnTo>
                    <a:lnTo>
                      <a:pt x="273709" y="176213"/>
                    </a:lnTo>
                    <a:lnTo>
                      <a:pt x="241111" y="157163"/>
                    </a:lnTo>
                    <a:cubicBezTo>
                      <a:pt x="225591" y="164830"/>
                      <a:pt x="209359" y="170955"/>
                      <a:pt x="192642" y="175451"/>
                    </a:cubicBezTo>
                    <a:cubicBezTo>
                      <a:pt x="175164" y="180365"/>
                      <a:pt x="157297" y="183737"/>
                      <a:pt x="139230" y="185547"/>
                    </a:cubicBezTo>
                    <a:lnTo>
                      <a:pt x="122123" y="154877"/>
                    </a:lnTo>
                    <a:cubicBezTo>
                      <a:pt x="126894" y="154848"/>
                      <a:pt x="131656" y="154496"/>
                      <a:pt x="136379" y="153829"/>
                    </a:cubicBezTo>
                    <a:cubicBezTo>
                      <a:pt x="142747" y="153067"/>
                      <a:pt x="149875" y="151829"/>
                      <a:pt x="157668" y="150209"/>
                    </a:cubicBezTo>
                    <a:cubicBezTo>
                      <a:pt x="165461" y="148590"/>
                      <a:pt x="173824" y="146304"/>
                      <a:pt x="182568" y="143828"/>
                    </a:cubicBezTo>
                    <a:cubicBezTo>
                      <a:pt x="191045" y="141246"/>
                      <a:pt x="199342" y="138055"/>
                      <a:pt x="207372" y="134303"/>
                    </a:cubicBezTo>
                    <a:lnTo>
                      <a:pt x="156812" y="105156"/>
                    </a:lnTo>
                    <a:lnTo>
                      <a:pt x="150255" y="107442"/>
                    </a:lnTo>
                    <a:lnTo>
                      <a:pt x="143317" y="109538"/>
                    </a:lnTo>
                    <a:cubicBezTo>
                      <a:pt x="130582" y="113729"/>
                      <a:pt x="118987" y="116967"/>
                      <a:pt x="108343" y="119063"/>
                    </a:cubicBezTo>
                    <a:cubicBezTo>
                      <a:pt x="98545" y="121339"/>
                      <a:pt x="88556" y="122682"/>
                      <a:pt x="78501" y="123063"/>
                    </a:cubicBezTo>
                    <a:cubicBezTo>
                      <a:pt x="69682" y="123425"/>
                      <a:pt x="60862" y="122587"/>
                      <a:pt x="52271" y="120587"/>
                    </a:cubicBezTo>
                    <a:cubicBezTo>
                      <a:pt x="43698" y="118653"/>
                      <a:pt x="35468" y="115433"/>
                      <a:pt x="27846" y="111062"/>
                    </a:cubicBezTo>
                    <a:cubicBezTo>
                      <a:pt x="19511" y="106709"/>
                      <a:pt x="12288" y="100479"/>
                      <a:pt x="6748" y="92869"/>
                    </a:cubicBezTo>
                    <a:cubicBezTo>
                      <a:pt x="2604" y="87201"/>
                      <a:pt x="579" y="80258"/>
                      <a:pt x="1045" y="73247"/>
                    </a:cubicBezTo>
                    <a:cubicBezTo>
                      <a:pt x="1767" y="65951"/>
                      <a:pt x="4685" y="59036"/>
                      <a:pt x="9409" y="53435"/>
                    </a:cubicBezTo>
                    <a:cubicBezTo>
                      <a:pt x="15197" y="46025"/>
                      <a:pt x="22125" y="39596"/>
                      <a:pt x="29937" y="34385"/>
                    </a:cubicBezTo>
                    <a:lnTo>
                      <a:pt x="0" y="17050"/>
                    </a:lnTo>
                    <a:lnTo>
                      <a:pt x="17582" y="6858"/>
                    </a:lnTo>
                    <a:lnTo>
                      <a:pt x="47234" y="24003"/>
                    </a:lnTo>
                    <a:cubicBezTo>
                      <a:pt x="61157" y="17088"/>
                      <a:pt x="75783" y="11687"/>
                      <a:pt x="90856" y="7906"/>
                    </a:cubicBezTo>
                    <a:cubicBezTo>
                      <a:pt x="105207" y="4324"/>
                      <a:pt x="119785" y="1686"/>
                      <a:pt x="134479" y="0"/>
                    </a:cubicBezTo>
                    <a:close/>
                    <a:moveTo>
                      <a:pt x="63105" y="83629"/>
                    </a:moveTo>
                    <a:cubicBezTo>
                      <a:pt x="69777" y="87497"/>
                      <a:pt x="77484" y="89163"/>
                      <a:pt x="85154" y="88392"/>
                    </a:cubicBezTo>
                    <a:cubicBezTo>
                      <a:pt x="95437" y="87221"/>
                      <a:pt x="105568" y="84954"/>
                      <a:pt x="115376" y="81629"/>
                    </a:cubicBezTo>
                    <a:lnTo>
                      <a:pt x="67857" y="54102"/>
                    </a:lnTo>
                    <a:cubicBezTo>
                      <a:pt x="50370" y="65532"/>
                      <a:pt x="48849" y="75438"/>
                      <a:pt x="63105" y="83629"/>
                    </a:cubicBezTo>
                    <a:close/>
                    <a:moveTo>
                      <a:pt x="229991" y="97631"/>
                    </a:moveTo>
                    <a:cubicBezTo>
                      <a:pt x="222721" y="93631"/>
                      <a:pt x="214339" y="92126"/>
                      <a:pt x="206137" y="93345"/>
                    </a:cubicBezTo>
                    <a:cubicBezTo>
                      <a:pt x="194884" y="94802"/>
                      <a:pt x="183784" y="97260"/>
                      <a:pt x="172969" y="100679"/>
                    </a:cubicBezTo>
                    <a:lnTo>
                      <a:pt x="220488" y="128016"/>
                    </a:lnTo>
                    <a:cubicBezTo>
                      <a:pt x="240512" y="115700"/>
                      <a:pt x="243677" y="105566"/>
                      <a:pt x="229991" y="97631"/>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7" name="Google Shape;1573;p27">
              <a:extLst>
                <a:ext uri="{FF2B5EF4-FFF2-40B4-BE49-F238E27FC236}">
                  <a16:creationId xmlns:a16="http://schemas.microsoft.com/office/drawing/2014/main" xmlns="" id="{8955C9E0-BE19-4EBF-B228-1813E81D3858}"/>
                </a:ext>
              </a:extLst>
            </p:cNvPr>
            <p:cNvGrpSpPr/>
            <p:nvPr/>
          </p:nvGrpSpPr>
          <p:grpSpPr>
            <a:xfrm>
              <a:off x="4993741" y="3268090"/>
              <a:ext cx="883853" cy="621125"/>
              <a:chOff x="6803366" y="4010215"/>
              <a:chExt cx="883853" cy="621125"/>
            </a:xfrm>
          </p:grpSpPr>
          <p:sp>
            <p:nvSpPr>
              <p:cNvPr id="144" name="Google Shape;1574;p27">
                <a:extLst>
                  <a:ext uri="{FF2B5EF4-FFF2-40B4-BE49-F238E27FC236}">
                    <a16:creationId xmlns:a16="http://schemas.microsoft.com/office/drawing/2014/main" xmlns="" id="{3DBDD4D7-D517-465F-868F-B1CAB4AD4A7B}"/>
                  </a:ext>
                </a:extLst>
              </p:cNvPr>
              <p:cNvSpPr/>
              <p:nvPr/>
            </p:nvSpPr>
            <p:spPr>
              <a:xfrm>
                <a:off x="6803366" y="4119848"/>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1575;p27">
                <a:extLst>
                  <a:ext uri="{FF2B5EF4-FFF2-40B4-BE49-F238E27FC236}">
                    <a16:creationId xmlns:a16="http://schemas.microsoft.com/office/drawing/2014/main" xmlns="" id="{64F51066-F249-4E5E-9C14-D3B23965B76C}"/>
                  </a:ext>
                </a:extLst>
              </p:cNvPr>
              <p:cNvSpPr/>
              <p:nvPr/>
            </p:nvSpPr>
            <p:spPr>
              <a:xfrm>
                <a:off x="6803461" y="4262913"/>
                <a:ext cx="87339" cy="116490"/>
              </a:xfrm>
              <a:custGeom>
                <a:avLst/>
                <a:gdLst/>
                <a:ahLst/>
                <a:cxnLst/>
                <a:rect l="l" t="t" r="r" b="b"/>
                <a:pathLst>
                  <a:path w="87339" h="116490" extrusionOk="0">
                    <a:moveTo>
                      <a:pt x="0" y="116491"/>
                    </a:moveTo>
                    <a:lnTo>
                      <a:pt x="0" y="0"/>
                    </a:lnTo>
                    <a:lnTo>
                      <a:pt x="87340" y="77915"/>
                    </a:lnTo>
                    <a:lnTo>
                      <a:pt x="0" y="116491"/>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1576;p27">
                <a:extLst>
                  <a:ext uri="{FF2B5EF4-FFF2-40B4-BE49-F238E27FC236}">
                    <a16:creationId xmlns:a16="http://schemas.microsoft.com/office/drawing/2014/main" xmlns="" id="{16F08C4D-1486-47CA-AB6F-4FF8673EBEE2}"/>
                  </a:ext>
                </a:extLst>
              </p:cNvPr>
              <p:cNvSpPr/>
              <p:nvPr/>
            </p:nvSpPr>
            <p:spPr>
              <a:xfrm>
                <a:off x="7620692" y="4265961"/>
                <a:ext cx="66526" cy="157067"/>
              </a:xfrm>
              <a:custGeom>
                <a:avLst/>
                <a:gdLst/>
                <a:ahLst/>
                <a:cxnLst/>
                <a:rect l="l" t="t" r="r" b="b"/>
                <a:pathLst>
                  <a:path w="66526" h="157067" extrusionOk="0">
                    <a:moveTo>
                      <a:pt x="66527" y="0"/>
                    </a:moveTo>
                    <a:lnTo>
                      <a:pt x="66527" y="109633"/>
                    </a:lnTo>
                    <a:lnTo>
                      <a:pt x="21859" y="157067"/>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1577;p27">
                <a:extLst>
                  <a:ext uri="{FF2B5EF4-FFF2-40B4-BE49-F238E27FC236}">
                    <a16:creationId xmlns:a16="http://schemas.microsoft.com/office/drawing/2014/main" xmlns="" id="{229CACB9-B210-4A6E-A3E1-37A0DD5B6E2A}"/>
                  </a:ext>
                </a:extLst>
              </p:cNvPr>
              <p:cNvSpPr/>
              <p:nvPr/>
            </p:nvSpPr>
            <p:spPr>
              <a:xfrm>
                <a:off x="6803366" y="4010215"/>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1578;p27">
                <a:extLst>
                  <a:ext uri="{FF2B5EF4-FFF2-40B4-BE49-F238E27FC236}">
                    <a16:creationId xmlns:a16="http://schemas.microsoft.com/office/drawing/2014/main" xmlns="" id="{8551F911-9DF8-4FF0-A879-3C99F5965967}"/>
                  </a:ext>
                </a:extLst>
              </p:cNvPr>
              <p:cNvSpPr/>
              <p:nvPr/>
            </p:nvSpPr>
            <p:spPr>
              <a:xfrm>
                <a:off x="6928987" y="4079843"/>
                <a:ext cx="632689" cy="366093"/>
              </a:xfrm>
              <a:custGeom>
                <a:avLst/>
                <a:gdLst/>
                <a:ahLst/>
                <a:cxnLst/>
                <a:rect l="l" t="t" r="r" b="b"/>
                <a:pathLst>
                  <a:path w="632689" h="366093" extrusionOk="0">
                    <a:moveTo>
                      <a:pt x="632117" y="194024"/>
                    </a:moveTo>
                    <a:cubicBezTo>
                      <a:pt x="627555" y="237173"/>
                      <a:pt x="596952" y="279749"/>
                      <a:pt x="540025" y="312515"/>
                    </a:cubicBezTo>
                    <a:cubicBezTo>
                      <a:pt x="416476" y="383953"/>
                      <a:pt x="216136" y="383953"/>
                      <a:pt x="92587" y="312515"/>
                    </a:cubicBezTo>
                    <a:cubicBezTo>
                      <a:pt x="35564" y="279559"/>
                      <a:pt x="4962" y="237173"/>
                      <a:pt x="590" y="194024"/>
                    </a:cubicBezTo>
                    <a:cubicBezTo>
                      <a:pt x="-4732" y="143637"/>
                      <a:pt x="25965" y="92107"/>
                      <a:pt x="92587" y="53721"/>
                    </a:cubicBezTo>
                    <a:cubicBezTo>
                      <a:pt x="216136" y="-17907"/>
                      <a:pt x="416476" y="-17907"/>
                      <a:pt x="540025" y="53721"/>
                    </a:cubicBezTo>
                    <a:cubicBezTo>
                      <a:pt x="606836" y="92107"/>
                      <a:pt x="637344" y="143637"/>
                      <a:pt x="632117" y="19402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1579;p27">
                <a:extLst>
                  <a:ext uri="{FF2B5EF4-FFF2-40B4-BE49-F238E27FC236}">
                    <a16:creationId xmlns:a16="http://schemas.microsoft.com/office/drawing/2014/main" xmlns="" id="{FED77553-5E44-4139-B8B4-B7E3284AB488}"/>
                  </a:ext>
                </a:extLst>
              </p:cNvPr>
              <p:cNvSpPr/>
              <p:nvPr/>
            </p:nvSpPr>
            <p:spPr>
              <a:xfrm>
                <a:off x="6929577" y="4101750"/>
                <a:ext cx="631526" cy="344186"/>
              </a:xfrm>
              <a:custGeom>
                <a:avLst/>
                <a:gdLst/>
                <a:ahLst/>
                <a:cxnLst/>
                <a:rect l="l" t="t" r="r" b="b"/>
                <a:pathLst>
                  <a:path w="631526" h="344186" extrusionOk="0">
                    <a:moveTo>
                      <a:pt x="631527" y="172117"/>
                    </a:moveTo>
                    <a:cubicBezTo>
                      <a:pt x="626965" y="215265"/>
                      <a:pt x="596363" y="257842"/>
                      <a:pt x="539435" y="290608"/>
                    </a:cubicBezTo>
                    <a:cubicBezTo>
                      <a:pt x="415886" y="362045"/>
                      <a:pt x="215546" y="362045"/>
                      <a:pt x="91997" y="290608"/>
                    </a:cubicBezTo>
                    <a:cubicBezTo>
                      <a:pt x="34974" y="257651"/>
                      <a:pt x="4372" y="215265"/>
                      <a:pt x="0" y="172117"/>
                    </a:cubicBezTo>
                    <a:cubicBezTo>
                      <a:pt x="4372" y="129064"/>
                      <a:pt x="35069" y="86392"/>
                      <a:pt x="91997" y="53721"/>
                    </a:cubicBezTo>
                    <a:cubicBezTo>
                      <a:pt x="215546" y="-17907"/>
                      <a:pt x="415886" y="-17907"/>
                      <a:pt x="539435" y="53721"/>
                    </a:cubicBezTo>
                    <a:cubicBezTo>
                      <a:pt x="596743" y="86678"/>
                      <a:pt x="626965" y="129064"/>
                      <a:pt x="631527" y="172117"/>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1580;p27">
                <a:extLst>
                  <a:ext uri="{FF2B5EF4-FFF2-40B4-BE49-F238E27FC236}">
                    <a16:creationId xmlns:a16="http://schemas.microsoft.com/office/drawing/2014/main" xmlns="" id="{5FEF3198-E75A-44B4-94B6-77D9489B971D}"/>
                  </a:ext>
                </a:extLst>
              </p:cNvPr>
              <p:cNvSpPr/>
              <p:nvPr/>
            </p:nvSpPr>
            <p:spPr>
              <a:xfrm>
                <a:off x="7091046" y="4183856"/>
                <a:ext cx="294970" cy="185451"/>
              </a:xfrm>
              <a:custGeom>
                <a:avLst/>
                <a:gdLst/>
                <a:ahLst/>
                <a:cxnLst/>
                <a:rect l="l" t="t" r="r" b="b"/>
                <a:pathLst>
                  <a:path w="294970" h="185451" extrusionOk="0">
                    <a:moveTo>
                      <a:pt x="149590" y="30194"/>
                    </a:moveTo>
                    <a:cubicBezTo>
                      <a:pt x="145702" y="30137"/>
                      <a:pt x="141825" y="30423"/>
                      <a:pt x="137995" y="31052"/>
                    </a:cubicBezTo>
                    <a:cubicBezTo>
                      <a:pt x="132768" y="31813"/>
                      <a:pt x="126970" y="32861"/>
                      <a:pt x="120508" y="34195"/>
                    </a:cubicBezTo>
                    <a:cubicBezTo>
                      <a:pt x="114045" y="35528"/>
                      <a:pt x="107393" y="37338"/>
                      <a:pt x="100360" y="39434"/>
                    </a:cubicBezTo>
                    <a:cubicBezTo>
                      <a:pt x="93593" y="41453"/>
                      <a:pt x="86988" y="43967"/>
                      <a:pt x="80592" y="46958"/>
                    </a:cubicBezTo>
                    <a:lnTo>
                      <a:pt x="131342" y="76390"/>
                    </a:lnTo>
                    <a:lnTo>
                      <a:pt x="140846" y="73152"/>
                    </a:lnTo>
                    <a:cubicBezTo>
                      <a:pt x="153771" y="68866"/>
                      <a:pt x="165936" y="65151"/>
                      <a:pt x="177436" y="62198"/>
                    </a:cubicBezTo>
                    <a:cubicBezTo>
                      <a:pt x="188184" y="59274"/>
                      <a:pt x="199199" y="57455"/>
                      <a:pt x="210319" y="56769"/>
                    </a:cubicBezTo>
                    <a:cubicBezTo>
                      <a:pt x="220469" y="56074"/>
                      <a:pt x="230666" y="56750"/>
                      <a:pt x="240636" y="58769"/>
                    </a:cubicBezTo>
                    <a:cubicBezTo>
                      <a:pt x="250672" y="61036"/>
                      <a:pt x="260290" y="64856"/>
                      <a:pt x="269147" y="70104"/>
                    </a:cubicBezTo>
                    <a:cubicBezTo>
                      <a:pt x="277929" y="74495"/>
                      <a:pt x="285446" y="81048"/>
                      <a:pt x="291006" y="89154"/>
                    </a:cubicBezTo>
                    <a:cubicBezTo>
                      <a:pt x="294722" y="95079"/>
                      <a:pt x="295891" y="102260"/>
                      <a:pt x="294237" y="109061"/>
                    </a:cubicBezTo>
                    <a:cubicBezTo>
                      <a:pt x="292099" y="116548"/>
                      <a:pt x="287993" y="123330"/>
                      <a:pt x="282357" y="128683"/>
                    </a:cubicBezTo>
                    <a:cubicBezTo>
                      <a:pt x="275382" y="135712"/>
                      <a:pt x="267598" y="141884"/>
                      <a:pt x="259168" y="147066"/>
                    </a:cubicBezTo>
                    <a:lnTo>
                      <a:pt x="291481" y="166116"/>
                    </a:lnTo>
                    <a:lnTo>
                      <a:pt x="273709" y="176117"/>
                    </a:lnTo>
                    <a:lnTo>
                      <a:pt x="241111" y="157067"/>
                    </a:lnTo>
                    <a:cubicBezTo>
                      <a:pt x="225591" y="164773"/>
                      <a:pt x="209359" y="170926"/>
                      <a:pt x="192642" y="175451"/>
                    </a:cubicBezTo>
                    <a:cubicBezTo>
                      <a:pt x="175155" y="180289"/>
                      <a:pt x="157288" y="183632"/>
                      <a:pt x="139230" y="185452"/>
                    </a:cubicBezTo>
                    <a:lnTo>
                      <a:pt x="122219" y="154877"/>
                    </a:lnTo>
                    <a:cubicBezTo>
                      <a:pt x="126990" y="154753"/>
                      <a:pt x="131751" y="154372"/>
                      <a:pt x="136474" y="153734"/>
                    </a:cubicBezTo>
                    <a:cubicBezTo>
                      <a:pt x="143631" y="152914"/>
                      <a:pt x="150739" y="151705"/>
                      <a:pt x="157763" y="150114"/>
                    </a:cubicBezTo>
                    <a:cubicBezTo>
                      <a:pt x="165556" y="148399"/>
                      <a:pt x="173824" y="146304"/>
                      <a:pt x="182568" y="143732"/>
                    </a:cubicBezTo>
                    <a:cubicBezTo>
                      <a:pt x="191064" y="141179"/>
                      <a:pt x="199351" y="137998"/>
                      <a:pt x="207372" y="134207"/>
                    </a:cubicBezTo>
                    <a:lnTo>
                      <a:pt x="156812" y="104965"/>
                    </a:lnTo>
                    <a:lnTo>
                      <a:pt x="150255" y="107252"/>
                    </a:lnTo>
                    <a:lnTo>
                      <a:pt x="143317" y="109347"/>
                    </a:lnTo>
                    <a:cubicBezTo>
                      <a:pt x="130582" y="113538"/>
                      <a:pt x="118987" y="116872"/>
                      <a:pt x="108343" y="118872"/>
                    </a:cubicBezTo>
                    <a:cubicBezTo>
                      <a:pt x="98573" y="121148"/>
                      <a:pt x="88613" y="122482"/>
                      <a:pt x="78596" y="122872"/>
                    </a:cubicBezTo>
                    <a:cubicBezTo>
                      <a:pt x="69748" y="123187"/>
                      <a:pt x="60900" y="122358"/>
                      <a:pt x="52271" y="120396"/>
                    </a:cubicBezTo>
                    <a:cubicBezTo>
                      <a:pt x="43727" y="118472"/>
                      <a:pt x="35525" y="115253"/>
                      <a:pt x="27941" y="110871"/>
                    </a:cubicBezTo>
                    <a:cubicBezTo>
                      <a:pt x="19606" y="106518"/>
                      <a:pt x="12364" y="100327"/>
                      <a:pt x="6748" y="92773"/>
                    </a:cubicBezTo>
                    <a:cubicBezTo>
                      <a:pt x="2680" y="87039"/>
                      <a:pt x="665" y="80086"/>
                      <a:pt x="1045" y="73057"/>
                    </a:cubicBezTo>
                    <a:cubicBezTo>
                      <a:pt x="1787" y="65789"/>
                      <a:pt x="4704" y="58922"/>
                      <a:pt x="9409" y="53340"/>
                    </a:cubicBezTo>
                    <a:cubicBezTo>
                      <a:pt x="15244" y="45977"/>
                      <a:pt x="22163" y="39557"/>
                      <a:pt x="29937" y="34290"/>
                    </a:cubicBezTo>
                    <a:lnTo>
                      <a:pt x="0" y="16954"/>
                    </a:lnTo>
                    <a:lnTo>
                      <a:pt x="17582" y="6763"/>
                    </a:lnTo>
                    <a:lnTo>
                      <a:pt x="47329" y="23908"/>
                    </a:lnTo>
                    <a:cubicBezTo>
                      <a:pt x="61261" y="17031"/>
                      <a:pt x="75878" y="11668"/>
                      <a:pt x="90951" y="7906"/>
                    </a:cubicBezTo>
                    <a:cubicBezTo>
                      <a:pt x="105283" y="4220"/>
                      <a:pt x="119862" y="1581"/>
                      <a:pt x="134573" y="0"/>
                    </a:cubicBezTo>
                    <a:close/>
                    <a:moveTo>
                      <a:pt x="63200" y="83534"/>
                    </a:moveTo>
                    <a:cubicBezTo>
                      <a:pt x="69881" y="87363"/>
                      <a:pt x="77589" y="89021"/>
                      <a:pt x="85249" y="88297"/>
                    </a:cubicBezTo>
                    <a:cubicBezTo>
                      <a:pt x="95579" y="87135"/>
                      <a:pt x="105739" y="84830"/>
                      <a:pt x="115566" y="81439"/>
                    </a:cubicBezTo>
                    <a:lnTo>
                      <a:pt x="68047" y="53912"/>
                    </a:lnTo>
                    <a:cubicBezTo>
                      <a:pt x="50560" y="65341"/>
                      <a:pt x="48944" y="75152"/>
                      <a:pt x="63200" y="83344"/>
                    </a:cubicBezTo>
                    <a:close/>
                    <a:moveTo>
                      <a:pt x="230087" y="97441"/>
                    </a:moveTo>
                    <a:cubicBezTo>
                      <a:pt x="222826" y="93516"/>
                      <a:pt x="214500" y="92021"/>
                      <a:pt x="206327" y="93154"/>
                    </a:cubicBezTo>
                    <a:cubicBezTo>
                      <a:pt x="195056" y="94659"/>
                      <a:pt x="183927" y="97117"/>
                      <a:pt x="173064" y="100489"/>
                    </a:cubicBezTo>
                    <a:lnTo>
                      <a:pt x="220583" y="127826"/>
                    </a:lnTo>
                    <a:cubicBezTo>
                      <a:pt x="240541" y="115538"/>
                      <a:pt x="243772" y="105346"/>
                      <a:pt x="230087" y="97441"/>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1581;p27">
                <a:extLst>
                  <a:ext uri="{FF2B5EF4-FFF2-40B4-BE49-F238E27FC236}">
                    <a16:creationId xmlns:a16="http://schemas.microsoft.com/office/drawing/2014/main" xmlns="" id="{E4B9B763-0E84-46ED-8275-26AF8430B8C0}"/>
                  </a:ext>
                </a:extLst>
              </p:cNvPr>
              <p:cNvSpPr/>
              <p:nvPr/>
            </p:nvSpPr>
            <p:spPr>
              <a:xfrm>
                <a:off x="7213360" y="4321778"/>
                <a:ext cx="19007" cy="25526"/>
              </a:xfrm>
              <a:custGeom>
                <a:avLst/>
                <a:gdLst/>
                <a:ahLst/>
                <a:cxnLst/>
                <a:rect l="l" t="t" r="r" b="b"/>
                <a:pathLst>
                  <a:path w="19007" h="25526" extrusionOk="0">
                    <a:moveTo>
                      <a:pt x="0" y="17145"/>
                    </a:moveTo>
                    <a:cubicBezTo>
                      <a:pt x="475" y="15907"/>
                      <a:pt x="0" y="0"/>
                      <a:pt x="0" y="0"/>
                    </a:cubicBezTo>
                    <a:lnTo>
                      <a:pt x="19008" y="12478"/>
                    </a:lnTo>
                    <a:lnTo>
                      <a:pt x="10549"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1582;p27">
                <a:extLst>
                  <a:ext uri="{FF2B5EF4-FFF2-40B4-BE49-F238E27FC236}">
                    <a16:creationId xmlns:a16="http://schemas.microsoft.com/office/drawing/2014/main" xmlns="" id="{F8DF81BC-A043-4A13-B4BC-D1765E1B9BC1}"/>
                  </a:ext>
                </a:extLst>
              </p:cNvPr>
              <p:cNvSpPr/>
              <p:nvPr/>
            </p:nvSpPr>
            <p:spPr>
              <a:xfrm>
                <a:off x="7340425" y="4332636"/>
                <a:ext cx="42101" cy="19716"/>
              </a:xfrm>
              <a:custGeom>
                <a:avLst/>
                <a:gdLst/>
                <a:ahLst/>
                <a:cxnLst/>
                <a:rect l="l" t="t" r="r" b="b"/>
                <a:pathLst>
                  <a:path w="42101" h="19716" extrusionOk="0">
                    <a:moveTo>
                      <a:pt x="42102" y="17145"/>
                    </a:moveTo>
                    <a:lnTo>
                      <a:pt x="42102" y="0"/>
                    </a:lnTo>
                    <a:lnTo>
                      <a:pt x="0" y="3238"/>
                    </a:lnTo>
                    <a:lnTo>
                      <a:pt x="24235" y="19717"/>
                    </a:lnTo>
                    <a:lnTo>
                      <a:pt x="42102"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1583;p27">
                <a:extLst>
                  <a:ext uri="{FF2B5EF4-FFF2-40B4-BE49-F238E27FC236}">
                    <a16:creationId xmlns:a16="http://schemas.microsoft.com/office/drawing/2014/main" xmlns="" id="{859F32B6-EC95-430E-BAD5-A9A2A7AB8356}"/>
                  </a:ext>
                </a:extLst>
              </p:cNvPr>
              <p:cNvSpPr/>
              <p:nvPr/>
            </p:nvSpPr>
            <p:spPr>
              <a:xfrm>
                <a:off x="7354586" y="4269390"/>
                <a:ext cx="31457" cy="17335"/>
              </a:xfrm>
              <a:custGeom>
                <a:avLst/>
                <a:gdLst/>
                <a:ahLst/>
                <a:cxnLst/>
                <a:rect l="l" t="t" r="r" b="b"/>
                <a:pathLst>
                  <a:path w="31457" h="17335" extrusionOk="0">
                    <a:moveTo>
                      <a:pt x="31458" y="17335"/>
                    </a:moveTo>
                    <a:lnTo>
                      <a:pt x="31458" y="0"/>
                    </a:lnTo>
                    <a:lnTo>
                      <a:pt x="0" y="11430"/>
                    </a:lnTo>
                    <a:lnTo>
                      <a:pt x="31458" y="1733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1584;p27">
                <a:extLst>
                  <a:ext uri="{FF2B5EF4-FFF2-40B4-BE49-F238E27FC236}">
                    <a16:creationId xmlns:a16="http://schemas.microsoft.com/office/drawing/2014/main" xmlns="" id="{0192FF5E-7D4D-4996-BCB6-FB75D9A45CF2}"/>
                  </a:ext>
                </a:extLst>
              </p:cNvPr>
              <p:cNvSpPr/>
              <p:nvPr/>
            </p:nvSpPr>
            <p:spPr>
              <a:xfrm>
                <a:off x="7255747" y="4276153"/>
                <a:ext cx="47328" cy="33147"/>
              </a:xfrm>
              <a:custGeom>
                <a:avLst/>
                <a:gdLst/>
                <a:ahLst/>
                <a:cxnLst/>
                <a:rect l="l" t="t" r="r" b="b"/>
                <a:pathLst>
                  <a:path w="47328" h="33147" extrusionOk="0">
                    <a:moveTo>
                      <a:pt x="0" y="10096"/>
                    </a:moveTo>
                    <a:lnTo>
                      <a:pt x="10454" y="0"/>
                    </a:lnTo>
                    <a:lnTo>
                      <a:pt x="47329" y="25622"/>
                    </a:lnTo>
                    <a:lnTo>
                      <a:pt x="45048" y="33147"/>
                    </a:lnTo>
                    <a:cubicBezTo>
                      <a:pt x="45048" y="33147"/>
                      <a:pt x="17487" y="21527"/>
                      <a:pt x="16536" y="20764"/>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1585;p27">
                <a:extLst>
                  <a:ext uri="{FF2B5EF4-FFF2-40B4-BE49-F238E27FC236}">
                    <a16:creationId xmlns:a16="http://schemas.microsoft.com/office/drawing/2014/main" xmlns="" id="{7E86C356-0EBC-4F4C-9520-645F4FF55EE8}"/>
                  </a:ext>
                </a:extLst>
              </p:cNvPr>
              <p:cNvSpPr/>
              <p:nvPr/>
            </p:nvSpPr>
            <p:spPr>
              <a:xfrm>
                <a:off x="7159188" y="4220622"/>
                <a:ext cx="58923" cy="38957"/>
              </a:xfrm>
              <a:custGeom>
                <a:avLst/>
                <a:gdLst/>
                <a:ahLst/>
                <a:cxnLst/>
                <a:rect l="l" t="t" r="r" b="b"/>
                <a:pathLst>
                  <a:path w="58923" h="38957" extrusionOk="0">
                    <a:moveTo>
                      <a:pt x="0" y="11144"/>
                    </a:moveTo>
                    <a:lnTo>
                      <a:pt x="48944" y="38958"/>
                    </a:lnTo>
                    <a:lnTo>
                      <a:pt x="58924" y="31623"/>
                    </a:lnTo>
                    <a:cubicBezTo>
                      <a:pt x="58924" y="31623"/>
                      <a:pt x="52841" y="24575"/>
                      <a:pt x="52366" y="23908"/>
                    </a:cubicBezTo>
                    <a:cubicBezTo>
                      <a:pt x="47966" y="18879"/>
                      <a:pt x="42805" y="14574"/>
                      <a:pt x="37065" y="11144"/>
                    </a:cubicBezTo>
                    <a:cubicBezTo>
                      <a:pt x="33454" y="10478"/>
                      <a:pt x="10169" y="0"/>
                      <a:pt x="10169"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1586;p27">
                <a:extLst>
                  <a:ext uri="{FF2B5EF4-FFF2-40B4-BE49-F238E27FC236}">
                    <a16:creationId xmlns:a16="http://schemas.microsoft.com/office/drawing/2014/main" xmlns="" id="{FAFEE1D2-BEE3-4332-AB26-04174459A179}"/>
                  </a:ext>
                </a:extLst>
              </p:cNvPr>
              <p:cNvSpPr/>
              <p:nvPr/>
            </p:nvSpPr>
            <p:spPr>
              <a:xfrm>
                <a:off x="7213360" y="4189475"/>
                <a:ext cx="27275" cy="24574"/>
              </a:xfrm>
              <a:custGeom>
                <a:avLst/>
                <a:gdLst/>
                <a:ahLst/>
                <a:cxnLst/>
                <a:rect l="l" t="t" r="r" b="b"/>
                <a:pathLst>
                  <a:path w="27275" h="24574" extrusionOk="0">
                    <a:moveTo>
                      <a:pt x="27276" y="24575"/>
                    </a:moveTo>
                    <a:lnTo>
                      <a:pt x="27276" y="7334"/>
                    </a:lnTo>
                    <a:lnTo>
                      <a:pt x="4752" y="0"/>
                    </a:lnTo>
                    <a:lnTo>
                      <a:pt x="0" y="13526"/>
                    </a:lnTo>
                    <a:lnTo>
                      <a:pt x="1140" y="19621"/>
                    </a:lnTo>
                    <a:lnTo>
                      <a:pt x="27276" y="2457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1587;p27">
                <a:extLst>
                  <a:ext uri="{FF2B5EF4-FFF2-40B4-BE49-F238E27FC236}">
                    <a16:creationId xmlns:a16="http://schemas.microsoft.com/office/drawing/2014/main" xmlns="" id="{20E82E27-13A8-49CD-A52F-2F044C78E97C}"/>
                  </a:ext>
                </a:extLst>
              </p:cNvPr>
              <p:cNvSpPr/>
              <p:nvPr/>
            </p:nvSpPr>
            <p:spPr>
              <a:xfrm>
                <a:off x="7091141" y="4184427"/>
                <a:ext cx="26040" cy="19431"/>
              </a:xfrm>
              <a:custGeom>
                <a:avLst/>
                <a:gdLst/>
                <a:ahLst/>
                <a:cxnLst/>
                <a:rect l="l" t="t" r="r" b="b"/>
                <a:pathLst>
                  <a:path w="26040" h="19431" extrusionOk="0">
                    <a:moveTo>
                      <a:pt x="0" y="17145"/>
                    </a:moveTo>
                    <a:lnTo>
                      <a:pt x="0" y="0"/>
                    </a:lnTo>
                    <a:lnTo>
                      <a:pt x="26041" y="2762"/>
                    </a:lnTo>
                    <a:lnTo>
                      <a:pt x="17677" y="19431"/>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1588;p27">
                <a:extLst>
                  <a:ext uri="{FF2B5EF4-FFF2-40B4-BE49-F238E27FC236}">
                    <a16:creationId xmlns:a16="http://schemas.microsoft.com/office/drawing/2014/main" xmlns="" id="{615F26A9-975E-42D0-AF0E-917A77540B74}"/>
                  </a:ext>
                </a:extLst>
              </p:cNvPr>
              <p:cNvSpPr/>
              <p:nvPr/>
            </p:nvSpPr>
            <p:spPr>
              <a:xfrm>
                <a:off x="7092091" y="4242053"/>
                <a:ext cx="29936" cy="30194"/>
              </a:xfrm>
              <a:custGeom>
                <a:avLst/>
                <a:gdLst/>
                <a:ahLst/>
                <a:cxnLst/>
                <a:rect l="l" t="t" r="r" b="b"/>
                <a:pathLst>
                  <a:path w="29936" h="30194" extrusionOk="0">
                    <a:moveTo>
                      <a:pt x="0" y="17812"/>
                    </a:moveTo>
                    <a:lnTo>
                      <a:pt x="0" y="0"/>
                    </a:lnTo>
                    <a:lnTo>
                      <a:pt x="29937" y="0"/>
                    </a:lnTo>
                    <a:lnTo>
                      <a:pt x="22619" y="15907"/>
                    </a:lnTo>
                    <a:lnTo>
                      <a:pt x="9694" y="30194"/>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1589;p27">
                <a:extLst>
                  <a:ext uri="{FF2B5EF4-FFF2-40B4-BE49-F238E27FC236}">
                    <a16:creationId xmlns:a16="http://schemas.microsoft.com/office/drawing/2014/main" xmlns="" id="{F58CD228-57A2-43D8-A9B2-A6DE1D314C75}"/>
                  </a:ext>
                </a:extLst>
              </p:cNvPr>
              <p:cNvSpPr/>
              <p:nvPr/>
            </p:nvSpPr>
            <p:spPr>
              <a:xfrm>
                <a:off x="7091046" y="4166616"/>
                <a:ext cx="294970" cy="185547"/>
              </a:xfrm>
              <a:custGeom>
                <a:avLst/>
                <a:gdLst/>
                <a:ahLst/>
                <a:cxnLst/>
                <a:rect l="l" t="t" r="r" b="b"/>
                <a:pathLst>
                  <a:path w="294970" h="185547" extrusionOk="0">
                    <a:moveTo>
                      <a:pt x="149590" y="30194"/>
                    </a:moveTo>
                    <a:cubicBezTo>
                      <a:pt x="145702" y="30185"/>
                      <a:pt x="141825" y="30499"/>
                      <a:pt x="137995" y="31147"/>
                    </a:cubicBezTo>
                    <a:cubicBezTo>
                      <a:pt x="132768" y="31909"/>
                      <a:pt x="126970" y="32956"/>
                      <a:pt x="120508" y="34290"/>
                    </a:cubicBezTo>
                    <a:cubicBezTo>
                      <a:pt x="114045" y="35623"/>
                      <a:pt x="107393" y="37338"/>
                      <a:pt x="100360" y="39433"/>
                    </a:cubicBezTo>
                    <a:cubicBezTo>
                      <a:pt x="93593" y="41481"/>
                      <a:pt x="86988" y="44034"/>
                      <a:pt x="80592" y="47054"/>
                    </a:cubicBezTo>
                    <a:lnTo>
                      <a:pt x="131342" y="76486"/>
                    </a:lnTo>
                    <a:lnTo>
                      <a:pt x="140846" y="73247"/>
                    </a:lnTo>
                    <a:cubicBezTo>
                      <a:pt x="153771" y="68866"/>
                      <a:pt x="165936" y="65246"/>
                      <a:pt x="177436" y="62294"/>
                    </a:cubicBezTo>
                    <a:cubicBezTo>
                      <a:pt x="188194" y="59379"/>
                      <a:pt x="199209" y="57531"/>
                      <a:pt x="210319" y="56769"/>
                    </a:cubicBezTo>
                    <a:cubicBezTo>
                      <a:pt x="220469" y="56159"/>
                      <a:pt x="230666" y="56864"/>
                      <a:pt x="240636" y="58864"/>
                    </a:cubicBezTo>
                    <a:cubicBezTo>
                      <a:pt x="250681" y="61084"/>
                      <a:pt x="260309" y="64913"/>
                      <a:pt x="269147" y="70199"/>
                    </a:cubicBezTo>
                    <a:cubicBezTo>
                      <a:pt x="277948" y="74562"/>
                      <a:pt x="285475" y="81124"/>
                      <a:pt x="291006" y="89249"/>
                    </a:cubicBezTo>
                    <a:cubicBezTo>
                      <a:pt x="294722" y="95174"/>
                      <a:pt x="295891" y="102356"/>
                      <a:pt x="294237" y="109156"/>
                    </a:cubicBezTo>
                    <a:cubicBezTo>
                      <a:pt x="292080" y="116634"/>
                      <a:pt x="287984" y="123406"/>
                      <a:pt x="282357" y="128778"/>
                    </a:cubicBezTo>
                    <a:cubicBezTo>
                      <a:pt x="275382" y="135807"/>
                      <a:pt x="267598" y="141980"/>
                      <a:pt x="259168" y="147161"/>
                    </a:cubicBezTo>
                    <a:lnTo>
                      <a:pt x="291481" y="166211"/>
                    </a:lnTo>
                    <a:lnTo>
                      <a:pt x="273709" y="176213"/>
                    </a:lnTo>
                    <a:lnTo>
                      <a:pt x="241111" y="157163"/>
                    </a:lnTo>
                    <a:cubicBezTo>
                      <a:pt x="225572" y="164820"/>
                      <a:pt x="209349" y="170983"/>
                      <a:pt x="192642" y="175546"/>
                    </a:cubicBezTo>
                    <a:cubicBezTo>
                      <a:pt x="175155" y="180384"/>
                      <a:pt x="157288" y="183728"/>
                      <a:pt x="139230" y="185547"/>
                    </a:cubicBezTo>
                    <a:lnTo>
                      <a:pt x="122219" y="154972"/>
                    </a:lnTo>
                    <a:cubicBezTo>
                      <a:pt x="126990" y="154848"/>
                      <a:pt x="131751" y="154467"/>
                      <a:pt x="136474" y="153829"/>
                    </a:cubicBezTo>
                    <a:cubicBezTo>
                      <a:pt x="142842" y="153067"/>
                      <a:pt x="149875" y="151924"/>
                      <a:pt x="157763" y="150209"/>
                    </a:cubicBezTo>
                    <a:cubicBezTo>
                      <a:pt x="165651" y="148495"/>
                      <a:pt x="173824" y="146399"/>
                      <a:pt x="182568" y="143828"/>
                    </a:cubicBezTo>
                    <a:cubicBezTo>
                      <a:pt x="191064" y="141275"/>
                      <a:pt x="199351" y="138093"/>
                      <a:pt x="207372" y="134303"/>
                    </a:cubicBezTo>
                    <a:lnTo>
                      <a:pt x="156812" y="105061"/>
                    </a:lnTo>
                    <a:lnTo>
                      <a:pt x="150255" y="107347"/>
                    </a:lnTo>
                    <a:lnTo>
                      <a:pt x="143317" y="109442"/>
                    </a:lnTo>
                    <a:cubicBezTo>
                      <a:pt x="130582" y="113633"/>
                      <a:pt x="118987" y="116967"/>
                      <a:pt x="108343" y="118967"/>
                    </a:cubicBezTo>
                    <a:cubicBezTo>
                      <a:pt x="98573" y="121244"/>
                      <a:pt x="88613" y="122577"/>
                      <a:pt x="78596" y="122968"/>
                    </a:cubicBezTo>
                    <a:cubicBezTo>
                      <a:pt x="69748" y="123234"/>
                      <a:pt x="60910" y="122406"/>
                      <a:pt x="52271" y="120491"/>
                    </a:cubicBezTo>
                    <a:cubicBezTo>
                      <a:pt x="43746" y="118520"/>
                      <a:pt x="35544" y="115310"/>
                      <a:pt x="27941" y="110966"/>
                    </a:cubicBezTo>
                    <a:cubicBezTo>
                      <a:pt x="19578" y="106613"/>
                      <a:pt x="12326" y="100384"/>
                      <a:pt x="6748" y="92773"/>
                    </a:cubicBezTo>
                    <a:cubicBezTo>
                      <a:pt x="2689" y="87068"/>
                      <a:pt x="675" y="80153"/>
                      <a:pt x="1045" y="73152"/>
                    </a:cubicBezTo>
                    <a:cubicBezTo>
                      <a:pt x="1787" y="65856"/>
                      <a:pt x="4704" y="58950"/>
                      <a:pt x="9409" y="53340"/>
                    </a:cubicBezTo>
                    <a:cubicBezTo>
                      <a:pt x="15244" y="45977"/>
                      <a:pt x="22163" y="39557"/>
                      <a:pt x="29937" y="34290"/>
                    </a:cubicBezTo>
                    <a:lnTo>
                      <a:pt x="0" y="16954"/>
                    </a:lnTo>
                    <a:lnTo>
                      <a:pt x="17582" y="6763"/>
                    </a:lnTo>
                    <a:lnTo>
                      <a:pt x="47329" y="23908"/>
                    </a:lnTo>
                    <a:cubicBezTo>
                      <a:pt x="61242" y="16993"/>
                      <a:pt x="75869" y="11621"/>
                      <a:pt x="90951" y="7906"/>
                    </a:cubicBezTo>
                    <a:cubicBezTo>
                      <a:pt x="105283" y="4220"/>
                      <a:pt x="119862" y="1581"/>
                      <a:pt x="134573" y="0"/>
                    </a:cubicBezTo>
                    <a:close/>
                    <a:moveTo>
                      <a:pt x="63200" y="83629"/>
                    </a:moveTo>
                    <a:cubicBezTo>
                      <a:pt x="69881" y="87468"/>
                      <a:pt x="77589" y="89106"/>
                      <a:pt x="85249" y="88297"/>
                    </a:cubicBezTo>
                    <a:cubicBezTo>
                      <a:pt x="95570" y="87173"/>
                      <a:pt x="105739" y="84906"/>
                      <a:pt x="115566" y="81534"/>
                    </a:cubicBezTo>
                    <a:lnTo>
                      <a:pt x="68047" y="54007"/>
                    </a:lnTo>
                    <a:cubicBezTo>
                      <a:pt x="50560" y="65437"/>
                      <a:pt x="48944" y="75314"/>
                      <a:pt x="63200" y="83629"/>
                    </a:cubicBezTo>
                    <a:close/>
                    <a:moveTo>
                      <a:pt x="230087" y="97536"/>
                    </a:moveTo>
                    <a:cubicBezTo>
                      <a:pt x="222845" y="93554"/>
                      <a:pt x="214500" y="92050"/>
                      <a:pt x="206327" y="93250"/>
                    </a:cubicBezTo>
                    <a:cubicBezTo>
                      <a:pt x="195046" y="94707"/>
                      <a:pt x="183917" y="97164"/>
                      <a:pt x="173064" y="100584"/>
                    </a:cubicBezTo>
                    <a:lnTo>
                      <a:pt x="220583" y="127921"/>
                    </a:lnTo>
                    <a:cubicBezTo>
                      <a:pt x="240541" y="115633"/>
                      <a:pt x="243772" y="105442"/>
                      <a:pt x="230087" y="9753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38" name="Google Shape;1590;p27">
              <a:extLst>
                <a:ext uri="{FF2B5EF4-FFF2-40B4-BE49-F238E27FC236}">
                  <a16:creationId xmlns:a16="http://schemas.microsoft.com/office/drawing/2014/main" xmlns="" id="{C4DBDAE3-D363-4935-B8BE-F1A12DF473F0}"/>
                </a:ext>
              </a:extLst>
            </p:cNvPr>
            <p:cNvGrpSpPr/>
            <p:nvPr/>
          </p:nvGrpSpPr>
          <p:grpSpPr>
            <a:xfrm>
              <a:off x="4984142" y="3105498"/>
              <a:ext cx="883852" cy="621125"/>
              <a:chOff x="6793767" y="3847623"/>
              <a:chExt cx="883852" cy="621125"/>
            </a:xfrm>
          </p:grpSpPr>
          <p:sp>
            <p:nvSpPr>
              <p:cNvPr id="128" name="Google Shape;1591;p27">
                <a:extLst>
                  <a:ext uri="{FF2B5EF4-FFF2-40B4-BE49-F238E27FC236}">
                    <a16:creationId xmlns:a16="http://schemas.microsoft.com/office/drawing/2014/main" xmlns="" id="{2D70FD8A-BB6A-40D6-B262-A4D38F5C1276}"/>
                  </a:ext>
                </a:extLst>
              </p:cNvPr>
              <p:cNvSpPr/>
              <p:nvPr/>
            </p:nvSpPr>
            <p:spPr>
              <a:xfrm>
                <a:off x="6793767" y="3957256"/>
                <a:ext cx="883852" cy="511492"/>
              </a:xfrm>
              <a:custGeom>
                <a:avLst/>
                <a:gdLst/>
                <a:ahLst/>
                <a:cxnLst/>
                <a:rect l="l" t="t" r="r" b="b"/>
                <a:pathLst>
                  <a:path w="883852" h="511492" extrusionOk="0">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1592;p27">
                <a:extLst>
                  <a:ext uri="{FF2B5EF4-FFF2-40B4-BE49-F238E27FC236}">
                    <a16:creationId xmlns:a16="http://schemas.microsoft.com/office/drawing/2014/main" xmlns="" id="{A4F005F6-AC9D-4D9A-8E13-7FE395967BA4}"/>
                  </a:ext>
                </a:extLst>
              </p:cNvPr>
              <p:cNvSpPr/>
              <p:nvPr/>
            </p:nvSpPr>
            <p:spPr>
              <a:xfrm>
                <a:off x="6793958" y="4100322"/>
                <a:ext cx="87339" cy="116585"/>
              </a:xfrm>
              <a:custGeom>
                <a:avLst/>
                <a:gdLst/>
                <a:ahLst/>
                <a:cxnLst/>
                <a:rect l="l" t="t" r="r" b="b"/>
                <a:pathLst>
                  <a:path w="87339" h="116585" extrusionOk="0">
                    <a:moveTo>
                      <a:pt x="0" y="116586"/>
                    </a:moveTo>
                    <a:lnTo>
                      <a:pt x="0" y="0"/>
                    </a:lnTo>
                    <a:lnTo>
                      <a:pt x="87340" y="78010"/>
                    </a:lnTo>
                    <a:lnTo>
                      <a:pt x="0" y="116586"/>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1593;p27">
                <a:extLst>
                  <a:ext uri="{FF2B5EF4-FFF2-40B4-BE49-F238E27FC236}">
                    <a16:creationId xmlns:a16="http://schemas.microsoft.com/office/drawing/2014/main" xmlns="" id="{B4958711-5D3F-4F7F-BF15-EB60A7E3E2DC}"/>
                  </a:ext>
                </a:extLst>
              </p:cNvPr>
              <p:cNvSpPr/>
              <p:nvPr/>
            </p:nvSpPr>
            <p:spPr>
              <a:xfrm>
                <a:off x="7611093" y="4103369"/>
                <a:ext cx="66526" cy="157162"/>
              </a:xfrm>
              <a:custGeom>
                <a:avLst/>
                <a:gdLst/>
                <a:ahLst/>
                <a:cxnLst/>
                <a:rect l="l" t="t" r="r" b="b"/>
                <a:pathLst>
                  <a:path w="66526" h="157162" extrusionOk="0">
                    <a:moveTo>
                      <a:pt x="66527" y="0"/>
                    </a:moveTo>
                    <a:lnTo>
                      <a:pt x="66527" y="109633"/>
                    </a:lnTo>
                    <a:lnTo>
                      <a:pt x="21859" y="157163"/>
                    </a:lnTo>
                    <a:lnTo>
                      <a:pt x="0" y="31623"/>
                    </a:lnTo>
                    <a:lnTo>
                      <a:pt x="66527" y="0"/>
                    </a:lnTo>
                    <a:close/>
                  </a:path>
                </a:pathLst>
              </a:custGeom>
              <a:solidFill>
                <a:srgbClr val="DD990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1594;p27">
                <a:extLst>
                  <a:ext uri="{FF2B5EF4-FFF2-40B4-BE49-F238E27FC236}">
                    <a16:creationId xmlns:a16="http://schemas.microsoft.com/office/drawing/2014/main" xmlns="" id="{A37FFAF2-1242-4147-B279-C77A2076794D}"/>
                  </a:ext>
                </a:extLst>
              </p:cNvPr>
              <p:cNvSpPr/>
              <p:nvPr/>
            </p:nvSpPr>
            <p:spPr>
              <a:xfrm>
                <a:off x="6793767" y="3847623"/>
                <a:ext cx="883852" cy="511492"/>
              </a:xfrm>
              <a:custGeom>
                <a:avLst/>
                <a:gdLst/>
                <a:ahLst/>
                <a:cxnLst/>
                <a:rect l="l" t="t" r="r" b="b"/>
                <a:pathLst>
                  <a:path w="883852" h="511492" extrusionOk="0">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1595;p27">
                <a:extLst>
                  <a:ext uri="{FF2B5EF4-FFF2-40B4-BE49-F238E27FC236}">
                    <a16:creationId xmlns:a16="http://schemas.microsoft.com/office/drawing/2014/main" xmlns="" id="{F93C7481-9C9E-44E3-AE02-7F20D279F29D}"/>
                  </a:ext>
                </a:extLst>
              </p:cNvPr>
              <p:cNvSpPr/>
              <p:nvPr/>
            </p:nvSpPr>
            <p:spPr>
              <a:xfrm>
                <a:off x="6919483" y="3917323"/>
                <a:ext cx="632596" cy="366021"/>
              </a:xfrm>
              <a:custGeom>
                <a:avLst/>
                <a:gdLst/>
                <a:ahLst/>
                <a:cxnLst/>
                <a:rect l="l" t="t" r="r" b="b"/>
                <a:pathLst>
                  <a:path w="632596" h="366021" extrusionOk="0">
                    <a:moveTo>
                      <a:pt x="632021" y="194048"/>
                    </a:moveTo>
                    <a:cubicBezTo>
                      <a:pt x="627555" y="237101"/>
                      <a:pt x="596952" y="279773"/>
                      <a:pt x="540025" y="312444"/>
                    </a:cubicBezTo>
                    <a:cubicBezTo>
                      <a:pt x="416476" y="383881"/>
                      <a:pt x="216136" y="383881"/>
                      <a:pt x="92587" y="312444"/>
                    </a:cubicBezTo>
                    <a:cubicBezTo>
                      <a:pt x="35564" y="279487"/>
                      <a:pt x="4962" y="237101"/>
                      <a:pt x="590" y="194048"/>
                    </a:cubicBezTo>
                    <a:cubicBezTo>
                      <a:pt x="-4732" y="143565"/>
                      <a:pt x="25965" y="92130"/>
                      <a:pt x="92587" y="53649"/>
                    </a:cubicBezTo>
                    <a:cubicBezTo>
                      <a:pt x="216136" y="-17883"/>
                      <a:pt x="416380" y="-17883"/>
                      <a:pt x="540025" y="53649"/>
                    </a:cubicBezTo>
                    <a:cubicBezTo>
                      <a:pt x="606836" y="92130"/>
                      <a:pt x="637249" y="143565"/>
                      <a:pt x="632021" y="194048"/>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3" name="Google Shape;1596;p27">
                <a:extLst>
                  <a:ext uri="{FF2B5EF4-FFF2-40B4-BE49-F238E27FC236}">
                    <a16:creationId xmlns:a16="http://schemas.microsoft.com/office/drawing/2014/main" xmlns="" id="{198979F4-5F3E-40A1-80BB-A59EA850E7DD}"/>
                  </a:ext>
                </a:extLst>
              </p:cNvPr>
              <p:cNvSpPr/>
              <p:nvPr/>
            </p:nvSpPr>
            <p:spPr>
              <a:xfrm>
                <a:off x="6920073" y="3939230"/>
                <a:ext cx="631431" cy="344114"/>
              </a:xfrm>
              <a:custGeom>
                <a:avLst/>
                <a:gdLst/>
                <a:ahLst/>
                <a:cxnLst/>
                <a:rect l="l" t="t" r="r" b="b"/>
                <a:pathLst>
                  <a:path w="631431" h="344114" extrusionOk="0">
                    <a:moveTo>
                      <a:pt x="631432" y="172141"/>
                    </a:moveTo>
                    <a:cubicBezTo>
                      <a:pt x="626965" y="215194"/>
                      <a:pt x="596363" y="257866"/>
                      <a:pt x="539435" y="290536"/>
                    </a:cubicBezTo>
                    <a:cubicBezTo>
                      <a:pt x="415886" y="361974"/>
                      <a:pt x="215546" y="361974"/>
                      <a:pt x="91997" y="290536"/>
                    </a:cubicBezTo>
                    <a:cubicBezTo>
                      <a:pt x="34974" y="257580"/>
                      <a:pt x="4372" y="215194"/>
                      <a:pt x="0" y="172141"/>
                    </a:cubicBezTo>
                    <a:cubicBezTo>
                      <a:pt x="4372" y="128992"/>
                      <a:pt x="34974" y="86416"/>
                      <a:pt x="91997" y="53650"/>
                    </a:cubicBezTo>
                    <a:cubicBezTo>
                      <a:pt x="215546" y="-17883"/>
                      <a:pt x="415791" y="-17883"/>
                      <a:pt x="539435" y="53650"/>
                    </a:cubicBezTo>
                    <a:cubicBezTo>
                      <a:pt x="596743" y="86606"/>
                      <a:pt x="626965" y="128992"/>
                      <a:pt x="631432" y="172141"/>
                    </a:cubicBezTo>
                    <a:close/>
                  </a:path>
                </a:pathLst>
              </a:custGeom>
              <a:solidFill>
                <a:srgbClr val="E8A30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4" name="Google Shape;1597;p27">
                <a:extLst>
                  <a:ext uri="{FF2B5EF4-FFF2-40B4-BE49-F238E27FC236}">
                    <a16:creationId xmlns:a16="http://schemas.microsoft.com/office/drawing/2014/main" xmlns="" id="{B6877AB2-D487-42E8-8DB2-C04E95DB8612}"/>
                  </a:ext>
                </a:extLst>
              </p:cNvPr>
              <p:cNvSpPr/>
              <p:nvPr/>
            </p:nvSpPr>
            <p:spPr>
              <a:xfrm>
                <a:off x="7081637" y="4021645"/>
                <a:ext cx="294557" cy="185070"/>
              </a:xfrm>
              <a:custGeom>
                <a:avLst/>
                <a:gdLst/>
                <a:ahLst/>
                <a:cxnLst/>
                <a:rect l="l" t="t" r="r" b="b"/>
                <a:pathLst>
                  <a:path w="294557" h="185070" extrusionOk="0">
                    <a:moveTo>
                      <a:pt x="149495" y="29813"/>
                    </a:moveTo>
                    <a:cubicBezTo>
                      <a:pt x="145608" y="29756"/>
                      <a:pt x="141730" y="30042"/>
                      <a:pt x="137900" y="30671"/>
                    </a:cubicBezTo>
                    <a:cubicBezTo>
                      <a:pt x="132673" y="31432"/>
                      <a:pt x="126876" y="32480"/>
                      <a:pt x="120413" y="33814"/>
                    </a:cubicBezTo>
                    <a:cubicBezTo>
                      <a:pt x="113951" y="35147"/>
                      <a:pt x="107203" y="36957"/>
                      <a:pt x="100265" y="39053"/>
                    </a:cubicBezTo>
                    <a:cubicBezTo>
                      <a:pt x="93470" y="41072"/>
                      <a:pt x="86827" y="43586"/>
                      <a:pt x="80402" y="46577"/>
                    </a:cubicBezTo>
                    <a:lnTo>
                      <a:pt x="131057" y="76010"/>
                    </a:lnTo>
                    <a:lnTo>
                      <a:pt x="140561" y="72771"/>
                    </a:lnTo>
                    <a:cubicBezTo>
                      <a:pt x="153486" y="68485"/>
                      <a:pt x="165651" y="64865"/>
                      <a:pt x="177151" y="61817"/>
                    </a:cubicBezTo>
                    <a:cubicBezTo>
                      <a:pt x="187909" y="58931"/>
                      <a:pt x="198924" y="57112"/>
                      <a:pt x="210034" y="56388"/>
                    </a:cubicBezTo>
                    <a:cubicBezTo>
                      <a:pt x="220155" y="55702"/>
                      <a:pt x="230315" y="56369"/>
                      <a:pt x="240256" y="58388"/>
                    </a:cubicBezTo>
                    <a:cubicBezTo>
                      <a:pt x="250292" y="60646"/>
                      <a:pt x="259919" y="64465"/>
                      <a:pt x="268767" y="69723"/>
                    </a:cubicBezTo>
                    <a:cubicBezTo>
                      <a:pt x="277549" y="74114"/>
                      <a:pt x="285066" y="80667"/>
                      <a:pt x="290626" y="88773"/>
                    </a:cubicBezTo>
                    <a:cubicBezTo>
                      <a:pt x="294294" y="94717"/>
                      <a:pt x="295454" y="101879"/>
                      <a:pt x="293857" y="108680"/>
                    </a:cubicBezTo>
                    <a:cubicBezTo>
                      <a:pt x="291709" y="116157"/>
                      <a:pt x="287604" y="122939"/>
                      <a:pt x="281977" y="128302"/>
                    </a:cubicBezTo>
                    <a:cubicBezTo>
                      <a:pt x="274973" y="135331"/>
                      <a:pt x="267152" y="141503"/>
                      <a:pt x="258693" y="146685"/>
                    </a:cubicBezTo>
                    <a:lnTo>
                      <a:pt x="291006" y="165735"/>
                    </a:lnTo>
                    <a:lnTo>
                      <a:pt x="273614" y="175736"/>
                    </a:lnTo>
                    <a:lnTo>
                      <a:pt x="241016" y="156686"/>
                    </a:lnTo>
                    <a:cubicBezTo>
                      <a:pt x="225506" y="164402"/>
                      <a:pt x="209264" y="170555"/>
                      <a:pt x="192547" y="175070"/>
                    </a:cubicBezTo>
                    <a:cubicBezTo>
                      <a:pt x="175022" y="179918"/>
                      <a:pt x="157126" y="183261"/>
                      <a:pt x="139040" y="185071"/>
                    </a:cubicBezTo>
                    <a:lnTo>
                      <a:pt x="122029" y="154496"/>
                    </a:lnTo>
                    <a:cubicBezTo>
                      <a:pt x="125165" y="154496"/>
                      <a:pt x="129917" y="154496"/>
                      <a:pt x="136284" y="153448"/>
                    </a:cubicBezTo>
                    <a:cubicBezTo>
                      <a:pt x="142652" y="152400"/>
                      <a:pt x="149780" y="151447"/>
                      <a:pt x="157573" y="149733"/>
                    </a:cubicBezTo>
                    <a:cubicBezTo>
                      <a:pt x="165366" y="148019"/>
                      <a:pt x="173729" y="145923"/>
                      <a:pt x="182378" y="143351"/>
                    </a:cubicBezTo>
                    <a:cubicBezTo>
                      <a:pt x="190912" y="140827"/>
                      <a:pt x="199238" y="137646"/>
                      <a:pt x="207278" y="133826"/>
                    </a:cubicBezTo>
                    <a:lnTo>
                      <a:pt x="156718" y="104585"/>
                    </a:lnTo>
                    <a:lnTo>
                      <a:pt x="150065" y="106871"/>
                    </a:lnTo>
                    <a:lnTo>
                      <a:pt x="143222" y="109061"/>
                    </a:lnTo>
                    <a:cubicBezTo>
                      <a:pt x="130487" y="113252"/>
                      <a:pt x="118797" y="116491"/>
                      <a:pt x="108248" y="118586"/>
                    </a:cubicBezTo>
                    <a:cubicBezTo>
                      <a:pt x="98450" y="120863"/>
                      <a:pt x="88461" y="122206"/>
                      <a:pt x="78406" y="122587"/>
                    </a:cubicBezTo>
                    <a:cubicBezTo>
                      <a:pt x="69596" y="122901"/>
                      <a:pt x="60777" y="122072"/>
                      <a:pt x="52176" y="120110"/>
                    </a:cubicBezTo>
                    <a:cubicBezTo>
                      <a:pt x="43622" y="118129"/>
                      <a:pt x="35392" y="114919"/>
                      <a:pt x="27751" y="110585"/>
                    </a:cubicBezTo>
                    <a:cubicBezTo>
                      <a:pt x="19454" y="106175"/>
                      <a:pt x="12250" y="99955"/>
                      <a:pt x="6653" y="92393"/>
                    </a:cubicBezTo>
                    <a:cubicBezTo>
                      <a:pt x="2528" y="86716"/>
                      <a:pt x="485" y="79781"/>
                      <a:pt x="855" y="72771"/>
                    </a:cubicBezTo>
                    <a:cubicBezTo>
                      <a:pt x="1682" y="65503"/>
                      <a:pt x="4590" y="58617"/>
                      <a:pt x="9219" y="52959"/>
                    </a:cubicBezTo>
                    <a:cubicBezTo>
                      <a:pt x="15064" y="45577"/>
                      <a:pt x="22020" y="39148"/>
                      <a:pt x="29842" y="33909"/>
                    </a:cubicBezTo>
                    <a:lnTo>
                      <a:pt x="0" y="16954"/>
                    </a:lnTo>
                    <a:lnTo>
                      <a:pt x="17582" y="6763"/>
                    </a:lnTo>
                    <a:lnTo>
                      <a:pt x="47234" y="24003"/>
                    </a:lnTo>
                    <a:cubicBezTo>
                      <a:pt x="61148" y="17050"/>
                      <a:pt x="75774" y="11659"/>
                      <a:pt x="90856" y="7906"/>
                    </a:cubicBezTo>
                    <a:cubicBezTo>
                      <a:pt x="105188" y="4239"/>
                      <a:pt x="119767" y="1591"/>
                      <a:pt x="134479" y="0"/>
                    </a:cubicBezTo>
                    <a:close/>
                    <a:moveTo>
                      <a:pt x="63105" y="83153"/>
                    </a:moveTo>
                    <a:cubicBezTo>
                      <a:pt x="69786" y="86992"/>
                      <a:pt x="77494" y="88659"/>
                      <a:pt x="85154" y="87916"/>
                    </a:cubicBezTo>
                    <a:cubicBezTo>
                      <a:pt x="95437" y="86735"/>
                      <a:pt x="105568" y="84468"/>
                      <a:pt x="115376" y="81153"/>
                    </a:cubicBezTo>
                    <a:lnTo>
                      <a:pt x="67857" y="53530"/>
                    </a:lnTo>
                    <a:cubicBezTo>
                      <a:pt x="50370" y="65056"/>
                      <a:pt x="48850" y="74866"/>
                      <a:pt x="63105" y="83629"/>
                    </a:cubicBezTo>
                    <a:close/>
                    <a:moveTo>
                      <a:pt x="229992" y="97060"/>
                    </a:moveTo>
                    <a:cubicBezTo>
                      <a:pt x="222712" y="93097"/>
                      <a:pt x="214329" y="91621"/>
                      <a:pt x="206137" y="92869"/>
                    </a:cubicBezTo>
                    <a:cubicBezTo>
                      <a:pt x="194885" y="94288"/>
                      <a:pt x="183784" y="96717"/>
                      <a:pt x="172969" y="100108"/>
                    </a:cubicBezTo>
                    <a:lnTo>
                      <a:pt x="220488" y="127540"/>
                    </a:lnTo>
                    <a:cubicBezTo>
                      <a:pt x="240446" y="115157"/>
                      <a:pt x="243677" y="105061"/>
                      <a:pt x="229992" y="9706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1598;p27">
                <a:extLst>
                  <a:ext uri="{FF2B5EF4-FFF2-40B4-BE49-F238E27FC236}">
                    <a16:creationId xmlns:a16="http://schemas.microsoft.com/office/drawing/2014/main" xmlns="" id="{60A60A4B-AA87-4A61-820C-D6624A365204}"/>
                  </a:ext>
                </a:extLst>
              </p:cNvPr>
              <p:cNvSpPr/>
              <p:nvPr/>
            </p:nvSpPr>
            <p:spPr>
              <a:xfrm>
                <a:off x="7203761" y="4159186"/>
                <a:ext cx="19007" cy="25526"/>
              </a:xfrm>
              <a:custGeom>
                <a:avLst/>
                <a:gdLst/>
                <a:ahLst/>
                <a:cxnLst/>
                <a:rect l="l" t="t" r="r" b="b"/>
                <a:pathLst>
                  <a:path w="19007" h="25526" extrusionOk="0">
                    <a:moveTo>
                      <a:pt x="0" y="17145"/>
                    </a:moveTo>
                    <a:cubicBezTo>
                      <a:pt x="475" y="15907"/>
                      <a:pt x="0" y="0"/>
                      <a:pt x="0" y="0"/>
                    </a:cubicBezTo>
                    <a:lnTo>
                      <a:pt x="19008" y="12478"/>
                    </a:lnTo>
                    <a:lnTo>
                      <a:pt x="10644" y="25527"/>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1599;p27">
                <a:extLst>
                  <a:ext uri="{FF2B5EF4-FFF2-40B4-BE49-F238E27FC236}">
                    <a16:creationId xmlns:a16="http://schemas.microsoft.com/office/drawing/2014/main" xmlns="" id="{B7DFB5EE-3EE2-4B92-9EEE-A75FA9486080}"/>
                  </a:ext>
                </a:extLst>
              </p:cNvPr>
              <p:cNvSpPr/>
              <p:nvPr/>
            </p:nvSpPr>
            <p:spPr>
              <a:xfrm>
                <a:off x="7330922" y="4170044"/>
                <a:ext cx="42006" cy="19716"/>
              </a:xfrm>
              <a:custGeom>
                <a:avLst/>
                <a:gdLst/>
                <a:ahLst/>
                <a:cxnLst/>
                <a:rect l="l" t="t" r="r" b="b"/>
                <a:pathLst>
                  <a:path w="42006" h="19716" extrusionOk="0">
                    <a:moveTo>
                      <a:pt x="42007" y="17145"/>
                    </a:moveTo>
                    <a:lnTo>
                      <a:pt x="42007" y="0"/>
                    </a:lnTo>
                    <a:lnTo>
                      <a:pt x="0" y="3239"/>
                    </a:lnTo>
                    <a:lnTo>
                      <a:pt x="24140" y="19717"/>
                    </a:lnTo>
                    <a:lnTo>
                      <a:pt x="42007"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1600;p27">
                <a:extLst>
                  <a:ext uri="{FF2B5EF4-FFF2-40B4-BE49-F238E27FC236}">
                    <a16:creationId xmlns:a16="http://schemas.microsoft.com/office/drawing/2014/main" xmlns="" id="{789E049A-1942-45DC-8F7F-7FEAE0D374CA}"/>
                  </a:ext>
                </a:extLst>
              </p:cNvPr>
              <p:cNvSpPr/>
              <p:nvPr/>
            </p:nvSpPr>
            <p:spPr>
              <a:xfrm>
                <a:off x="7345082" y="4106799"/>
                <a:ext cx="31457" cy="17430"/>
              </a:xfrm>
              <a:custGeom>
                <a:avLst/>
                <a:gdLst/>
                <a:ahLst/>
                <a:cxnLst/>
                <a:rect l="l" t="t" r="r" b="b"/>
                <a:pathLst>
                  <a:path w="31457" h="17430" extrusionOk="0">
                    <a:moveTo>
                      <a:pt x="31458" y="17431"/>
                    </a:moveTo>
                    <a:lnTo>
                      <a:pt x="31458" y="0"/>
                    </a:lnTo>
                    <a:lnTo>
                      <a:pt x="0" y="11430"/>
                    </a:lnTo>
                    <a:lnTo>
                      <a:pt x="31458" y="17431"/>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1601;p27">
                <a:extLst>
                  <a:ext uri="{FF2B5EF4-FFF2-40B4-BE49-F238E27FC236}">
                    <a16:creationId xmlns:a16="http://schemas.microsoft.com/office/drawing/2014/main" xmlns="" id="{50C2F0CC-B68F-4FE0-9890-1C5370E23D9A}"/>
                  </a:ext>
                </a:extLst>
              </p:cNvPr>
              <p:cNvSpPr/>
              <p:nvPr/>
            </p:nvSpPr>
            <p:spPr>
              <a:xfrm>
                <a:off x="7246148" y="4113180"/>
                <a:ext cx="47424" cy="33147"/>
              </a:xfrm>
              <a:custGeom>
                <a:avLst/>
                <a:gdLst/>
                <a:ahLst/>
                <a:cxnLst/>
                <a:rect l="l" t="t" r="r" b="b"/>
                <a:pathLst>
                  <a:path w="47424" h="33147" extrusionOk="0">
                    <a:moveTo>
                      <a:pt x="0" y="10097"/>
                    </a:moveTo>
                    <a:lnTo>
                      <a:pt x="10549" y="0"/>
                    </a:lnTo>
                    <a:lnTo>
                      <a:pt x="47424" y="25622"/>
                    </a:lnTo>
                    <a:lnTo>
                      <a:pt x="45143" y="33147"/>
                    </a:lnTo>
                    <a:cubicBezTo>
                      <a:pt x="45143" y="33147"/>
                      <a:pt x="17582" y="21527"/>
                      <a:pt x="16632" y="20860"/>
                    </a:cubicBezTo>
                    <a:cubicBezTo>
                      <a:pt x="15681" y="20193"/>
                      <a:pt x="0" y="10097"/>
                      <a:pt x="0" y="10097"/>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1602;p27">
                <a:extLst>
                  <a:ext uri="{FF2B5EF4-FFF2-40B4-BE49-F238E27FC236}">
                    <a16:creationId xmlns:a16="http://schemas.microsoft.com/office/drawing/2014/main" xmlns="" id="{52985B67-DD69-4E55-B7C3-AF8F99AF4A95}"/>
                  </a:ext>
                </a:extLst>
              </p:cNvPr>
              <p:cNvSpPr/>
              <p:nvPr/>
            </p:nvSpPr>
            <p:spPr>
              <a:xfrm>
                <a:off x="7149589" y="4058031"/>
                <a:ext cx="59018" cy="38957"/>
              </a:xfrm>
              <a:custGeom>
                <a:avLst/>
                <a:gdLst/>
                <a:ahLst/>
                <a:cxnLst/>
                <a:rect l="l" t="t" r="r" b="b"/>
                <a:pathLst>
                  <a:path w="59018" h="38957" extrusionOk="0">
                    <a:moveTo>
                      <a:pt x="0" y="11144"/>
                    </a:moveTo>
                    <a:lnTo>
                      <a:pt x="48945" y="38957"/>
                    </a:lnTo>
                    <a:lnTo>
                      <a:pt x="59019" y="31718"/>
                    </a:lnTo>
                    <a:cubicBezTo>
                      <a:pt x="59019" y="31718"/>
                      <a:pt x="52841" y="24574"/>
                      <a:pt x="52366" y="23908"/>
                    </a:cubicBezTo>
                    <a:cubicBezTo>
                      <a:pt x="48004" y="18878"/>
                      <a:pt x="42872" y="14564"/>
                      <a:pt x="37160" y="11144"/>
                    </a:cubicBezTo>
                    <a:cubicBezTo>
                      <a:pt x="33549" y="10478"/>
                      <a:pt x="10264" y="0"/>
                      <a:pt x="10264" y="0"/>
                    </a:cubicBez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1603;p27">
                <a:extLst>
                  <a:ext uri="{FF2B5EF4-FFF2-40B4-BE49-F238E27FC236}">
                    <a16:creationId xmlns:a16="http://schemas.microsoft.com/office/drawing/2014/main" xmlns="" id="{9A6437B8-F670-4CD3-93A2-5A55B935F971}"/>
                  </a:ext>
                </a:extLst>
              </p:cNvPr>
              <p:cNvSpPr/>
              <p:nvPr/>
            </p:nvSpPr>
            <p:spPr>
              <a:xfrm>
                <a:off x="7203761" y="4026884"/>
                <a:ext cx="27370" cy="24574"/>
              </a:xfrm>
              <a:custGeom>
                <a:avLst/>
                <a:gdLst/>
                <a:ahLst/>
                <a:cxnLst/>
                <a:rect l="l" t="t" r="r" b="b"/>
                <a:pathLst>
                  <a:path w="27370" h="24574" extrusionOk="0">
                    <a:moveTo>
                      <a:pt x="27371" y="24575"/>
                    </a:moveTo>
                    <a:lnTo>
                      <a:pt x="27371" y="7334"/>
                    </a:lnTo>
                    <a:lnTo>
                      <a:pt x="4847" y="0"/>
                    </a:lnTo>
                    <a:lnTo>
                      <a:pt x="0" y="13526"/>
                    </a:lnTo>
                    <a:lnTo>
                      <a:pt x="1236" y="19717"/>
                    </a:lnTo>
                    <a:lnTo>
                      <a:pt x="27371" y="2457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1604;p27">
                <a:extLst>
                  <a:ext uri="{FF2B5EF4-FFF2-40B4-BE49-F238E27FC236}">
                    <a16:creationId xmlns:a16="http://schemas.microsoft.com/office/drawing/2014/main" xmlns="" id="{A812D871-1084-475B-BF58-7F3B229CA468}"/>
                  </a:ext>
                </a:extLst>
              </p:cNvPr>
              <p:cNvSpPr/>
              <p:nvPr/>
            </p:nvSpPr>
            <p:spPr>
              <a:xfrm>
                <a:off x="7081637" y="4021835"/>
                <a:ext cx="26040" cy="19526"/>
              </a:xfrm>
              <a:custGeom>
                <a:avLst/>
                <a:gdLst/>
                <a:ahLst/>
                <a:cxnLst/>
                <a:rect l="l" t="t" r="r" b="b"/>
                <a:pathLst>
                  <a:path w="26040" h="19526" extrusionOk="0">
                    <a:moveTo>
                      <a:pt x="0" y="17145"/>
                    </a:moveTo>
                    <a:lnTo>
                      <a:pt x="0" y="0"/>
                    </a:lnTo>
                    <a:lnTo>
                      <a:pt x="26041" y="2858"/>
                    </a:lnTo>
                    <a:lnTo>
                      <a:pt x="17582" y="19526"/>
                    </a:lnTo>
                    <a:lnTo>
                      <a:pt x="0" y="17145"/>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1605;p27">
                <a:extLst>
                  <a:ext uri="{FF2B5EF4-FFF2-40B4-BE49-F238E27FC236}">
                    <a16:creationId xmlns:a16="http://schemas.microsoft.com/office/drawing/2014/main" xmlns="" id="{010F42A3-AE07-498A-87B3-450AACEEBCA5}"/>
                  </a:ext>
                </a:extLst>
              </p:cNvPr>
              <p:cNvSpPr/>
              <p:nvPr/>
            </p:nvSpPr>
            <p:spPr>
              <a:xfrm>
                <a:off x="7082588" y="4079462"/>
                <a:ext cx="29842" cy="30289"/>
              </a:xfrm>
              <a:custGeom>
                <a:avLst/>
                <a:gdLst/>
                <a:ahLst/>
                <a:cxnLst/>
                <a:rect l="l" t="t" r="r" b="b"/>
                <a:pathLst>
                  <a:path w="29842" h="30289" extrusionOk="0">
                    <a:moveTo>
                      <a:pt x="0" y="17812"/>
                    </a:moveTo>
                    <a:lnTo>
                      <a:pt x="0" y="0"/>
                    </a:lnTo>
                    <a:lnTo>
                      <a:pt x="29842" y="0"/>
                    </a:lnTo>
                    <a:lnTo>
                      <a:pt x="22619" y="16002"/>
                    </a:lnTo>
                    <a:lnTo>
                      <a:pt x="9599" y="30289"/>
                    </a:lnTo>
                    <a:close/>
                  </a:path>
                </a:pathLst>
              </a:custGeom>
              <a:solidFill>
                <a:srgbClr val="CC8B0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1606;p27">
                <a:extLst>
                  <a:ext uri="{FF2B5EF4-FFF2-40B4-BE49-F238E27FC236}">
                    <a16:creationId xmlns:a16="http://schemas.microsoft.com/office/drawing/2014/main" xmlns="" id="{CC7EFA64-B96B-463B-9024-CA4C6A8FB6BB}"/>
                  </a:ext>
                </a:extLst>
              </p:cNvPr>
              <p:cNvSpPr/>
              <p:nvPr/>
            </p:nvSpPr>
            <p:spPr>
              <a:xfrm>
                <a:off x="7081542" y="4004024"/>
                <a:ext cx="294657" cy="185547"/>
              </a:xfrm>
              <a:custGeom>
                <a:avLst/>
                <a:gdLst/>
                <a:ahLst/>
                <a:cxnLst/>
                <a:rect l="l" t="t" r="r" b="b"/>
                <a:pathLst>
                  <a:path w="294657" h="185547" extrusionOk="0">
                    <a:moveTo>
                      <a:pt x="149590" y="30194"/>
                    </a:moveTo>
                    <a:cubicBezTo>
                      <a:pt x="145702" y="30185"/>
                      <a:pt x="141825" y="30499"/>
                      <a:pt x="137995" y="31147"/>
                    </a:cubicBezTo>
                    <a:cubicBezTo>
                      <a:pt x="132768" y="31909"/>
                      <a:pt x="126970" y="32956"/>
                      <a:pt x="120508" y="34290"/>
                    </a:cubicBezTo>
                    <a:cubicBezTo>
                      <a:pt x="114045" y="35623"/>
                      <a:pt x="107298" y="37433"/>
                      <a:pt x="100360" y="39529"/>
                    </a:cubicBezTo>
                    <a:cubicBezTo>
                      <a:pt x="93565" y="41548"/>
                      <a:pt x="86922" y="44063"/>
                      <a:pt x="80497" y="47054"/>
                    </a:cubicBezTo>
                    <a:lnTo>
                      <a:pt x="131152" y="76486"/>
                    </a:lnTo>
                    <a:lnTo>
                      <a:pt x="140656" y="73247"/>
                    </a:lnTo>
                    <a:cubicBezTo>
                      <a:pt x="153581" y="68961"/>
                      <a:pt x="165746" y="65246"/>
                      <a:pt x="177246" y="62294"/>
                    </a:cubicBezTo>
                    <a:cubicBezTo>
                      <a:pt x="187994" y="59360"/>
                      <a:pt x="199009" y="57541"/>
                      <a:pt x="210129" y="56864"/>
                    </a:cubicBezTo>
                    <a:cubicBezTo>
                      <a:pt x="220250" y="56179"/>
                      <a:pt x="230410" y="56845"/>
                      <a:pt x="240351" y="58864"/>
                    </a:cubicBezTo>
                    <a:cubicBezTo>
                      <a:pt x="250406" y="61074"/>
                      <a:pt x="260033" y="64903"/>
                      <a:pt x="268862" y="70199"/>
                    </a:cubicBezTo>
                    <a:cubicBezTo>
                      <a:pt x="277644" y="74590"/>
                      <a:pt x="285161" y="81144"/>
                      <a:pt x="290721" y="89249"/>
                    </a:cubicBezTo>
                    <a:cubicBezTo>
                      <a:pt x="294399" y="95193"/>
                      <a:pt x="295558" y="102356"/>
                      <a:pt x="293952" y="109156"/>
                    </a:cubicBezTo>
                    <a:cubicBezTo>
                      <a:pt x="291776" y="116624"/>
                      <a:pt x="287680" y="123397"/>
                      <a:pt x="282072" y="128778"/>
                    </a:cubicBezTo>
                    <a:cubicBezTo>
                      <a:pt x="275068" y="135807"/>
                      <a:pt x="267246" y="141980"/>
                      <a:pt x="258788" y="147161"/>
                    </a:cubicBezTo>
                    <a:lnTo>
                      <a:pt x="291101" y="166211"/>
                    </a:lnTo>
                    <a:lnTo>
                      <a:pt x="273709" y="176213"/>
                    </a:lnTo>
                    <a:lnTo>
                      <a:pt x="241111" y="157163"/>
                    </a:lnTo>
                    <a:cubicBezTo>
                      <a:pt x="225582" y="164830"/>
                      <a:pt x="209349" y="170993"/>
                      <a:pt x="192642" y="175546"/>
                    </a:cubicBezTo>
                    <a:cubicBezTo>
                      <a:pt x="175117" y="180394"/>
                      <a:pt x="157221" y="183737"/>
                      <a:pt x="139135" y="185547"/>
                    </a:cubicBezTo>
                    <a:lnTo>
                      <a:pt x="122123" y="154972"/>
                    </a:lnTo>
                    <a:cubicBezTo>
                      <a:pt x="126894" y="154848"/>
                      <a:pt x="131656" y="154467"/>
                      <a:pt x="136379" y="153829"/>
                    </a:cubicBezTo>
                    <a:cubicBezTo>
                      <a:pt x="143536" y="153019"/>
                      <a:pt x="150644" y="151810"/>
                      <a:pt x="157668" y="150209"/>
                    </a:cubicBezTo>
                    <a:cubicBezTo>
                      <a:pt x="165556" y="148495"/>
                      <a:pt x="173824" y="146399"/>
                      <a:pt x="182473" y="143828"/>
                    </a:cubicBezTo>
                    <a:cubicBezTo>
                      <a:pt x="190988" y="141256"/>
                      <a:pt x="199313" y="138074"/>
                      <a:pt x="207372" y="134303"/>
                    </a:cubicBezTo>
                    <a:lnTo>
                      <a:pt x="156812" y="105061"/>
                    </a:lnTo>
                    <a:lnTo>
                      <a:pt x="150160" y="107347"/>
                    </a:lnTo>
                    <a:lnTo>
                      <a:pt x="143317" y="109442"/>
                    </a:lnTo>
                    <a:cubicBezTo>
                      <a:pt x="130582" y="113633"/>
                      <a:pt x="118892" y="116967"/>
                      <a:pt x="108343" y="118967"/>
                    </a:cubicBezTo>
                    <a:cubicBezTo>
                      <a:pt x="98545" y="121244"/>
                      <a:pt x="88556" y="122587"/>
                      <a:pt x="78501" y="122968"/>
                    </a:cubicBezTo>
                    <a:cubicBezTo>
                      <a:pt x="69691" y="123282"/>
                      <a:pt x="60872" y="122454"/>
                      <a:pt x="52271" y="120491"/>
                    </a:cubicBezTo>
                    <a:cubicBezTo>
                      <a:pt x="43698" y="118548"/>
                      <a:pt x="35468" y="115338"/>
                      <a:pt x="27846" y="110966"/>
                    </a:cubicBezTo>
                    <a:cubicBezTo>
                      <a:pt x="19511" y="106613"/>
                      <a:pt x="12288" y="100384"/>
                      <a:pt x="6748" y="92773"/>
                    </a:cubicBezTo>
                    <a:cubicBezTo>
                      <a:pt x="2604" y="87106"/>
                      <a:pt x="551" y="80172"/>
                      <a:pt x="950" y="73152"/>
                    </a:cubicBezTo>
                    <a:cubicBezTo>
                      <a:pt x="1777" y="65884"/>
                      <a:pt x="4685" y="58998"/>
                      <a:pt x="9314" y="53340"/>
                    </a:cubicBezTo>
                    <a:cubicBezTo>
                      <a:pt x="15159" y="45958"/>
                      <a:pt x="22115" y="39529"/>
                      <a:pt x="29937" y="34290"/>
                    </a:cubicBezTo>
                    <a:lnTo>
                      <a:pt x="0" y="16954"/>
                    </a:lnTo>
                    <a:lnTo>
                      <a:pt x="17582" y="6763"/>
                    </a:lnTo>
                    <a:lnTo>
                      <a:pt x="47234" y="23908"/>
                    </a:lnTo>
                    <a:cubicBezTo>
                      <a:pt x="61166" y="17031"/>
                      <a:pt x="75783" y="11668"/>
                      <a:pt x="90856" y="7906"/>
                    </a:cubicBezTo>
                    <a:cubicBezTo>
                      <a:pt x="105188" y="4239"/>
                      <a:pt x="119767" y="1591"/>
                      <a:pt x="134479" y="0"/>
                    </a:cubicBezTo>
                    <a:close/>
                    <a:moveTo>
                      <a:pt x="63200" y="83629"/>
                    </a:moveTo>
                    <a:cubicBezTo>
                      <a:pt x="69881" y="87468"/>
                      <a:pt x="77589" y="89135"/>
                      <a:pt x="85249" y="88392"/>
                    </a:cubicBezTo>
                    <a:cubicBezTo>
                      <a:pt x="95541" y="87211"/>
                      <a:pt x="105672" y="84915"/>
                      <a:pt x="115471" y="81534"/>
                    </a:cubicBezTo>
                    <a:lnTo>
                      <a:pt x="67952" y="54007"/>
                    </a:lnTo>
                    <a:cubicBezTo>
                      <a:pt x="50532" y="65437"/>
                      <a:pt x="48944" y="75314"/>
                      <a:pt x="63200" y="83629"/>
                    </a:cubicBezTo>
                    <a:close/>
                    <a:moveTo>
                      <a:pt x="230087" y="97536"/>
                    </a:moveTo>
                    <a:cubicBezTo>
                      <a:pt x="222788" y="93612"/>
                      <a:pt x="214434" y="92116"/>
                      <a:pt x="206232" y="93250"/>
                    </a:cubicBezTo>
                    <a:cubicBezTo>
                      <a:pt x="194989" y="94755"/>
                      <a:pt x="183898" y="97212"/>
                      <a:pt x="173064" y="100584"/>
                    </a:cubicBezTo>
                    <a:lnTo>
                      <a:pt x="220583" y="127921"/>
                    </a:lnTo>
                    <a:cubicBezTo>
                      <a:pt x="240541" y="115634"/>
                      <a:pt x="243772" y="105442"/>
                      <a:pt x="230087" y="97536"/>
                    </a:cubicBezTo>
                    <a:close/>
                  </a:path>
                </a:pathLst>
              </a:custGeom>
              <a:solidFill>
                <a:srgbClr val="F9CA0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9" name="Google Shape;1607;p27">
              <a:extLst>
                <a:ext uri="{FF2B5EF4-FFF2-40B4-BE49-F238E27FC236}">
                  <a16:creationId xmlns:a16="http://schemas.microsoft.com/office/drawing/2014/main" xmlns="" id="{17EA2BE6-ED2F-405C-8019-F7B4F389AB57}"/>
                </a:ext>
              </a:extLst>
            </p:cNvPr>
            <p:cNvSpPr/>
            <p:nvPr/>
          </p:nvSpPr>
          <p:spPr>
            <a:xfrm>
              <a:off x="2890886" y="2508793"/>
              <a:ext cx="205462" cy="301290"/>
            </a:xfrm>
            <a:custGeom>
              <a:avLst/>
              <a:gdLst/>
              <a:ahLst/>
              <a:cxnLst/>
              <a:rect l="l" t="t" r="r" b="b"/>
              <a:pathLst>
                <a:path w="205462" h="301290" extrusionOk="0">
                  <a:moveTo>
                    <a:pt x="72372" y="9965"/>
                  </a:moveTo>
                  <a:cubicBezTo>
                    <a:pt x="80545" y="-3179"/>
                    <a:pt x="142985" y="-11847"/>
                    <a:pt x="163608" y="41207"/>
                  </a:cubicBezTo>
                  <a:cubicBezTo>
                    <a:pt x="171306" y="61305"/>
                    <a:pt x="170166" y="112740"/>
                    <a:pt x="176628" y="145030"/>
                  </a:cubicBezTo>
                  <a:cubicBezTo>
                    <a:pt x="183091" y="177320"/>
                    <a:pt x="198582" y="195608"/>
                    <a:pt x="204094" y="221801"/>
                  </a:cubicBezTo>
                  <a:cubicBezTo>
                    <a:pt x="209606" y="247995"/>
                    <a:pt x="200578" y="292000"/>
                    <a:pt x="137568" y="299716"/>
                  </a:cubicBezTo>
                  <a:cubicBezTo>
                    <a:pt x="74558" y="307431"/>
                    <a:pt x="26088" y="285333"/>
                    <a:pt x="11262" y="265140"/>
                  </a:cubicBezTo>
                  <a:cubicBezTo>
                    <a:pt x="-3563" y="244947"/>
                    <a:pt x="-3944" y="202275"/>
                    <a:pt x="11262" y="179415"/>
                  </a:cubicBezTo>
                  <a:cubicBezTo>
                    <a:pt x="26468" y="156555"/>
                    <a:pt x="38443" y="137696"/>
                    <a:pt x="38063" y="10778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1608;p27">
              <a:extLst>
                <a:ext uri="{FF2B5EF4-FFF2-40B4-BE49-F238E27FC236}">
                  <a16:creationId xmlns:a16="http://schemas.microsoft.com/office/drawing/2014/main" xmlns="" id="{21F19FAA-3553-4353-AA02-5D48F9F07616}"/>
                </a:ext>
              </a:extLst>
            </p:cNvPr>
            <p:cNvSpPr/>
            <p:nvPr/>
          </p:nvSpPr>
          <p:spPr>
            <a:xfrm>
              <a:off x="2906291" y="2506021"/>
              <a:ext cx="98213" cy="121997"/>
            </a:xfrm>
            <a:custGeom>
              <a:avLst/>
              <a:gdLst/>
              <a:ahLst/>
              <a:cxnLst/>
              <a:rect l="l" t="t" r="r" b="b"/>
              <a:pathLst>
                <a:path w="98213" h="121997" extrusionOk="0">
                  <a:moveTo>
                    <a:pt x="98213" y="3593"/>
                  </a:moveTo>
                  <a:cubicBezTo>
                    <a:pt x="98213" y="3593"/>
                    <a:pt x="50694" y="-9932"/>
                    <a:pt x="22183" y="15499"/>
                  </a:cubicBezTo>
                  <a:cubicBezTo>
                    <a:pt x="3095" y="33359"/>
                    <a:pt x="-4458" y="60400"/>
                    <a:pt x="2605" y="85603"/>
                  </a:cubicBezTo>
                  <a:cubicBezTo>
                    <a:pt x="6407" y="100558"/>
                    <a:pt x="14010" y="120846"/>
                    <a:pt x="25794" y="121989"/>
                  </a:cubicBezTo>
                  <a:cubicBezTo>
                    <a:pt x="37579" y="123132"/>
                    <a:pt x="98213" y="3593"/>
                    <a:pt x="98213" y="35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1609;p27">
              <a:extLst>
                <a:ext uri="{FF2B5EF4-FFF2-40B4-BE49-F238E27FC236}">
                  <a16:creationId xmlns:a16="http://schemas.microsoft.com/office/drawing/2014/main" xmlns="" id="{515CEF19-8D71-4CC7-8C6F-4B57AA0B4705}"/>
                </a:ext>
              </a:extLst>
            </p:cNvPr>
            <p:cNvSpPr/>
            <p:nvPr/>
          </p:nvSpPr>
          <p:spPr>
            <a:xfrm>
              <a:off x="2925684" y="2638202"/>
              <a:ext cx="121328" cy="136036"/>
            </a:xfrm>
            <a:custGeom>
              <a:avLst/>
              <a:gdLst/>
              <a:ahLst/>
              <a:cxnLst/>
              <a:rect l="l" t="t" r="r" b="b"/>
              <a:pathLst>
                <a:path w="121328" h="136036" extrusionOk="0">
                  <a:moveTo>
                    <a:pt x="96782" y="0"/>
                  </a:moveTo>
                  <a:cubicBezTo>
                    <a:pt x="96782" y="0"/>
                    <a:pt x="93741" y="52483"/>
                    <a:pt x="94691" y="56388"/>
                  </a:cubicBezTo>
                  <a:cubicBezTo>
                    <a:pt x="95641" y="60293"/>
                    <a:pt x="115219" y="64008"/>
                    <a:pt x="120731" y="68580"/>
                  </a:cubicBezTo>
                  <a:cubicBezTo>
                    <a:pt x="126244" y="73152"/>
                    <a:pt x="92220" y="126397"/>
                    <a:pt x="74923" y="134302"/>
                  </a:cubicBezTo>
                  <a:cubicBezTo>
                    <a:pt x="57626" y="142208"/>
                    <a:pt x="4120" y="122015"/>
                    <a:pt x="414" y="95345"/>
                  </a:cubicBezTo>
                  <a:cubicBezTo>
                    <a:pt x="-3008" y="70771"/>
                    <a:pt x="15715" y="51721"/>
                    <a:pt x="22937" y="45053"/>
                  </a:cubicBezTo>
                  <a:cubicBezTo>
                    <a:pt x="27873" y="44701"/>
                    <a:pt x="32828" y="44701"/>
                    <a:pt x="37763" y="45053"/>
                  </a:cubicBezTo>
                  <a:lnTo>
                    <a:pt x="39284" y="19526"/>
                  </a:lnTo>
                  <a:cubicBezTo>
                    <a:pt x="62758" y="11716"/>
                    <a:pt x="96782" y="0"/>
                    <a:pt x="96782"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2" name="Google Shape;1610;p27">
              <a:extLst>
                <a:ext uri="{FF2B5EF4-FFF2-40B4-BE49-F238E27FC236}">
                  <a16:creationId xmlns:a16="http://schemas.microsoft.com/office/drawing/2014/main" xmlns="" id="{4F793D8E-20D2-44B9-BDF6-5587B40E746B}"/>
                </a:ext>
              </a:extLst>
            </p:cNvPr>
            <p:cNvSpPr/>
            <p:nvPr/>
          </p:nvSpPr>
          <p:spPr>
            <a:xfrm>
              <a:off x="2718513" y="2692113"/>
              <a:ext cx="229495" cy="326875"/>
            </a:xfrm>
            <a:custGeom>
              <a:avLst/>
              <a:gdLst/>
              <a:ahLst/>
              <a:cxnLst/>
              <a:rect l="l" t="t" r="r" b="b"/>
              <a:pathLst>
                <a:path w="229495" h="326875" extrusionOk="0">
                  <a:moveTo>
                    <a:pt x="149801" y="226409"/>
                  </a:moveTo>
                  <a:cubicBezTo>
                    <a:pt x="134955" y="246860"/>
                    <a:pt x="117366" y="265167"/>
                    <a:pt x="97530" y="280797"/>
                  </a:cubicBezTo>
                  <a:cubicBezTo>
                    <a:pt x="91255" y="287379"/>
                    <a:pt x="85323" y="294275"/>
                    <a:pt x="79758" y="301466"/>
                  </a:cubicBezTo>
                  <a:cubicBezTo>
                    <a:pt x="70365" y="312277"/>
                    <a:pt x="58256" y="320364"/>
                    <a:pt x="44689" y="324898"/>
                  </a:cubicBezTo>
                  <a:cubicBezTo>
                    <a:pt x="32810" y="327946"/>
                    <a:pt x="27868" y="327089"/>
                    <a:pt x="25682" y="324898"/>
                  </a:cubicBezTo>
                  <a:cubicBezTo>
                    <a:pt x="23496" y="322707"/>
                    <a:pt x="24636" y="319278"/>
                    <a:pt x="29768" y="317183"/>
                  </a:cubicBezTo>
                  <a:cubicBezTo>
                    <a:pt x="38175" y="314620"/>
                    <a:pt x="45992" y="310410"/>
                    <a:pt x="52767" y="304800"/>
                  </a:cubicBezTo>
                  <a:cubicBezTo>
                    <a:pt x="52767" y="304800"/>
                    <a:pt x="41743" y="309943"/>
                    <a:pt x="34805" y="312325"/>
                  </a:cubicBezTo>
                  <a:cubicBezTo>
                    <a:pt x="28672" y="314449"/>
                    <a:pt x="22276" y="315735"/>
                    <a:pt x="15798" y="316135"/>
                  </a:cubicBezTo>
                  <a:cubicBezTo>
                    <a:pt x="9240" y="316135"/>
                    <a:pt x="2397" y="308515"/>
                    <a:pt x="7529" y="306610"/>
                  </a:cubicBezTo>
                  <a:cubicBezTo>
                    <a:pt x="12661" y="304705"/>
                    <a:pt x="17508" y="304228"/>
                    <a:pt x="27677" y="300418"/>
                  </a:cubicBezTo>
                  <a:cubicBezTo>
                    <a:pt x="33058" y="298542"/>
                    <a:pt x="38147" y="295913"/>
                    <a:pt x="42788" y="292608"/>
                  </a:cubicBezTo>
                  <a:cubicBezTo>
                    <a:pt x="35731" y="294684"/>
                    <a:pt x="28516" y="296189"/>
                    <a:pt x="21215" y="297085"/>
                  </a:cubicBezTo>
                  <a:cubicBezTo>
                    <a:pt x="15118" y="298075"/>
                    <a:pt x="8868" y="297351"/>
                    <a:pt x="3158" y="294989"/>
                  </a:cubicBezTo>
                  <a:cubicBezTo>
                    <a:pt x="116" y="293656"/>
                    <a:pt x="-2545" y="288131"/>
                    <a:pt x="4298" y="286321"/>
                  </a:cubicBezTo>
                  <a:cubicBezTo>
                    <a:pt x="13203" y="285417"/>
                    <a:pt x="21954" y="283369"/>
                    <a:pt x="30339" y="280225"/>
                  </a:cubicBezTo>
                  <a:cubicBezTo>
                    <a:pt x="38322" y="276606"/>
                    <a:pt x="43359" y="272796"/>
                    <a:pt x="41553" y="272034"/>
                  </a:cubicBezTo>
                  <a:cubicBezTo>
                    <a:pt x="39747" y="271272"/>
                    <a:pt x="35281" y="273749"/>
                    <a:pt x="27202" y="273177"/>
                  </a:cubicBezTo>
                  <a:cubicBezTo>
                    <a:pt x="19124" y="272606"/>
                    <a:pt x="11711" y="267462"/>
                    <a:pt x="11806" y="263081"/>
                  </a:cubicBezTo>
                  <a:cubicBezTo>
                    <a:pt x="11901" y="258699"/>
                    <a:pt x="13517" y="261175"/>
                    <a:pt x="21310" y="260509"/>
                  </a:cubicBezTo>
                  <a:cubicBezTo>
                    <a:pt x="29654" y="258470"/>
                    <a:pt x="38135" y="257042"/>
                    <a:pt x="46685" y="256223"/>
                  </a:cubicBezTo>
                  <a:cubicBezTo>
                    <a:pt x="55089" y="256594"/>
                    <a:pt x="63498" y="255594"/>
                    <a:pt x="71585" y="253270"/>
                  </a:cubicBezTo>
                  <a:cubicBezTo>
                    <a:pt x="80138" y="250698"/>
                    <a:pt x="99336" y="227648"/>
                    <a:pt x="113972" y="206597"/>
                  </a:cubicBezTo>
                  <a:cubicBezTo>
                    <a:pt x="130121" y="183099"/>
                    <a:pt x="142917" y="157448"/>
                    <a:pt x="151987" y="130397"/>
                  </a:cubicBezTo>
                  <a:cubicBezTo>
                    <a:pt x="160825" y="101251"/>
                    <a:pt x="170995" y="46863"/>
                    <a:pt x="178788" y="27908"/>
                  </a:cubicBezTo>
                  <a:cubicBezTo>
                    <a:pt x="186581" y="8954"/>
                    <a:pt x="199221" y="381"/>
                    <a:pt x="211576" y="0"/>
                  </a:cubicBezTo>
                  <a:cubicBezTo>
                    <a:pt x="226021" y="0"/>
                    <a:pt x="232199" y="19050"/>
                    <a:pt x="228397" y="35052"/>
                  </a:cubicBezTo>
                  <a:cubicBezTo>
                    <a:pt x="221175" y="63627"/>
                    <a:pt x="189052" y="174689"/>
                    <a:pt x="149801" y="226409"/>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3" name="Google Shape;1611;p27">
              <a:extLst>
                <a:ext uri="{FF2B5EF4-FFF2-40B4-BE49-F238E27FC236}">
                  <a16:creationId xmlns:a16="http://schemas.microsoft.com/office/drawing/2014/main" xmlns="" id="{CA3BEAFD-6059-4F79-A688-C12B69DD4CB8}"/>
                </a:ext>
              </a:extLst>
            </p:cNvPr>
            <p:cNvSpPr/>
            <p:nvPr/>
          </p:nvSpPr>
          <p:spPr>
            <a:xfrm>
              <a:off x="2890388" y="2682707"/>
              <a:ext cx="176857" cy="233853"/>
            </a:xfrm>
            <a:custGeom>
              <a:avLst/>
              <a:gdLst/>
              <a:ahLst/>
              <a:cxnLst/>
              <a:rect l="l" t="t" r="r" b="b"/>
              <a:pathLst>
                <a:path w="176857" h="233853" extrusionOk="0">
                  <a:moveTo>
                    <a:pt x="139301" y="16931"/>
                  </a:moveTo>
                  <a:cubicBezTo>
                    <a:pt x="154031" y="19217"/>
                    <a:pt x="170853" y="27122"/>
                    <a:pt x="173134" y="35219"/>
                  </a:cubicBezTo>
                  <a:cubicBezTo>
                    <a:pt x="179252" y="64308"/>
                    <a:pt x="177812" y="94483"/>
                    <a:pt x="168952" y="122849"/>
                  </a:cubicBezTo>
                  <a:cubicBezTo>
                    <a:pt x="156217" y="156663"/>
                    <a:pt x="141772" y="218099"/>
                    <a:pt x="134454" y="232196"/>
                  </a:cubicBezTo>
                  <a:cubicBezTo>
                    <a:pt x="96503" y="237510"/>
                    <a:pt x="57869" y="229967"/>
                    <a:pt x="24685" y="210764"/>
                  </a:cubicBezTo>
                  <a:cubicBezTo>
                    <a:pt x="24685" y="210764"/>
                    <a:pt x="21644" y="151995"/>
                    <a:pt x="21454" y="132564"/>
                  </a:cubicBezTo>
                  <a:cubicBezTo>
                    <a:pt x="-26065" y="91130"/>
                    <a:pt x="14516" y="39981"/>
                    <a:pt x="54717" y="357"/>
                  </a:cubicBezTo>
                  <a:cubicBezTo>
                    <a:pt x="59520" y="-119"/>
                    <a:pt x="64359" y="-119"/>
                    <a:pt x="69163" y="357"/>
                  </a:cubicBezTo>
                  <a:cubicBezTo>
                    <a:pt x="69163" y="357"/>
                    <a:pt x="33333" y="42743"/>
                    <a:pt x="58233" y="67032"/>
                  </a:cubicBezTo>
                  <a:cubicBezTo>
                    <a:pt x="111645" y="50554"/>
                    <a:pt x="122194" y="26551"/>
                    <a:pt x="139301" y="16931"/>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4" name="Google Shape;1612;p27">
              <a:extLst>
                <a:ext uri="{FF2B5EF4-FFF2-40B4-BE49-F238E27FC236}">
                  <a16:creationId xmlns:a16="http://schemas.microsoft.com/office/drawing/2014/main" xmlns="" id="{7416B320-E02F-4F1C-93BC-274F85496330}"/>
                </a:ext>
              </a:extLst>
            </p:cNvPr>
            <p:cNvSpPr/>
            <p:nvPr/>
          </p:nvSpPr>
          <p:spPr>
            <a:xfrm>
              <a:off x="2921860" y="2515790"/>
              <a:ext cx="130560" cy="160797"/>
            </a:xfrm>
            <a:custGeom>
              <a:avLst/>
              <a:gdLst/>
              <a:ahLst/>
              <a:cxnLst/>
              <a:rect l="l" t="t" r="r" b="b"/>
              <a:pathLst>
                <a:path w="130560" h="160797" extrusionOk="0">
                  <a:moveTo>
                    <a:pt x="2717" y="57260"/>
                  </a:moveTo>
                  <a:lnTo>
                    <a:pt x="2717" y="57260"/>
                  </a:lnTo>
                  <a:cubicBezTo>
                    <a:pt x="8039" y="23542"/>
                    <a:pt x="32369" y="-1890"/>
                    <a:pt x="67058" y="110"/>
                  </a:cubicBezTo>
                  <a:cubicBezTo>
                    <a:pt x="103762" y="1787"/>
                    <a:pt x="132161" y="32962"/>
                    <a:pt x="130490" y="69748"/>
                  </a:cubicBezTo>
                  <a:cubicBezTo>
                    <a:pt x="129521" y="91084"/>
                    <a:pt x="118410" y="110667"/>
                    <a:pt x="100606" y="122411"/>
                  </a:cubicBezTo>
                  <a:cubicBezTo>
                    <a:pt x="99408" y="127526"/>
                    <a:pt x="97622" y="132479"/>
                    <a:pt x="95284" y="137175"/>
                  </a:cubicBezTo>
                  <a:cubicBezTo>
                    <a:pt x="82929" y="151463"/>
                    <a:pt x="50331" y="160607"/>
                    <a:pt x="39497" y="160797"/>
                  </a:cubicBezTo>
                  <a:cubicBezTo>
                    <a:pt x="29993" y="160797"/>
                    <a:pt x="22200" y="152129"/>
                    <a:pt x="13457" y="137651"/>
                  </a:cubicBezTo>
                  <a:cubicBezTo>
                    <a:pt x="-4791" y="107457"/>
                    <a:pt x="-134" y="74024"/>
                    <a:pt x="2717" y="5726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5" name="Google Shape;1613;p27">
              <a:extLst>
                <a:ext uri="{FF2B5EF4-FFF2-40B4-BE49-F238E27FC236}">
                  <a16:creationId xmlns:a16="http://schemas.microsoft.com/office/drawing/2014/main" xmlns="" id="{E9DFC997-AAE2-4428-B386-F70E6BA3F68C}"/>
                </a:ext>
              </a:extLst>
            </p:cNvPr>
            <p:cNvSpPr/>
            <p:nvPr/>
          </p:nvSpPr>
          <p:spPr>
            <a:xfrm>
              <a:off x="2927048" y="2514816"/>
              <a:ext cx="130747" cy="123290"/>
            </a:xfrm>
            <a:custGeom>
              <a:avLst/>
              <a:gdLst/>
              <a:ahLst/>
              <a:cxnLst/>
              <a:rect l="l" t="t" r="r" b="b"/>
              <a:pathLst>
                <a:path w="130747" h="123290" extrusionOk="0">
                  <a:moveTo>
                    <a:pt x="72609" y="1657"/>
                  </a:moveTo>
                  <a:cubicBezTo>
                    <a:pt x="97034" y="6514"/>
                    <a:pt x="116992" y="13372"/>
                    <a:pt x="123644" y="37280"/>
                  </a:cubicBezTo>
                  <a:cubicBezTo>
                    <a:pt x="128206" y="53853"/>
                    <a:pt x="134098" y="84905"/>
                    <a:pt x="128396" y="98526"/>
                  </a:cubicBezTo>
                  <a:lnTo>
                    <a:pt x="124975" y="108051"/>
                  </a:lnTo>
                  <a:lnTo>
                    <a:pt x="95418" y="123291"/>
                  </a:lnTo>
                  <a:cubicBezTo>
                    <a:pt x="95418" y="123291"/>
                    <a:pt x="81637" y="111765"/>
                    <a:pt x="85914" y="78047"/>
                  </a:cubicBezTo>
                  <a:cubicBezTo>
                    <a:pt x="85678" y="73494"/>
                    <a:pt x="84234" y="69094"/>
                    <a:pt x="81733" y="65283"/>
                  </a:cubicBezTo>
                  <a:cubicBezTo>
                    <a:pt x="79886" y="62102"/>
                    <a:pt x="78510" y="58673"/>
                    <a:pt x="77646" y="55092"/>
                  </a:cubicBezTo>
                  <a:cubicBezTo>
                    <a:pt x="74170" y="46024"/>
                    <a:pt x="67371" y="38633"/>
                    <a:pt x="58638" y="34423"/>
                  </a:cubicBezTo>
                  <a:cubicBezTo>
                    <a:pt x="36685" y="22040"/>
                    <a:pt x="4562" y="32708"/>
                    <a:pt x="0" y="37185"/>
                  </a:cubicBezTo>
                  <a:cubicBezTo>
                    <a:pt x="12785" y="9638"/>
                    <a:pt x="43070" y="-5182"/>
                    <a:pt x="72609" y="165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6" name="Google Shape;1614;p27">
              <a:extLst>
                <a:ext uri="{FF2B5EF4-FFF2-40B4-BE49-F238E27FC236}">
                  <a16:creationId xmlns:a16="http://schemas.microsoft.com/office/drawing/2014/main" xmlns="" id="{E8369C62-167A-4479-A6CC-54E2C59D0739}"/>
                </a:ext>
              </a:extLst>
            </p:cNvPr>
            <p:cNvSpPr/>
            <p:nvPr/>
          </p:nvSpPr>
          <p:spPr>
            <a:xfrm>
              <a:off x="2770258" y="3324285"/>
              <a:ext cx="102779" cy="78901"/>
            </a:xfrm>
            <a:custGeom>
              <a:avLst/>
              <a:gdLst/>
              <a:ahLst/>
              <a:cxnLst/>
              <a:rect l="l" t="t" r="r" b="b"/>
              <a:pathLst>
                <a:path w="102779" h="78901" extrusionOk="0">
                  <a:moveTo>
                    <a:pt x="95300" y="3"/>
                  </a:moveTo>
                  <a:cubicBezTo>
                    <a:pt x="82945" y="10099"/>
                    <a:pt x="63843" y="3146"/>
                    <a:pt x="62892" y="4003"/>
                  </a:cubicBezTo>
                  <a:cubicBezTo>
                    <a:pt x="48523" y="16481"/>
                    <a:pt x="33449" y="28120"/>
                    <a:pt x="17749" y="38864"/>
                  </a:cubicBezTo>
                  <a:cubicBezTo>
                    <a:pt x="10051" y="44961"/>
                    <a:pt x="-1924" y="53057"/>
                    <a:pt x="262" y="64677"/>
                  </a:cubicBezTo>
                  <a:cubicBezTo>
                    <a:pt x="4064" y="85537"/>
                    <a:pt x="37327" y="79060"/>
                    <a:pt x="49872" y="72678"/>
                  </a:cubicBezTo>
                  <a:cubicBezTo>
                    <a:pt x="62417" y="66297"/>
                    <a:pt x="72681" y="55819"/>
                    <a:pt x="84561" y="48389"/>
                  </a:cubicBezTo>
                  <a:cubicBezTo>
                    <a:pt x="93019" y="43151"/>
                    <a:pt x="101383" y="40389"/>
                    <a:pt x="102713" y="29339"/>
                  </a:cubicBezTo>
                  <a:cubicBezTo>
                    <a:pt x="103473" y="22958"/>
                    <a:pt x="97486" y="-283"/>
                    <a:pt x="95300" y="3"/>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7" name="Google Shape;1615;p27">
              <a:extLst>
                <a:ext uri="{FF2B5EF4-FFF2-40B4-BE49-F238E27FC236}">
                  <a16:creationId xmlns:a16="http://schemas.microsoft.com/office/drawing/2014/main" xmlns="" id="{5FC87793-482C-417B-BDBF-DA65ED9DA9BD}"/>
                </a:ext>
              </a:extLst>
            </p:cNvPr>
            <p:cNvSpPr/>
            <p:nvPr/>
          </p:nvSpPr>
          <p:spPr>
            <a:xfrm>
              <a:off x="2770711" y="3349338"/>
              <a:ext cx="102274" cy="53559"/>
            </a:xfrm>
            <a:custGeom>
              <a:avLst/>
              <a:gdLst/>
              <a:ahLst/>
              <a:cxnLst/>
              <a:rect l="l" t="t" r="r" b="b"/>
              <a:pathLst>
                <a:path w="102274" h="53559" extrusionOk="0">
                  <a:moveTo>
                    <a:pt x="102071" y="0"/>
                  </a:moveTo>
                  <a:cubicBezTo>
                    <a:pt x="100455" y="10287"/>
                    <a:pt x="92567" y="13145"/>
                    <a:pt x="83823" y="18383"/>
                  </a:cubicBezTo>
                  <a:cubicBezTo>
                    <a:pt x="71754" y="25908"/>
                    <a:pt x="61109" y="36671"/>
                    <a:pt x="48564" y="43053"/>
                  </a:cubicBezTo>
                  <a:cubicBezTo>
                    <a:pt x="36019" y="49435"/>
                    <a:pt x="8078" y="54769"/>
                    <a:pt x="0" y="39910"/>
                  </a:cubicBezTo>
                  <a:cubicBezTo>
                    <a:pt x="4372" y="60008"/>
                    <a:pt x="37065" y="53721"/>
                    <a:pt x="49420" y="47339"/>
                  </a:cubicBezTo>
                  <a:cubicBezTo>
                    <a:pt x="61775" y="40958"/>
                    <a:pt x="72229" y="30480"/>
                    <a:pt x="84109" y="23051"/>
                  </a:cubicBezTo>
                  <a:cubicBezTo>
                    <a:pt x="92567" y="17812"/>
                    <a:pt x="100930" y="15050"/>
                    <a:pt x="102261" y="4001"/>
                  </a:cubicBezTo>
                  <a:cubicBezTo>
                    <a:pt x="102304" y="2667"/>
                    <a:pt x="102241" y="1324"/>
                    <a:pt x="102071"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1616;p27">
              <a:extLst>
                <a:ext uri="{FF2B5EF4-FFF2-40B4-BE49-F238E27FC236}">
                  <a16:creationId xmlns:a16="http://schemas.microsoft.com/office/drawing/2014/main" xmlns="" id="{D974C9D9-EE77-4EFE-B713-49D15688A974}"/>
                </a:ext>
              </a:extLst>
            </p:cNvPr>
            <p:cNvSpPr/>
            <p:nvPr/>
          </p:nvSpPr>
          <p:spPr>
            <a:xfrm>
              <a:off x="2718772" y="3290474"/>
              <a:ext cx="94135" cy="73100"/>
            </a:xfrm>
            <a:custGeom>
              <a:avLst/>
              <a:gdLst/>
              <a:ahLst/>
              <a:cxnLst/>
              <a:rect l="l" t="t" r="r" b="b"/>
              <a:pathLst>
                <a:path w="94135" h="73100" extrusionOk="0">
                  <a:moveTo>
                    <a:pt x="86722" y="0"/>
                  </a:moveTo>
                  <a:cubicBezTo>
                    <a:pt x="75413" y="9525"/>
                    <a:pt x="58211" y="4096"/>
                    <a:pt x="57546" y="4953"/>
                  </a:cubicBezTo>
                  <a:cubicBezTo>
                    <a:pt x="44378" y="16202"/>
                    <a:pt x="30609" y="26727"/>
                    <a:pt x="16299" y="36481"/>
                  </a:cubicBezTo>
                  <a:cubicBezTo>
                    <a:pt x="9266" y="42005"/>
                    <a:pt x="-1758" y="49435"/>
                    <a:pt x="238" y="60103"/>
                  </a:cubicBezTo>
                  <a:cubicBezTo>
                    <a:pt x="3849" y="79153"/>
                    <a:pt x="34261" y="73247"/>
                    <a:pt x="45761" y="67437"/>
                  </a:cubicBezTo>
                  <a:cubicBezTo>
                    <a:pt x="57260" y="61627"/>
                    <a:pt x="66669" y="51911"/>
                    <a:pt x="77504" y="45148"/>
                  </a:cubicBezTo>
                  <a:cubicBezTo>
                    <a:pt x="85297" y="40386"/>
                    <a:pt x="92900" y="37814"/>
                    <a:pt x="94135" y="28004"/>
                  </a:cubicBezTo>
                  <a:cubicBezTo>
                    <a:pt x="93742" y="18240"/>
                    <a:pt x="91212" y="8677"/>
                    <a:pt x="86722" y="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1617;p27">
              <a:extLst>
                <a:ext uri="{FF2B5EF4-FFF2-40B4-BE49-F238E27FC236}">
                  <a16:creationId xmlns:a16="http://schemas.microsoft.com/office/drawing/2014/main" xmlns="" id="{33836BA3-7BA7-48E0-B95E-B0E4B48A014B}"/>
                </a:ext>
              </a:extLst>
            </p:cNvPr>
            <p:cNvSpPr/>
            <p:nvPr/>
          </p:nvSpPr>
          <p:spPr>
            <a:xfrm>
              <a:off x="2719200" y="3314572"/>
              <a:ext cx="93731" cy="48987"/>
            </a:xfrm>
            <a:custGeom>
              <a:avLst/>
              <a:gdLst/>
              <a:ahLst/>
              <a:cxnLst/>
              <a:rect l="l" t="t" r="r" b="b"/>
              <a:pathLst>
                <a:path w="93731" h="48987" extrusionOk="0">
                  <a:moveTo>
                    <a:pt x="93517" y="0"/>
                  </a:moveTo>
                  <a:cubicBezTo>
                    <a:pt x="91997" y="9525"/>
                    <a:pt x="84014" y="12002"/>
                    <a:pt x="76791" y="16764"/>
                  </a:cubicBezTo>
                  <a:cubicBezTo>
                    <a:pt x="65766" y="23622"/>
                    <a:pt x="55977" y="33528"/>
                    <a:pt x="44573" y="39434"/>
                  </a:cubicBezTo>
                  <a:cubicBezTo>
                    <a:pt x="33168" y="45339"/>
                    <a:pt x="7413" y="50102"/>
                    <a:pt x="0" y="36481"/>
                  </a:cubicBezTo>
                  <a:cubicBezTo>
                    <a:pt x="4087" y="54864"/>
                    <a:pt x="33929" y="49149"/>
                    <a:pt x="45333" y="43339"/>
                  </a:cubicBezTo>
                  <a:cubicBezTo>
                    <a:pt x="56738" y="37529"/>
                    <a:pt x="66241" y="27813"/>
                    <a:pt x="77076" y="21050"/>
                  </a:cubicBezTo>
                  <a:cubicBezTo>
                    <a:pt x="84869" y="16288"/>
                    <a:pt x="92472" y="13716"/>
                    <a:pt x="93707" y="3905"/>
                  </a:cubicBezTo>
                  <a:cubicBezTo>
                    <a:pt x="93771" y="2600"/>
                    <a:pt x="93707" y="1296"/>
                    <a:pt x="935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1618;p27">
              <a:extLst>
                <a:ext uri="{FF2B5EF4-FFF2-40B4-BE49-F238E27FC236}">
                  <a16:creationId xmlns:a16="http://schemas.microsoft.com/office/drawing/2014/main" xmlns="" id="{ACECD488-5A63-40F0-A5E2-F706FC6C5D45}"/>
                </a:ext>
              </a:extLst>
            </p:cNvPr>
            <p:cNvSpPr/>
            <p:nvPr/>
          </p:nvSpPr>
          <p:spPr>
            <a:xfrm>
              <a:off x="2753699" y="2913665"/>
              <a:ext cx="223980" cy="387148"/>
            </a:xfrm>
            <a:custGeom>
              <a:avLst/>
              <a:gdLst/>
              <a:ahLst/>
              <a:cxnLst/>
              <a:rect l="l" t="t" r="r" b="b"/>
              <a:pathLst>
                <a:path w="223980" h="387148" extrusionOk="0">
                  <a:moveTo>
                    <a:pt x="222484" y="14288"/>
                  </a:moveTo>
                  <a:cubicBezTo>
                    <a:pt x="189070" y="18698"/>
                    <a:pt x="155091" y="13754"/>
                    <a:pt x="124310" y="0"/>
                  </a:cubicBezTo>
                  <a:cubicBezTo>
                    <a:pt x="124310" y="10478"/>
                    <a:pt x="125355" y="19717"/>
                    <a:pt x="125355" y="19717"/>
                  </a:cubicBezTo>
                  <a:cubicBezTo>
                    <a:pt x="85439" y="48292"/>
                    <a:pt x="5227" y="95917"/>
                    <a:pt x="0" y="128683"/>
                  </a:cubicBezTo>
                  <a:cubicBezTo>
                    <a:pt x="5227" y="232601"/>
                    <a:pt x="21003" y="381000"/>
                    <a:pt x="25470" y="383096"/>
                  </a:cubicBezTo>
                  <a:cubicBezTo>
                    <a:pt x="38015" y="389096"/>
                    <a:pt x="46759" y="388144"/>
                    <a:pt x="52651" y="382143"/>
                  </a:cubicBezTo>
                  <a:cubicBezTo>
                    <a:pt x="52651" y="382143"/>
                    <a:pt x="77836" y="294132"/>
                    <a:pt x="70518" y="164973"/>
                  </a:cubicBezTo>
                  <a:cubicBezTo>
                    <a:pt x="70518" y="164973"/>
                    <a:pt x="210414" y="102870"/>
                    <a:pt x="219537" y="68961"/>
                  </a:cubicBezTo>
                  <a:cubicBezTo>
                    <a:pt x="223607" y="55254"/>
                    <a:pt x="224900" y="40881"/>
                    <a:pt x="223339" y="26670"/>
                  </a:cubicBezTo>
                  <a:cubicBezTo>
                    <a:pt x="223244" y="22574"/>
                    <a:pt x="222959" y="18383"/>
                    <a:pt x="222484" y="14288"/>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1619;p27">
              <a:extLst>
                <a:ext uri="{FF2B5EF4-FFF2-40B4-BE49-F238E27FC236}">
                  <a16:creationId xmlns:a16="http://schemas.microsoft.com/office/drawing/2014/main" xmlns="" id="{CEC59A18-C045-4379-A25F-5CE3C9FDC942}"/>
                </a:ext>
              </a:extLst>
            </p:cNvPr>
            <p:cNvSpPr/>
            <p:nvPr/>
          </p:nvSpPr>
          <p:spPr>
            <a:xfrm>
              <a:off x="2814713" y="2914427"/>
              <a:ext cx="222989" cy="419220"/>
            </a:xfrm>
            <a:custGeom>
              <a:avLst/>
              <a:gdLst/>
              <a:ahLst/>
              <a:cxnLst/>
              <a:rect l="l" t="t" r="r" b="b"/>
              <a:pathLst>
                <a:path w="222989" h="419220" extrusionOk="0">
                  <a:moveTo>
                    <a:pt x="207943" y="0"/>
                  </a:moveTo>
                  <a:cubicBezTo>
                    <a:pt x="181465" y="11887"/>
                    <a:pt x="152119" y="15821"/>
                    <a:pt x="123454" y="11334"/>
                  </a:cubicBezTo>
                  <a:cubicBezTo>
                    <a:pt x="123454" y="25241"/>
                    <a:pt x="125450" y="51340"/>
                    <a:pt x="125450" y="51340"/>
                  </a:cubicBezTo>
                  <a:cubicBezTo>
                    <a:pt x="85534" y="79915"/>
                    <a:pt x="5227" y="127540"/>
                    <a:pt x="0" y="160210"/>
                  </a:cubicBezTo>
                  <a:cubicBezTo>
                    <a:pt x="5227" y="264128"/>
                    <a:pt x="14921" y="414623"/>
                    <a:pt x="19008" y="416528"/>
                  </a:cubicBezTo>
                  <a:cubicBezTo>
                    <a:pt x="30005" y="421205"/>
                    <a:pt x="42648" y="419719"/>
                    <a:pt x="52271" y="412623"/>
                  </a:cubicBezTo>
                  <a:cubicBezTo>
                    <a:pt x="52271" y="412623"/>
                    <a:pt x="77456" y="325755"/>
                    <a:pt x="70138" y="196596"/>
                  </a:cubicBezTo>
                  <a:cubicBezTo>
                    <a:pt x="70138" y="194119"/>
                    <a:pt x="189981" y="134969"/>
                    <a:pt x="205187" y="119348"/>
                  </a:cubicBezTo>
                  <a:cubicBezTo>
                    <a:pt x="220393" y="103727"/>
                    <a:pt x="223339" y="80486"/>
                    <a:pt x="222959" y="58293"/>
                  </a:cubicBezTo>
                  <a:cubicBezTo>
                    <a:pt x="221907" y="38052"/>
                    <a:pt x="216800" y="18221"/>
                    <a:pt x="207943"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1620;p27">
              <a:extLst>
                <a:ext uri="{FF2B5EF4-FFF2-40B4-BE49-F238E27FC236}">
                  <a16:creationId xmlns:a16="http://schemas.microsoft.com/office/drawing/2014/main" xmlns="" id="{F6F10ADD-B2B3-4E85-B425-C4C7C34DE75C}"/>
                </a:ext>
              </a:extLst>
            </p:cNvPr>
            <p:cNvSpPr/>
            <p:nvPr/>
          </p:nvSpPr>
          <p:spPr>
            <a:xfrm>
              <a:off x="2731717" y="2888138"/>
              <a:ext cx="333476" cy="307358"/>
            </a:xfrm>
            <a:custGeom>
              <a:avLst/>
              <a:gdLst/>
              <a:ahLst/>
              <a:cxnLst/>
              <a:rect l="l" t="t" r="r" b="b"/>
              <a:pathLst>
                <a:path w="333476" h="307358" extrusionOk="0">
                  <a:moveTo>
                    <a:pt x="320305" y="48292"/>
                  </a:moveTo>
                  <a:cubicBezTo>
                    <a:pt x="320305" y="48292"/>
                    <a:pt x="364593" y="126968"/>
                    <a:pt x="290749" y="167449"/>
                  </a:cubicBezTo>
                  <a:cubicBezTo>
                    <a:pt x="212818" y="210121"/>
                    <a:pt x="165299" y="220123"/>
                    <a:pt x="165299" y="220123"/>
                  </a:cubicBezTo>
                  <a:lnTo>
                    <a:pt x="153609" y="222885"/>
                  </a:lnTo>
                  <a:cubicBezTo>
                    <a:pt x="157270" y="250003"/>
                    <a:pt x="157270" y="277492"/>
                    <a:pt x="153609" y="304609"/>
                  </a:cubicBezTo>
                  <a:cubicBezTo>
                    <a:pt x="153609" y="304609"/>
                    <a:pt x="98012" y="323659"/>
                    <a:pt x="27114" y="261461"/>
                  </a:cubicBezTo>
                  <a:lnTo>
                    <a:pt x="3544" y="185261"/>
                  </a:lnTo>
                  <a:lnTo>
                    <a:pt x="788" y="165545"/>
                  </a:lnTo>
                  <a:cubicBezTo>
                    <a:pt x="-1935" y="151667"/>
                    <a:pt x="2495" y="137350"/>
                    <a:pt x="12573" y="127445"/>
                  </a:cubicBezTo>
                  <a:cubicBezTo>
                    <a:pt x="29585" y="112014"/>
                    <a:pt x="83566" y="72390"/>
                    <a:pt x="117114" y="49721"/>
                  </a:cubicBezTo>
                  <a:cubicBezTo>
                    <a:pt x="150663" y="27051"/>
                    <a:pt x="177463" y="5429"/>
                    <a:pt x="177463" y="5429"/>
                  </a:cubicBezTo>
                  <a:lnTo>
                    <a:pt x="183261" y="0"/>
                  </a:lnTo>
                  <a:cubicBezTo>
                    <a:pt x="183261" y="0"/>
                    <a:pt x="223082" y="31718"/>
                    <a:pt x="295786" y="21050"/>
                  </a:cubicBezTo>
                  <a:cubicBezTo>
                    <a:pt x="305324" y="28794"/>
                    <a:pt x="313597" y="37986"/>
                    <a:pt x="320305" y="48292"/>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1621;p27">
              <a:extLst>
                <a:ext uri="{FF2B5EF4-FFF2-40B4-BE49-F238E27FC236}">
                  <a16:creationId xmlns:a16="http://schemas.microsoft.com/office/drawing/2014/main" xmlns="" id="{2D57C42A-DE46-4B13-85A5-DE9F06BBB9A0}"/>
                </a:ext>
              </a:extLst>
            </p:cNvPr>
            <p:cNvSpPr/>
            <p:nvPr/>
          </p:nvSpPr>
          <p:spPr>
            <a:xfrm>
              <a:off x="2999836" y="2706202"/>
              <a:ext cx="116284" cy="406848"/>
            </a:xfrm>
            <a:custGeom>
              <a:avLst/>
              <a:gdLst/>
              <a:ahLst/>
              <a:cxnLst/>
              <a:rect l="l" t="t" r="r" b="b"/>
              <a:pathLst>
                <a:path w="116284" h="406848" extrusionOk="0">
                  <a:moveTo>
                    <a:pt x="8279" y="347003"/>
                  </a:moveTo>
                  <a:cubicBezTo>
                    <a:pt x="15045" y="340870"/>
                    <a:pt x="22221" y="335202"/>
                    <a:pt x="29758" y="330049"/>
                  </a:cubicBezTo>
                  <a:cubicBezTo>
                    <a:pt x="37682" y="326020"/>
                    <a:pt x="44955" y="320819"/>
                    <a:pt x="51331" y="314619"/>
                  </a:cubicBezTo>
                  <a:cubicBezTo>
                    <a:pt x="58174" y="307761"/>
                    <a:pt x="68153" y="279186"/>
                    <a:pt x="73475" y="251373"/>
                  </a:cubicBezTo>
                  <a:cubicBezTo>
                    <a:pt x="78266" y="220207"/>
                    <a:pt x="77720" y="188441"/>
                    <a:pt x="71860" y="157456"/>
                  </a:cubicBezTo>
                  <a:cubicBezTo>
                    <a:pt x="62686" y="120423"/>
                    <a:pt x="50251" y="84276"/>
                    <a:pt x="34700" y="49443"/>
                  </a:cubicBezTo>
                  <a:cubicBezTo>
                    <a:pt x="25196" y="28583"/>
                    <a:pt x="30423" y="15819"/>
                    <a:pt x="39452" y="6580"/>
                  </a:cubicBezTo>
                  <a:cubicBezTo>
                    <a:pt x="50001" y="-4278"/>
                    <a:pt x="61025" y="-3993"/>
                    <a:pt x="73570" y="25154"/>
                  </a:cubicBezTo>
                  <a:cubicBezTo>
                    <a:pt x="91364" y="65864"/>
                    <a:pt x="104534" y="108459"/>
                    <a:pt x="112821" y="152122"/>
                  </a:cubicBezTo>
                  <a:cubicBezTo>
                    <a:pt x="117848" y="183869"/>
                    <a:pt x="117402" y="216254"/>
                    <a:pt x="111490" y="247848"/>
                  </a:cubicBezTo>
                  <a:cubicBezTo>
                    <a:pt x="106282" y="275538"/>
                    <a:pt x="97767" y="302503"/>
                    <a:pt x="86115" y="328144"/>
                  </a:cubicBezTo>
                  <a:cubicBezTo>
                    <a:pt x="82884" y="335669"/>
                    <a:pt x="82314" y="342051"/>
                    <a:pt x="77847" y="356719"/>
                  </a:cubicBezTo>
                  <a:cubicBezTo>
                    <a:pt x="73538" y="371788"/>
                    <a:pt x="65683" y="385608"/>
                    <a:pt x="54943" y="397010"/>
                  </a:cubicBezTo>
                  <a:cubicBezTo>
                    <a:pt x="45439" y="405963"/>
                    <a:pt x="40402" y="407678"/>
                    <a:pt x="37741" y="406535"/>
                  </a:cubicBezTo>
                  <a:cubicBezTo>
                    <a:pt x="35080" y="405392"/>
                    <a:pt x="34605" y="401677"/>
                    <a:pt x="38501" y="397010"/>
                  </a:cubicBezTo>
                  <a:cubicBezTo>
                    <a:pt x="45267" y="390181"/>
                    <a:pt x="50741" y="382180"/>
                    <a:pt x="54658" y="373388"/>
                  </a:cubicBezTo>
                  <a:cubicBezTo>
                    <a:pt x="54658" y="373388"/>
                    <a:pt x="46294" y="384532"/>
                    <a:pt x="40877" y="390247"/>
                  </a:cubicBezTo>
                  <a:cubicBezTo>
                    <a:pt x="36077" y="395448"/>
                    <a:pt x="30612" y="400001"/>
                    <a:pt x="24626" y="403773"/>
                  </a:cubicBezTo>
                  <a:cubicBezTo>
                    <a:pt x="18829" y="407202"/>
                    <a:pt x="9610" y="403106"/>
                    <a:pt x="13411" y="398343"/>
                  </a:cubicBezTo>
                  <a:cubicBezTo>
                    <a:pt x="17213" y="393581"/>
                    <a:pt x="21490" y="391009"/>
                    <a:pt x="29283" y="382246"/>
                  </a:cubicBezTo>
                  <a:cubicBezTo>
                    <a:pt x="33505" y="377636"/>
                    <a:pt x="37144" y="372512"/>
                    <a:pt x="40117" y="367006"/>
                  </a:cubicBezTo>
                  <a:cubicBezTo>
                    <a:pt x="34526" y="372540"/>
                    <a:pt x="28521" y="377636"/>
                    <a:pt x="22155" y="382246"/>
                  </a:cubicBezTo>
                  <a:cubicBezTo>
                    <a:pt x="17168" y="386199"/>
                    <a:pt x="11176" y="388675"/>
                    <a:pt x="4858" y="389390"/>
                  </a:cubicBezTo>
                  <a:cubicBezTo>
                    <a:pt x="1627" y="389390"/>
                    <a:pt x="-2935" y="385580"/>
                    <a:pt x="2577" y="380341"/>
                  </a:cubicBezTo>
                  <a:cubicBezTo>
                    <a:pt x="10475" y="374912"/>
                    <a:pt x="17659" y="368511"/>
                    <a:pt x="23961" y="361291"/>
                  </a:cubicBezTo>
                  <a:cubicBezTo>
                    <a:pt x="29853" y="353671"/>
                    <a:pt x="32989" y="347575"/>
                    <a:pt x="31088" y="347670"/>
                  </a:cubicBezTo>
                  <a:cubicBezTo>
                    <a:pt x="29188" y="347766"/>
                    <a:pt x="25956" y="352433"/>
                    <a:pt x="18353" y="355957"/>
                  </a:cubicBezTo>
                  <a:cubicBezTo>
                    <a:pt x="10750" y="359481"/>
                    <a:pt x="2007" y="358338"/>
                    <a:pt x="486" y="354052"/>
                  </a:cubicBezTo>
                  <a:cubicBezTo>
                    <a:pt x="-1034" y="349766"/>
                    <a:pt x="1342" y="351576"/>
                    <a:pt x="8279" y="34700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1622;p27">
              <a:extLst>
                <a:ext uri="{FF2B5EF4-FFF2-40B4-BE49-F238E27FC236}">
                  <a16:creationId xmlns:a16="http://schemas.microsoft.com/office/drawing/2014/main" xmlns="" id="{03C76707-BC27-4369-B8AD-79E7AC40815E}"/>
                </a:ext>
              </a:extLst>
            </p:cNvPr>
            <p:cNvSpPr/>
            <p:nvPr/>
          </p:nvSpPr>
          <p:spPr>
            <a:xfrm>
              <a:off x="3022743" y="2701064"/>
              <a:ext cx="69955" cy="89236"/>
            </a:xfrm>
            <a:custGeom>
              <a:avLst/>
              <a:gdLst/>
              <a:ahLst/>
              <a:cxnLst/>
              <a:rect l="l" t="t" r="r" b="b"/>
              <a:pathLst>
                <a:path w="69955" h="89236" extrusionOk="0">
                  <a:moveTo>
                    <a:pt x="69956" y="69535"/>
                  </a:moveTo>
                  <a:cubicBezTo>
                    <a:pt x="69956" y="69535"/>
                    <a:pt x="43060" y="93443"/>
                    <a:pt x="12933" y="88585"/>
                  </a:cubicBezTo>
                  <a:lnTo>
                    <a:pt x="1338" y="38484"/>
                  </a:lnTo>
                  <a:cubicBezTo>
                    <a:pt x="1338" y="38484"/>
                    <a:pt x="-6550" y="12099"/>
                    <a:pt x="15974" y="2098"/>
                  </a:cubicBezTo>
                  <a:cubicBezTo>
                    <a:pt x="38498" y="-7903"/>
                    <a:pt x="60167" y="18386"/>
                    <a:pt x="69956" y="69535"/>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5" name="Google Shape;1623;p27">
              <a:extLst>
                <a:ext uri="{FF2B5EF4-FFF2-40B4-BE49-F238E27FC236}">
                  <a16:creationId xmlns:a16="http://schemas.microsoft.com/office/drawing/2014/main" xmlns="" id="{08A663E0-15E7-49A4-96CB-852004DED7C2}"/>
                </a:ext>
              </a:extLst>
            </p:cNvPr>
            <p:cNvSpPr/>
            <p:nvPr/>
          </p:nvSpPr>
          <p:spPr>
            <a:xfrm>
              <a:off x="2885136" y="2682643"/>
              <a:ext cx="59968" cy="63096"/>
            </a:xfrm>
            <a:custGeom>
              <a:avLst/>
              <a:gdLst/>
              <a:ahLst/>
              <a:cxnLst/>
              <a:rect l="l" t="t" r="r" b="b"/>
              <a:pathLst>
                <a:path w="59968" h="63096" extrusionOk="0">
                  <a:moveTo>
                    <a:pt x="59969" y="422"/>
                  </a:moveTo>
                  <a:cubicBezTo>
                    <a:pt x="59969" y="422"/>
                    <a:pt x="30887" y="-8532"/>
                    <a:pt x="0" y="56048"/>
                  </a:cubicBezTo>
                  <a:lnTo>
                    <a:pt x="11500" y="63096"/>
                  </a:lnTo>
                  <a:cubicBezTo>
                    <a:pt x="25902" y="40903"/>
                    <a:pt x="42113" y="19939"/>
                    <a:pt x="59969" y="422"/>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6" name="Google Shape;1624;p27">
              <a:extLst>
                <a:ext uri="{FF2B5EF4-FFF2-40B4-BE49-F238E27FC236}">
                  <a16:creationId xmlns:a16="http://schemas.microsoft.com/office/drawing/2014/main" xmlns="" id="{50BFFB25-8392-40E3-AA86-6C8C1A37DFC7}"/>
                </a:ext>
              </a:extLst>
            </p:cNvPr>
            <p:cNvSpPr/>
            <p:nvPr/>
          </p:nvSpPr>
          <p:spPr>
            <a:xfrm>
              <a:off x="4136405" y="305709"/>
              <a:ext cx="1608303" cy="2009690"/>
            </a:xfrm>
            <a:custGeom>
              <a:avLst/>
              <a:gdLst/>
              <a:ahLst/>
              <a:cxnLst/>
              <a:rect l="l" t="t" r="r" b="b"/>
              <a:pathLst>
                <a:path w="1608303" h="2009690" extrusionOk="0">
                  <a:moveTo>
                    <a:pt x="1566509" y="879931"/>
                  </a:moveTo>
                  <a:lnTo>
                    <a:pt x="54267" y="4869"/>
                  </a:lnTo>
                  <a:cubicBezTo>
                    <a:pt x="46749" y="-388"/>
                    <a:pt x="37093" y="-1464"/>
                    <a:pt x="28606" y="2011"/>
                  </a:cubicBezTo>
                  <a:lnTo>
                    <a:pt x="28606" y="2011"/>
                  </a:lnTo>
                  <a:cubicBezTo>
                    <a:pt x="27970" y="2304"/>
                    <a:pt x="27371" y="2654"/>
                    <a:pt x="26801" y="3059"/>
                  </a:cubicBezTo>
                  <a:lnTo>
                    <a:pt x="0" y="18966"/>
                  </a:lnTo>
                  <a:lnTo>
                    <a:pt x="12925" y="42302"/>
                  </a:lnTo>
                  <a:lnTo>
                    <a:pt x="12925" y="1035093"/>
                  </a:lnTo>
                  <a:cubicBezTo>
                    <a:pt x="12925" y="1065573"/>
                    <a:pt x="31458" y="1101006"/>
                    <a:pt x="54267" y="1114150"/>
                  </a:cubicBezTo>
                  <a:lnTo>
                    <a:pt x="1557195" y="1983783"/>
                  </a:lnTo>
                  <a:lnTo>
                    <a:pt x="1561282" y="2009691"/>
                  </a:lnTo>
                  <a:lnTo>
                    <a:pt x="1591884" y="1992070"/>
                  </a:lnTo>
                  <a:cubicBezTo>
                    <a:pt x="1593367" y="1991412"/>
                    <a:pt x="1594773" y="1990574"/>
                    <a:pt x="1596066" y="1989593"/>
                  </a:cubicBezTo>
                  <a:lnTo>
                    <a:pt x="1596066" y="1989593"/>
                  </a:lnTo>
                  <a:cubicBezTo>
                    <a:pt x="1604800" y="1981363"/>
                    <a:pt x="1609248" y="1969552"/>
                    <a:pt x="1608136" y="1957589"/>
                  </a:cubicBezTo>
                  <a:lnTo>
                    <a:pt x="1608136" y="958988"/>
                  </a:lnTo>
                  <a:cubicBezTo>
                    <a:pt x="1607851" y="928508"/>
                    <a:pt x="1589793" y="893075"/>
                    <a:pt x="1566509" y="879931"/>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1625;p27">
              <a:extLst>
                <a:ext uri="{FF2B5EF4-FFF2-40B4-BE49-F238E27FC236}">
                  <a16:creationId xmlns:a16="http://schemas.microsoft.com/office/drawing/2014/main" xmlns="" id="{98720A5A-BD22-47D7-9FEE-12577C83E937}"/>
                </a:ext>
              </a:extLst>
            </p:cNvPr>
            <p:cNvSpPr/>
            <p:nvPr/>
          </p:nvSpPr>
          <p:spPr>
            <a:xfrm>
              <a:off x="4119583" y="322825"/>
              <a:ext cx="1594925" cy="1994313"/>
            </a:xfrm>
            <a:custGeom>
              <a:avLst/>
              <a:gdLst/>
              <a:ahLst/>
              <a:cxnLst/>
              <a:rect l="l" t="t" r="r" b="b"/>
              <a:pathLst>
                <a:path w="1594925" h="1994313" extrusionOk="0">
                  <a:moveTo>
                    <a:pt x="1553584" y="1989336"/>
                  </a:moveTo>
                  <a:lnTo>
                    <a:pt x="41342" y="1114274"/>
                  </a:lnTo>
                  <a:cubicBezTo>
                    <a:pt x="18532" y="1101035"/>
                    <a:pt x="0" y="1065697"/>
                    <a:pt x="0" y="1035122"/>
                  </a:cubicBezTo>
                  <a:lnTo>
                    <a:pt x="0" y="36235"/>
                  </a:lnTo>
                  <a:cubicBezTo>
                    <a:pt x="0" y="5755"/>
                    <a:pt x="19008" y="-8247"/>
                    <a:pt x="41342" y="4993"/>
                  </a:cubicBezTo>
                  <a:lnTo>
                    <a:pt x="1553584" y="880055"/>
                  </a:lnTo>
                  <a:cubicBezTo>
                    <a:pt x="1576393" y="893199"/>
                    <a:pt x="1594925" y="928632"/>
                    <a:pt x="1594925" y="959112"/>
                  </a:cubicBezTo>
                  <a:lnTo>
                    <a:pt x="1594925" y="1957999"/>
                  </a:lnTo>
                  <a:cubicBezTo>
                    <a:pt x="1594925" y="1988479"/>
                    <a:pt x="1576393" y="2002576"/>
                    <a:pt x="1553584" y="1989336"/>
                  </a:cubicBezTo>
                  <a:close/>
                </a:path>
              </a:pathLst>
            </a:custGeom>
            <a:solidFill>
              <a:srgbClr val="F8F9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1626;p27">
              <a:extLst>
                <a:ext uri="{FF2B5EF4-FFF2-40B4-BE49-F238E27FC236}">
                  <a16:creationId xmlns:a16="http://schemas.microsoft.com/office/drawing/2014/main" xmlns="" id="{F6537DAF-BC80-4655-8F41-1125EE80ED69}"/>
                </a:ext>
              </a:extLst>
            </p:cNvPr>
            <p:cNvSpPr/>
            <p:nvPr/>
          </p:nvSpPr>
          <p:spPr>
            <a:xfrm>
              <a:off x="4241517" y="588041"/>
              <a:ext cx="58543" cy="817911"/>
            </a:xfrm>
            <a:custGeom>
              <a:avLst/>
              <a:gdLst/>
              <a:ahLst/>
              <a:cxnLst/>
              <a:rect l="l" t="t" r="r" b="b"/>
              <a:pathLst>
                <a:path w="58543" h="817911" extrusionOk="0">
                  <a:moveTo>
                    <a:pt x="57878" y="817912"/>
                  </a:moveTo>
                  <a:lnTo>
                    <a:pt x="0" y="783431"/>
                  </a:lnTo>
                  <a:lnTo>
                    <a:pt x="760" y="0"/>
                  </a:lnTo>
                  <a:lnTo>
                    <a:pt x="58543" y="34481"/>
                  </a:lnTo>
                  <a:lnTo>
                    <a:pt x="57878" y="817912"/>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9" name="Google Shape;1627;p27">
              <a:extLst>
                <a:ext uri="{FF2B5EF4-FFF2-40B4-BE49-F238E27FC236}">
                  <a16:creationId xmlns:a16="http://schemas.microsoft.com/office/drawing/2014/main" xmlns="" id="{F4BBF9B7-10D2-45A2-9C55-C4209E7C14E0}"/>
                </a:ext>
              </a:extLst>
            </p:cNvPr>
            <p:cNvSpPr/>
            <p:nvPr/>
          </p:nvSpPr>
          <p:spPr>
            <a:xfrm>
              <a:off x="4241517" y="1216214"/>
              <a:ext cx="58448" cy="189833"/>
            </a:xfrm>
            <a:custGeom>
              <a:avLst/>
              <a:gdLst/>
              <a:ahLst/>
              <a:cxnLst/>
              <a:rect l="l" t="t" r="r" b="b"/>
              <a:pathLst>
                <a:path w="58448" h="189833" extrusionOk="0">
                  <a:moveTo>
                    <a:pt x="57878" y="189833"/>
                  </a:moveTo>
                  <a:lnTo>
                    <a:pt x="0" y="156115"/>
                  </a:lnTo>
                  <a:lnTo>
                    <a:pt x="570" y="0"/>
                  </a:lnTo>
                  <a:lnTo>
                    <a:pt x="58448" y="33814"/>
                  </a:lnTo>
                  <a:lnTo>
                    <a:pt x="57878" y="189833"/>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0" name="Google Shape;1628;p27">
              <a:extLst>
                <a:ext uri="{FF2B5EF4-FFF2-40B4-BE49-F238E27FC236}">
                  <a16:creationId xmlns:a16="http://schemas.microsoft.com/office/drawing/2014/main" xmlns="" id="{1763CFEB-3B62-4F2F-B202-E4EF1860C4B9}"/>
                </a:ext>
              </a:extLst>
            </p:cNvPr>
            <p:cNvSpPr/>
            <p:nvPr/>
          </p:nvSpPr>
          <p:spPr>
            <a:xfrm>
              <a:off x="4424940" y="694149"/>
              <a:ext cx="58353" cy="818006"/>
            </a:xfrm>
            <a:custGeom>
              <a:avLst/>
              <a:gdLst/>
              <a:ahLst/>
              <a:cxnLst/>
              <a:rect l="l" t="t" r="r" b="b"/>
              <a:pathLst>
                <a:path w="58353" h="818006" extrusionOk="0">
                  <a:moveTo>
                    <a:pt x="57878" y="818007"/>
                  </a:moveTo>
                  <a:lnTo>
                    <a:pt x="0" y="783336"/>
                  </a:lnTo>
                  <a:lnTo>
                    <a:pt x="570" y="0"/>
                  </a:lnTo>
                  <a:lnTo>
                    <a:pt x="58353" y="34766"/>
                  </a:lnTo>
                  <a:lnTo>
                    <a:pt x="57878" y="81800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1" name="Google Shape;1629;p27">
              <a:extLst>
                <a:ext uri="{FF2B5EF4-FFF2-40B4-BE49-F238E27FC236}">
                  <a16:creationId xmlns:a16="http://schemas.microsoft.com/office/drawing/2014/main" xmlns="" id="{FC5FAA5F-8E91-4552-AE95-DC40C1BFBC3D}"/>
                </a:ext>
              </a:extLst>
            </p:cNvPr>
            <p:cNvSpPr/>
            <p:nvPr/>
          </p:nvSpPr>
          <p:spPr>
            <a:xfrm>
              <a:off x="4424940" y="1350993"/>
              <a:ext cx="58353" cy="161258"/>
            </a:xfrm>
            <a:custGeom>
              <a:avLst/>
              <a:gdLst/>
              <a:ahLst/>
              <a:cxnLst/>
              <a:rect l="l" t="t" r="r" b="b"/>
              <a:pathLst>
                <a:path w="58353" h="161258" extrusionOk="0">
                  <a:moveTo>
                    <a:pt x="57878" y="161258"/>
                  </a:moveTo>
                  <a:lnTo>
                    <a:pt x="0" y="127444"/>
                  </a:lnTo>
                  <a:lnTo>
                    <a:pt x="475" y="0"/>
                  </a:lnTo>
                  <a:lnTo>
                    <a:pt x="58353" y="33719"/>
                  </a:lnTo>
                  <a:lnTo>
                    <a:pt x="57878" y="16125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2" name="Google Shape;1630;p27">
              <a:extLst>
                <a:ext uri="{FF2B5EF4-FFF2-40B4-BE49-F238E27FC236}">
                  <a16:creationId xmlns:a16="http://schemas.microsoft.com/office/drawing/2014/main" xmlns="" id="{03D9AA16-BB86-4412-A37E-28D2703E46CB}"/>
                </a:ext>
              </a:extLst>
            </p:cNvPr>
            <p:cNvSpPr/>
            <p:nvPr/>
          </p:nvSpPr>
          <p:spPr>
            <a:xfrm>
              <a:off x="4608458" y="801877"/>
              <a:ext cx="60919" cy="816578"/>
            </a:xfrm>
            <a:custGeom>
              <a:avLst/>
              <a:gdLst/>
              <a:ahLst/>
              <a:cxnLst/>
              <a:rect l="l" t="t" r="r" b="b"/>
              <a:pathLst>
                <a:path w="60919" h="816578" extrusionOk="0">
                  <a:moveTo>
                    <a:pt x="57783" y="816578"/>
                  </a:moveTo>
                  <a:lnTo>
                    <a:pt x="0" y="782765"/>
                  </a:lnTo>
                  <a:lnTo>
                    <a:pt x="3136" y="0"/>
                  </a:lnTo>
                  <a:lnTo>
                    <a:pt x="60919" y="33814"/>
                  </a:lnTo>
                  <a:lnTo>
                    <a:pt x="57783" y="816578"/>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3" name="Google Shape;1631;p27">
              <a:extLst>
                <a:ext uri="{FF2B5EF4-FFF2-40B4-BE49-F238E27FC236}">
                  <a16:creationId xmlns:a16="http://schemas.microsoft.com/office/drawing/2014/main" xmlns="" id="{3E72EC5E-57E7-407E-9A4E-9EC236EEFF28}"/>
                </a:ext>
              </a:extLst>
            </p:cNvPr>
            <p:cNvSpPr/>
            <p:nvPr/>
          </p:nvSpPr>
          <p:spPr>
            <a:xfrm>
              <a:off x="4608458" y="1266316"/>
              <a:ext cx="59113" cy="352044"/>
            </a:xfrm>
            <a:custGeom>
              <a:avLst/>
              <a:gdLst/>
              <a:ahLst/>
              <a:cxnLst/>
              <a:rect l="l" t="t" r="r" b="b"/>
              <a:pathLst>
                <a:path w="59113" h="352044" extrusionOk="0">
                  <a:moveTo>
                    <a:pt x="57878" y="352044"/>
                  </a:moveTo>
                  <a:lnTo>
                    <a:pt x="0" y="318325"/>
                  </a:lnTo>
                  <a:lnTo>
                    <a:pt x="1235" y="0"/>
                  </a:lnTo>
                  <a:lnTo>
                    <a:pt x="59113" y="33814"/>
                  </a:lnTo>
                  <a:lnTo>
                    <a:pt x="57878" y="35204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4" name="Google Shape;1632;p27">
              <a:extLst>
                <a:ext uri="{FF2B5EF4-FFF2-40B4-BE49-F238E27FC236}">
                  <a16:creationId xmlns:a16="http://schemas.microsoft.com/office/drawing/2014/main" xmlns="" id="{94C06CCA-41E4-4FE6-91FE-A5BA308505A7}"/>
                </a:ext>
              </a:extLst>
            </p:cNvPr>
            <p:cNvSpPr/>
            <p:nvPr/>
          </p:nvSpPr>
          <p:spPr>
            <a:xfrm>
              <a:off x="4793306" y="908938"/>
              <a:ext cx="60919" cy="816578"/>
            </a:xfrm>
            <a:custGeom>
              <a:avLst/>
              <a:gdLst/>
              <a:ahLst/>
              <a:cxnLst/>
              <a:rect l="l" t="t" r="r" b="b"/>
              <a:pathLst>
                <a:path w="60919" h="816578" extrusionOk="0">
                  <a:moveTo>
                    <a:pt x="57783" y="816578"/>
                  </a:moveTo>
                  <a:lnTo>
                    <a:pt x="0" y="782765"/>
                  </a:lnTo>
                  <a:lnTo>
                    <a:pt x="3136" y="0"/>
                  </a:lnTo>
                  <a:lnTo>
                    <a:pt x="60919" y="33814"/>
                  </a:lnTo>
                  <a:lnTo>
                    <a:pt x="57783" y="816578"/>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5" name="Google Shape;1633;p27">
              <a:extLst>
                <a:ext uri="{FF2B5EF4-FFF2-40B4-BE49-F238E27FC236}">
                  <a16:creationId xmlns:a16="http://schemas.microsoft.com/office/drawing/2014/main" xmlns="" id="{2189A676-BE56-440A-9B93-B1809CE882C6}"/>
                </a:ext>
              </a:extLst>
            </p:cNvPr>
            <p:cNvSpPr/>
            <p:nvPr/>
          </p:nvSpPr>
          <p:spPr>
            <a:xfrm>
              <a:off x="4793306" y="1421097"/>
              <a:ext cx="58923" cy="304228"/>
            </a:xfrm>
            <a:custGeom>
              <a:avLst/>
              <a:gdLst/>
              <a:ahLst/>
              <a:cxnLst/>
              <a:rect l="l" t="t" r="r" b="b"/>
              <a:pathLst>
                <a:path w="58923" h="304228" extrusionOk="0">
                  <a:moveTo>
                    <a:pt x="57783" y="304229"/>
                  </a:moveTo>
                  <a:lnTo>
                    <a:pt x="0" y="270510"/>
                  </a:lnTo>
                  <a:lnTo>
                    <a:pt x="1046" y="0"/>
                  </a:lnTo>
                  <a:lnTo>
                    <a:pt x="58924" y="33719"/>
                  </a:lnTo>
                  <a:lnTo>
                    <a:pt x="57783" y="30422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6" name="Google Shape;1634;p27">
              <a:extLst>
                <a:ext uri="{FF2B5EF4-FFF2-40B4-BE49-F238E27FC236}">
                  <a16:creationId xmlns:a16="http://schemas.microsoft.com/office/drawing/2014/main" xmlns="" id="{2D078CAD-D539-4100-815C-D608C14905AA}"/>
                </a:ext>
              </a:extLst>
            </p:cNvPr>
            <p:cNvSpPr/>
            <p:nvPr/>
          </p:nvSpPr>
          <p:spPr>
            <a:xfrm>
              <a:off x="4978440" y="1016189"/>
              <a:ext cx="60919" cy="816483"/>
            </a:xfrm>
            <a:custGeom>
              <a:avLst/>
              <a:gdLst/>
              <a:ahLst/>
              <a:cxnLst/>
              <a:rect l="l" t="t" r="r" b="b"/>
              <a:pathLst>
                <a:path w="60919" h="816483" extrusionOk="0">
                  <a:moveTo>
                    <a:pt x="57783" y="816483"/>
                  </a:moveTo>
                  <a:lnTo>
                    <a:pt x="0" y="782669"/>
                  </a:lnTo>
                  <a:lnTo>
                    <a:pt x="3136" y="0"/>
                  </a:lnTo>
                  <a:lnTo>
                    <a:pt x="60919" y="33719"/>
                  </a:lnTo>
                  <a:lnTo>
                    <a:pt x="57783" y="81648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1635;p27">
              <a:extLst>
                <a:ext uri="{FF2B5EF4-FFF2-40B4-BE49-F238E27FC236}">
                  <a16:creationId xmlns:a16="http://schemas.microsoft.com/office/drawing/2014/main" xmlns="" id="{8BA656C8-B81B-40ED-A76A-054603FA8964}"/>
                </a:ext>
              </a:extLst>
            </p:cNvPr>
            <p:cNvSpPr/>
            <p:nvPr/>
          </p:nvSpPr>
          <p:spPr>
            <a:xfrm>
              <a:off x="4978440" y="1384997"/>
              <a:ext cx="59493" cy="447484"/>
            </a:xfrm>
            <a:custGeom>
              <a:avLst/>
              <a:gdLst/>
              <a:ahLst/>
              <a:cxnLst/>
              <a:rect l="l" t="t" r="r" b="b"/>
              <a:pathLst>
                <a:path w="59493" h="447484" extrusionOk="0">
                  <a:moveTo>
                    <a:pt x="57878" y="447485"/>
                  </a:moveTo>
                  <a:lnTo>
                    <a:pt x="0" y="413671"/>
                  </a:lnTo>
                  <a:lnTo>
                    <a:pt x="1615" y="0"/>
                  </a:lnTo>
                  <a:lnTo>
                    <a:pt x="59494" y="33719"/>
                  </a:lnTo>
                  <a:lnTo>
                    <a:pt x="57878" y="44748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1636;p27">
              <a:extLst>
                <a:ext uri="{FF2B5EF4-FFF2-40B4-BE49-F238E27FC236}">
                  <a16:creationId xmlns:a16="http://schemas.microsoft.com/office/drawing/2014/main" xmlns="" id="{C6BA58FF-280B-42F1-AEB6-82F0356709AF}"/>
                </a:ext>
              </a:extLst>
            </p:cNvPr>
            <p:cNvSpPr/>
            <p:nvPr/>
          </p:nvSpPr>
          <p:spPr>
            <a:xfrm>
              <a:off x="5164524" y="1123917"/>
              <a:ext cx="60919" cy="816483"/>
            </a:xfrm>
            <a:custGeom>
              <a:avLst/>
              <a:gdLst/>
              <a:ahLst/>
              <a:cxnLst/>
              <a:rect l="l" t="t" r="r" b="b"/>
              <a:pathLst>
                <a:path w="60919" h="816483" extrusionOk="0">
                  <a:moveTo>
                    <a:pt x="57783" y="816483"/>
                  </a:moveTo>
                  <a:lnTo>
                    <a:pt x="0" y="782764"/>
                  </a:lnTo>
                  <a:lnTo>
                    <a:pt x="3136" y="0"/>
                  </a:lnTo>
                  <a:lnTo>
                    <a:pt x="60919" y="33814"/>
                  </a:lnTo>
                  <a:lnTo>
                    <a:pt x="57783" y="81648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9" name="Google Shape;1637;p27">
              <a:extLst>
                <a:ext uri="{FF2B5EF4-FFF2-40B4-BE49-F238E27FC236}">
                  <a16:creationId xmlns:a16="http://schemas.microsoft.com/office/drawing/2014/main" xmlns="" id="{4E22B083-C6FF-4B6A-8143-D1D52B26131F}"/>
                </a:ext>
              </a:extLst>
            </p:cNvPr>
            <p:cNvSpPr/>
            <p:nvPr/>
          </p:nvSpPr>
          <p:spPr>
            <a:xfrm>
              <a:off x="5164524" y="1368614"/>
              <a:ext cx="59968" cy="571500"/>
            </a:xfrm>
            <a:custGeom>
              <a:avLst/>
              <a:gdLst/>
              <a:ahLst/>
              <a:cxnLst/>
              <a:rect l="l" t="t" r="r" b="b"/>
              <a:pathLst>
                <a:path w="59968" h="571500" extrusionOk="0">
                  <a:moveTo>
                    <a:pt x="57783" y="571500"/>
                  </a:moveTo>
                  <a:lnTo>
                    <a:pt x="0" y="537782"/>
                  </a:lnTo>
                  <a:lnTo>
                    <a:pt x="2091" y="0"/>
                  </a:lnTo>
                  <a:lnTo>
                    <a:pt x="59969" y="33814"/>
                  </a:lnTo>
                  <a:lnTo>
                    <a:pt x="57783" y="57150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0" name="Google Shape;1638;p27">
              <a:extLst>
                <a:ext uri="{FF2B5EF4-FFF2-40B4-BE49-F238E27FC236}">
                  <a16:creationId xmlns:a16="http://schemas.microsoft.com/office/drawing/2014/main" xmlns="" id="{FE7BD0A7-A0F5-465A-9FBD-203862536D58}"/>
                </a:ext>
              </a:extLst>
            </p:cNvPr>
            <p:cNvSpPr/>
            <p:nvPr/>
          </p:nvSpPr>
          <p:spPr>
            <a:xfrm>
              <a:off x="5351084" y="1231931"/>
              <a:ext cx="61014" cy="816578"/>
            </a:xfrm>
            <a:custGeom>
              <a:avLst/>
              <a:gdLst/>
              <a:ahLst/>
              <a:cxnLst/>
              <a:rect l="l" t="t" r="r" b="b"/>
              <a:pathLst>
                <a:path w="61014" h="816578" extrusionOk="0">
                  <a:moveTo>
                    <a:pt x="57878" y="816578"/>
                  </a:moveTo>
                  <a:lnTo>
                    <a:pt x="0" y="782764"/>
                  </a:lnTo>
                  <a:lnTo>
                    <a:pt x="3136" y="0"/>
                  </a:lnTo>
                  <a:lnTo>
                    <a:pt x="61014" y="33814"/>
                  </a:lnTo>
                  <a:lnTo>
                    <a:pt x="57878" y="816578"/>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1" name="Google Shape;1639;p27">
              <a:extLst>
                <a:ext uri="{FF2B5EF4-FFF2-40B4-BE49-F238E27FC236}">
                  <a16:creationId xmlns:a16="http://schemas.microsoft.com/office/drawing/2014/main" xmlns="" id="{CEE89C55-31D9-4931-B9D1-62CB2D02BA64}"/>
                </a:ext>
              </a:extLst>
            </p:cNvPr>
            <p:cNvSpPr/>
            <p:nvPr/>
          </p:nvSpPr>
          <p:spPr>
            <a:xfrm>
              <a:off x="5351179" y="1342992"/>
              <a:ext cx="60443" cy="705135"/>
            </a:xfrm>
            <a:custGeom>
              <a:avLst/>
              <a:gdLst/>
              <a:ahLst/>
              <a:cxnLst/>
              <a:rect l="l" t="t" r="r" b="b"/>
              <a:pathLst>
                <a:path w="60443" h="705135" extrusionOk="0">
                  <a:moveTo>
                    <a:pt x="57783" y="705136"/>
                  </a:moveTo>
                  <a:lnTo>
                    <a:pt x="0" y="671417"/>
                  </a:lnTo>
                  <a:lnTo>
                    <a:pt x="2661" y="0"/>
                  </a:lnTo>
                  <a:lnTo>
                    <a:pt x="60444" y="33814"/>
                  </a:lnTo>
                  <a:lnTo>
                    <a:pt x="57783" y="70513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2" name="Google Shape;1640;p27">
              <a:extLst>
                <a:ext uri="{FF2B5EF4-FFF2-40B4-BE49-F238E27FC236}">
                  <a16:creationId xmlns:a16="http://schemas.microsoft.com/office/drawing/2014/main" xmlns="" id="{DCC0E106-775B-441E-ACB2-2C481CCB016B}"/>
                </a:ext>
              </a:extLst>
            </p:cNvPr>
            <p:cNvSpPr/>
            <p:nvPr/>
          </p:nvSpPr>
          <p:spPr>
            <a:xfrm>
              <a:off x="5538879" y="1340706"/>
              <a:ext cx="61014" cy="816483"/>
            </a:xfrm>
            <a:custGeom>
              <a:avLst/>
              <a:gdLst/>
              <a:ahLst/>
              <a:cxnLst/>
              <a:rect l="l" t="t" r="r" b="b"/>
              <a:pathLst>
                <a:path w="61014" h="816483" extrusionOk="0">
                  <a:moveTo>
                    <a:pt x="57878" y="816483"/>
                  </a:moveTo>
                  <a:lnTo>
                    <a:pt x="0" y="782765"/>
                  </a:lnTo>
                  <a:lnTo>
                    <a:pt x="3136" y="0"/>
                  </a:lnTo>
                  <a:lnTo>
                    <a:pt x="61014" y="33814"/>
                  </a:lnTo>
                  <a:lnTo>
                    <a:pt x="57878" y="81648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3" name="Google Shape;1641;p27">
              <a:extLst>
                <a:ext uri="{FF2B5EF4-FFF2-40B4-BE49-F238E27FC236}">
                  <a16:creationId xmlns:a16="http://schemas.microsoft.com/office/drawing/2014/main" xmlns="" id="{4676B76C-139A-4E65-8321-F73985074664}"/>
                </a:ext>
              </a:extLst>
            </p:cNvPr>
            <p:cNvSpPr/>
            <p:nvPr/>
          </p:nvSpPr>
          <p:spPr>
            <a:xfrm>
              <a:off x="5538879" y="1442147"/>
              <a:ext cx="60634" cy="714660"/>
            </a:xfrm>
            <a:custGeom>
              <a:avLst/>
              <a:gdLst/>
              <a:ahLst/>
              <a:cxnLst/>
              <a:rect l="l" t="t" r="r" b="b"/>
              <a:pathLst>
                <a:path w="60634" h="714660" extrusionOk="0">
                  <a:moveTo>
                    <a:pt x="57878" y="714661"/>
                  </a:moveTo>
                  <a:lnTo>
                    <a:pt x="0" y="680847"/>
                  </a:lnTo>
                  <a:lnTo>
                    <a:pt x="2756" y="0"/>
                  </a:lnTo>
                  <a:lnTo>
                    <a:pt x="60634" y="33814"/>
                  </a:lnTo>
                  <a:lnTo>
                    <a:pt x="57878" y="71466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1642;p27">
              <a:extLst>
                <a:ext uri="{FF2B5EF4-FFF2-40B4-BE49-F238E27FC236}">
                  <a16:creationId xmlns:a16="http://schemas.microsoft.com/office/drawing/2014/main" xmlns="" id="{64CB55A2-0BCE-4DA1-8CFA-20363F72F441}"/>
                </a:ext>
              </a:extLst>
            </p:cNvPr>
            <p:cNvSpPr/>
            <p:nvPr/>
          </p:nvSpPr>
          <p:spPr>
            <a:xfrm>
              <a:off x="4516176" y="748442"/>
              <a:ext cx="61299" cy="816768"/>
            </a:xfrm>
            <a:custGeom>
              <a:avLst/>
              <a:gdLst/>
              <a:ahLst/>
              <a:cxnLst/>
              <a:rect l="l" t="t" r="r" b="b"/>
              <a:pathLst>
                <a:path w="61299" h="816768" extrusionOk="0">
                  <a:moveTo>
                    <a:pt x="58163" y="816769"/>
                  </a:moveTo>
                  <a:lnTo>
                    <a:pt x="0" y="782764"/>
                  </a:lnTo>
                  <a:lnTo>
                    <a:pt x="3136" y="0"/>
                  </a:lnTo>
                  <a:lnTo>
                    <a:pt x="61300" y="34004"/>
                  </a:lnTo>
                  <a:lnTo>
                    <a:pt x="58163" y="816769"/>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1643;p27">
              <a:extLst>
                <a:ext uri="{FF2B5EF4-FFF2-40B4-BE49-F238E27FC236}">
                  <a16:creationId xmlns:a16="http://schemas.microsoft.com/office/drawing/2014/main" xmlns="" id="{1AED1795-D86E-4DFD-A33F-3B2B2BB06DD8}"/>
                </a:ext>
              </a:extLst>
            </p:cNvPr>
            <p:cNvSpPr/>
            <p:nvPr/>
          </p:nvSpPr>
          <p:spPr>
            <a:xfrm>
              <a:off x="4516366" y="1270221"/>
              <a:ext cx="58923" cy="294893"/>
            </a:xfrm>
            <a:custGeom>
              <a:avLst/>
              <a:gdLst/>
              <a:ahLst/>
              <a:cxnLst/>
              <a:rect l="l" t="t" r="r" b="b"/>
              <a:pathLst>
                <a:path w="58923" h="294893" extrusionOk="0">
                  <a:moveTo>
                    <a:pt x="57783" y="294894"/>
                  </a:moveTo>
                  <a:lnTo>
                    <a:pt x="0" y="261080"/>
                  </a:lnTo>
                  <a:lnTo>
                    <a:pt x="1045" y="0"/>
                  </a:lnTo>
                  <a:lnTo>
                    <a:pt x="58923" y="33814"/>
                  </a:lnTo>
                  <a:lnTo>
                    <a:pt x="57783" y="29489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1644;p27">
              <a:extLst>
                <a:ext uri="{FF2B5EF4-FFF2-40B4-BE49-F238E27FC236}">
                  <a16:creationId xmlns:a16="http://schemas.microsoft.com/office/drawing/2014/main" xmlns="" id="{B5208028-5A65-4485-B675-D9AE5F7B8E9F}"/>
                </a:ext>
              </a:extLst>
            </p:cNvPr>
            <p:cNvSpPr/>
            <p:nvPr/>
          </p:nvSpPr>
          <p:spPr>
            <a:xfrm>
              <a:off x="4700740" y="855312"/>
              <a:ext cx="60919" cy="816578"/>
            </a:xfrm>
            <a:custGeom>
              <a:avLst/>
              <a:gdLst/>
              <a:ahLst/>
              <a:cxnLst/>
              <a:rect l="l" t="t" r="r" b="b"/>
              <a:pathLst>
                <a:path w="60919" h="816578" extrusionOk="0">
                  <a:moveTo>
                    <a:pt x="57783" y="816578"/>
                  </a:moveTo>
                  <a:lnTo>
                    <a:pt x="0" y="782765"/>
                  </a:lnTo>
                  <a:lnTo>
                    <a:pt x="3041" y="0"/>
                  </a:lnTo>
                  <a:lnTo>
                    <a:pt x="60919" y="33814"/>
                  </a:lnTo>
                  <a:lnTo>
                    <a:pt x="57783" y="816578"/>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1645;p27">
              <a:extLst>
                <a:ext uri="{FF2B5EF4-FFF2-40B4-BE49-F238E27FC236}">
                  <a16:creationId xmlns:a16="http://schemas.microsoft.com/office/drawing/2014/main" xmlns="" id="{71D48802-720E-4CE2-88CB-FD87AE048CED}"/>
                </a:ext>
              </a:extLst>
            </p:cNvPr>
            <p:cNvSpPr/>
            <p:nvPr/>
          </p:nvSpPr>
          <p:spPr>
            <a:xfrm>
              <a:off x="4700740" y="1272031"/>
              <a:ext cx="59303" cy="399764"/>
            </a:xfrm>
            <a:custGeom>
              <a:avLst/>
              <a:gdLst/>
              <a:ahLst/>
              <a:cxnLst/>
              <a:rect l="l" t="t" r="r" b="b"/>
              <a:pathLst>
                <a:path w="59303" h="399764" extrusionOk="0">
                  <a:moveTo>
                    <a:pt x="57783" y="399764"/>
                  </a:moveTo>
                  <a:lnTo>
                    <a:pt x="0" y="365951"/>
                  </a:lnTo>
                  <a:lnTo>
                    <a:pt x="1426" y="0"/>
                  </a:lnTo>
                  <a:lnTo>
                    <a:pt x="59304" y="33814"/>
                  </a:lnTo>
                  <a:lnTo>
                    <a:pt x="57783" y="399764"/>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1646;p27">
              <a:extLst>
                <a:ext uri="{FF2B5EF4-FFF2-40B4-BE49-F238E27FC236}">
                  <a16:creationId xmlns:a16="http://schemas.microsoft.com/office/drawing/2014/main" xmlns="" id="{20071CB6-5455-4736-ACD8-EB9FED70EB86}"/>
                </a:ext>
              </a:extLst>
            </p:cNvPr>
            <p:cNvSpPr/>
            <p:nvPr/>
          </p:nvSpPr>
          <p:spPr>
            <a:xfrm>
              <a:off x="4885398" y="962278"/>
              <a:ext cx="60919" cy="816483"/>
            </a:xfrm>
            <a:custGeom>
              <a:avLst/>
              <a:gdLst/>
              <a:ahLst/>
              <a:cxnLst/>
              <a:rect l="l" t="t" r="r" b="b"/>
              <a:pathLst>
                <a:path w="60919" h="816483" extrusionOk="0">
                  <a:moveTo>
                    <a:pt x="57783" y="816483"/>
                  </a:moveTo>
                  <a:lnTo>
                    <a:pt x="0" y="782764"/>
                  </a:lnTo>
                  <a:lnTo>
                    <a:pt x="3136" y="0"/>
                  </a:lnTo>
                  <a:lnTo>
                    <a:pt x="60919" y="33814"/>
                  </a:lnTo>
                  <a:lnTo>
                    <a:pt x="57783" y="81648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9" name="Google Shape;1647;p27">
              <a:extLst>
                <a:ext uri="{FF2B5EF4-FFF2-40B4-BE49-F238E27FC236}">
                  <a16:creationId xmlns:a16="http://schemas.microsoft.com/office/drawing/2014/main" xmlns="" id="{186B772A-AE8B-4129-8DCE-27C5D1F5FC27}"/>
                </a:ext>
              </a:extLst>
            </p:cNvPr>
            <p:cNvSpPr/>
            <p:nvPr/>
          </p:nvSpPr>
          <p:spPr>
            <a:xfrm>
              <a:off x="4885398" y="1264506"/>
              <a:ext cx="59778" cy="514159"/>
            </a:xfrm>
            <a:custGeom>
              <a:avLst/>
              <a:gdLst/>
              <a:ahLst/>
              <a:cxnLst/>
              <a:rect l="l" t="t" r="r" b="b"/>
              <a:pathLst>
                <a:path w="59778" h="514159" extrusionOk="0">
                  <a:moveTo>
                    <a:pt x="57783" y="514159"/>
                  </a:moveTo>
                  <a:lnTo>
                    <a:pt x="0" y="480346"/>
                  </a:lnTo>
                  <a:lnTo>
                    <a:pt x="1901" y="0"/>
                  </a:lnTo>
                  <a:lnTo>
                    <a:pt x="59779" y="33719"/>
                  </a:lnTo>
                  <a:lnTo>
                    <a:pt x="57783" y="51415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0" name="Google Shape;1648;p27">
              <a:extLst>
                <a:ext uri="{FF2B5EF4-FFF2-40B4-BE49-F238E27FC236}">
                  <a16:creationId xmlns:a16="http://schemas.microsoft.com/office/drawing/2014/main" xmlns="" id="{74CD168D-0147-4208-9952-5C11926C6F5E}"/>
                </a:ext>
              </a:extLst>
            </p:cNvPr>
            <p:cNvSpPr/>
            <p:nvPr/>
          </p:nvSpPr>
          <p:spPr>
            <a:xfrm>
              <a:off x="5071197" y="1069910"/>
              <a:ext cx="60919" cy="816483"/>
            </a:xfrm>
            <a:custGeom>
              <a:avLst/>
              <a:gdLst/>
              <a:ahLst/>
              <a:cxnLst/>
              <a:rect l="l" t="t" r="r" b="b"/>
              <a:pathLst>
                <a:path w="60919" h="816483" extrusionOk="0">
                  <a:moveTo>
                    <a:pt x="57878" y="816483"/>
                  </a:moveTo>
                  <a:lnTo>
                    <a:pt x="0" y="782669"/>
                  </a:lnTo>
                  <a:lnTo>
                    <a:pt x="3136" y="0"/>
                  </a:lnTo>
                  <a:lnTo>
                    <a:pt x="60919" y="33719"/>
                  </a:lnTo>
                  <a:lnTo>
                    <a:pt x="57878" y="81648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1649;p27">
              <a:extLst>
                <a:ext uri="{FF2B5EF4-FFF2-40B4-BE49-F238E27FC236}">
                  <a16:creationId xmlns:a16="http://schemas.microsoft.com/office/drawing/2014/main" xmlns="" id="{00C5BD85-A99A-47FC-8138-BB7812B1666E}"/>
                </a:ext>
              </a:extLst>
            </p:cNvPr>
            <p:cNvSpPr/>
            <p:nvPr/>
          </p:nvSpPr>
          <p:spPr>
            <a:xfrm>
              <a:off x="5071197" y="1371948"/>
              <a:ext cx="59778" cy="514254"/>
            </a:xfrm>
            <a:custGeom>
              <a:avLst/>
              <a:gdLst/>
              <a:ahLst/>
              <a:cxnLst/>
              <a:rect l="l" t="t" r="r" b="b"/>
              <a:pathLst>
                <a:path w="59778" h="514254" extrusionOk="0">
                  <a:moveTo>
                    <a:pt x="57878" y="514255"/>
                  </a:moveTo>
                  <a:lnTo>
                    <a:pt x="0" y="480441"/>
                  </a:lnTo>
                  <a:lnTo>
                    <a:pt x="1901" y="0"/>
                  </a:lnTo>
                  <a:lnTo>
                    <a:pt x="59779" y="33814"/>
                  </a:lnTo>
                  <a:lnTo>
                    <a:pt x="57878" y="514255"/>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1650;p27">
              <a:extLst>
                <a:ext uri="{FF2B5EF4-FFF2-40B4-BE49-F238E27FC236}">
                  <a16:creationId xmlns:a16="http://schemas.microsoft.com/office/drawing/2014/main" xmlns="" id="{4FABF66A-0363-4FA5-A859-57D8D6B15AF8}"/>
                </a:ext>
              </a:extLst>
            </p:cNvPr>
            <p:cNvSpPr/>
            <p:nvPr/>
          </p:nvSpPr>
          <p:spPr>
            <a:xfrm>
              <a:off x="5257662" y="1177829"/>
              <a:ext cx="60919" cy="816482"/>
            </a:xfrm>
            <a:custGeom>
              <a:avLst/>
              <a:gdLst/>
              <a:ahLst/>
              <a:cxnLst/>
              <a:rect l="l" t="t" r="r" b="b"/>
              <a:pathLst>
                <a:path w="60919" h="816482" extrusionOk="0">
                  <a:moveTo>
                    <a:pt x="57783" y="816483"/>
                  </a:moveTo>
                  <a:lnTo>
                    <a:pt x="0" y="782765"/>
                  </a:lnTo>
                  <a:lnTo>
                    <a:pt x="3041" y="0"/>
                  </a:lnTo>
                  <a:lnTo>
                    <a:pt x="60919" y="33814"/>
                  </a:lnTo>
                  <a:lnTo>
                    <a:pt x="57783" y="816483"/>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3" name="Google Shape;1651;p27">
              <a:extLst>
                <a:ext uri="{FF2B5EF4-FFF2-40B4-BE49-F238E27FC236}">
                  <a16:creationId xmlns:a16="http://schemas.microsoft.com/office/drawing/2014/main" xmlns="" id="{C913B392-983A-4698-9C6D-30F01C4FC499}"/>
                </a:ext>
              </a:extLst>
            </p:cNvPr>
            <p:cNvSpPr/>
            <p:nvPr/>
          </p:nvSpPr>
          <p:spPr>
            <a:xfrm>
              <a:off x="5257662" y="1365376"/>
              <a:ext cx="60253" cy="628649"/>
            </a:xfrm>
            <a:custGeom>
              <a:avLst/>
              <a:gdLst/>
              <a:ahLst/>
              <a:cxnLst/>
              <a:rect l="l" t="t" r="r" b="b"/>
              <a:pathLst>
                <a:path w="60253" h="628649" extrusionOk="0">
                  <a:moveTo>
                    <a:pt x="57878" y="628650"/>
                  </a:moveTo>
                  <a:lnTo>
                    <a:pt x="0" y="594932"/>
                  </a:lnTo>
                  <a:lnTo>
                    <a:pt x="2376" y="0"/>
                  </a:lnTo>
                  <a:lnTo>
                    <a:pt x="60254" y="33719"/>
                  </a:lnTo>
                  <a:lnTo>
                    <a:pt x="57878" y="62865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4" name="Google Shape;1652;p27">
              <a:extLst>
                <a:ext uri="{FF2B5EF4-FFF2-40B4-BE49-F238E27FC236}">
                  <a16:creationId xmlns:a16="http://schemas.microsoft.com/office/drawing/2014/main" xmlns="" id="{46868102-69CF-4ED0-B77F-1F0108E30D6F}"/>
                </a:ext>
              </a:extLst>
            </p:cNvPr>
            <p:cNvSpPr/>
            <p:nvPr/>
          </p:nvSpPr>
          <p:spPr>
            <a:xfrm>
              <a:off x="5444886" y="1286223"/>
              <a:ext cx="60919" cy="816578"/>
            </a:xfrm>
            <a:custGeom>
              <a:avLst/>
              <a:gdLst/>
              <a:ahLst/>
              <a:cxnLst/>
              <a:rect l="l" t="t" r="r" b="b"/>
              <a:pathLst>
                <a:path w="60919" h="816578" extrusionOk="0">
                  <a:moveTo>
                    <a:pt x="57783" y="816578"/>
                  </a:moveTo>
                  <a:lnTo>
                    <a:pt x="0" y="782765"/>
                  </a:lnTo>
                  <a:lnTo>
                    <a:pt x="3136" y="0"/>
                  </a:lnTo>
                  <a:lnTo>
                    <a:pt x="60919" y="33814"/>
                  </a:lnTo>
                  <a:lnTo>
                    <a:pt x="57783" y="816578"/>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5" name="Google Shape;1653;p27">
              <a:extLst>
                <a:ext uri="{FF2B5EF4-FFF2-40B4-BE49-F238E27FC236}">
                  <a16:creationId xmlns:a16="http://schemas.microsoft.com/office/drawing/2014/main" xmlns="" id="{5860BFA0-380D-42CB-B455-7D209C0EC24F}"/>
                </a:ext>
              </a:extLst>
            </p:cNvPr>
            <p:cNvSpPr/>
            <p:nvPr/>
          </p:nvSpPr>
          <p:spPr>
            <a:xfrm>
              <a:off x="5444886" y="1359185"/>
              <a:ext cx="60729" cy="743235"/>
            </a:xfrm>
            <a:custGeom>
              <a:avLst/>
              <a:gdLst/>
              <a:ahLst/>
              <a:cxnLst/>
              <a:rect l="l" t="t" r="r" b="b"/>
              <a:pathLst>
                <a:path w="60729" h="743235" extrusionOk="0">
                  <a:moveTo>
                    <a:pt x="57878" y="743236"/>
                  </a:moveTo>
                  <a:lnTo>
                    <a:pt x="0" y="709422"/>
                  </a:lnTo>
                  <a:lnTo>
                    <a:pt x="2851" y="0"/>
                  </a:lnTo>
                  <a:lnTo>
                    <a:pt x="60729" y="33814"/>
                  </a:lnTo>
                  <a:lnTo>
                    <a:pt x="57878" y="743236"/>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1654;p27">
              <a:extLst>
                <a:ext uri="{FF2B5EF4-FFF2-40B4-BE49-F238E27FC236}">
                  <a16:creationId xmlns:a16="http://schemas.microsoft.com/office/drawing/2014/main" xmlns="" id="{F4027B57-CA8A-400D-BFFF-2E6D32C1C2E1}"/>
                </a:ext>
              </a:extLst>
            </p:cNvPr>
            <p:cNvSpPr/>
            <p:nvPr/>
          </p:nvSpPr>
          <p:spPr>
            <a:xfrm>
              <a:off x="4333133" y="641190"/>
              <a:ext cx="58828" cy="817816"/>
            </a:xfrm>
            <a:custGeom>
              <a:avLst/>
              <a:gdLst/>
              <a:ahLst/>
              <a:cxnLst/>
              <a:rect l="l" t="t" r="r" b="b"/>
              <a:pathLst>
                <a:path w="58828" h="817816" extrusionOk="0">
                  <a:moveTo>
                    <a:pt x="57878" y="817817"/>
                  </a:moveTo>
                  <a:lnTo>
                    <a:pt x="0" y="783527"/>
                  </a:lnTo>
                  <a:lnTo>
                    <a:pt x="950" y="0"/>
                  </a:lnTo>
                  <a:lnTo>
                    <a:pt x="58828" y="34385"/>
                  </a:lnTo>
                  <a:lnTo>
                    <a:pt x="57878" y="817817"/>
                  </a:ln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1655;p27">
              <a:extLst>
                <a:ext uri="{FF2B5EF4-FFF2-40B4-BE49-F238E27FC236}">
                  <a16:creationId xmlns:a16="http://schemas.microsoft.com/office/drawing/2014/main" xmlns="" id="{5BD0E4C0-F39B-4651-BBF7-CEFDC385DDB7}"/>
                </a:ext>
              </a:extLst>
            </p:cNvPr>
            <p:cNvSpPr/>
            <p:nvPr/>
          </p:nvSpPr>
          <p:spPr>
            <a:xfrm>
              <a:off x="4333133" y="1231074"/>
              <a:ext cx="58638" cy="228028"/>
            </a:xfrm>
            <a:custGeom>
              <a:avLst/>
              <a:gdLst/>
              <a:ahLst/>
              <a:cxnLst/>
              <a:rect l="l" t="t" r="r" b="b"/>
              <a:pathLst>
                <a:path w="58638" h="228028" extrusionOk="0">
                  <a:moveTo>
                    <a:pt x="57783" y="228028"/>
                  </a:moveTo>
                  <a:lnTo>
                    <a:pt x="0" y="194215"/>
                  </a:lnTo>
                  <a:lnTo>
                    <a:pt x="760" y="0"/>
                  </a:lnTo>
                  <a:lnTo>
                    <a:pt x="58638" y="33718"/>
                  </a:lnTo>
                  <a:lnTo>
                    <a:pt x="57783" y="228028"/>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1656;p27">
              <a:extLst>
                <a:ext uri="{FF2B5EF4-FFF2-40B4-BE49-F238E27FC236}">
                  <a16:creationId xmlns:a16="http://schemas.microsoft.com/office/drawing/2014/main" xmlns="" id="{5DBC218E-3DF8-4894-96DC-B499AEE2941E}"/>
                </a:ext>
              </a:extLst>
            </p:cNvPr>
            <p:cNvSpPr/>
            <p:nvPr/>
          </p:nvSpPr>
          <p:spPr>
            <a:xfrm rot="-1801764">
              <a:off x="4182051" y="402648"/>
              <a:ext cx="40450" cy="70232"/>
            </a:xfrm>
            <a:custGeom>
              <a:avLst/>
              <a:gdLst/>
              <a:ahLst/>
              <a:cxnLst/>
              <a:rect l="l" t="t" r="r" b="b"/>
              <a:pathLst>
                <a:path w="40486" h="70294" extrusionOk="0">
                  <a:moveTo>
                    <a:pt x="40486" y="35147"/>
                  </a:moveTo>
                  <a:cubicBezTo>
                    <a:pt x="40486" y="54559"/>
                    <a:pt x="31423" y="70294"/>
                    <a:pt x="20243" y="70294"/>
                  </a:cubicBezTo>
                  <a:cubicBezTo>
                    <a:pt x="9063" y="70294"/>
                    <a:pt x="0" y="54559"/>
                    <a:pt x="0" y="35147"/>
                  </a:cubicBezTo>
                  <a:cubicBezTo>
                    <a:pt x="0" y="15736"/>
                    <a:pt x="9063" y="0"/>
                    <a:pt x="20243" y="0"/>
                  </a:cubicBezTo>
                  <a:cubicBezTo>
                    <a:pt x="31423" y="0"/>
                    <a:pt x="40486" y="15736"/>
                    <a:pt x="40486" y="3514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1657;p27">
              <a:extLst>
                <a:ext uri="{FF2B5EF4-FFF2-40B4-BE49-F238E27FC236}">
                  <a16:creationId xmlns:a16="http://schemas.microsoft.com/office/drawing/2014/main" xmlns="" id="{BAB8E156-C72D-42FA-AA8F-069300638D43}"/>
                </a:ext>
              </a:extLst>
            </p:cNvPr>
            <p:cNvSpPr/>
            <p:nvPr/>
          </p:nvSpPr>
          <p:spPr>
            <a:xfrm rot="-1801764">
              <a:off x="4256393" y="445744"/>
              <a:ext cx="40450" cy="70232"/>
            </a:xfrm>
            <a:custGeom>
              <a:avLst/>
              <a:gdLst/>
              <a:ahLst/>
              <a:cxnLst/>
              <a:rect l="l" t="t" r="r" b="b"/>
              <a:pathLst>
                <a:path w="40486" h="70294" extrusionOk="0">
                  <a:moveTo>
                    <a:pt x="40486" y="35147"/>
                  </a:moveTo>
                  <a:cubicBezTo>
                    <a:pt x="40486" y="54559"/>
                    <a:pt x="31423" y="70294"/>
                    <a:pt x="20243" y="70294"/>
                  </a:cubicBezTo>
                  <a:cubicBezTo>
                    <a:pt x="9063" y="70294"/>
                    <a:pt x="0" y="54559"/>
                    <a:pt x="0" y="35147"/>
                  </a:cubicBezTo>
                  <a:cubicBezTo>
                    <a:pt x="0" y="15736"/>
                    <a:pt x="9063" y="0"/>
                    <a:pt x="20243" y="0"/>
                  </a:cubicBezTo>
                  <a:cubicBezTo>
                    <a:pt x="31423" y="0"/>
                    <a:pt x="40486" y="15736"/>
                    <a:pt x="40486" y="3514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1658;p27">
              <a:extLst>
                <a:ext uri="{FF2B5EF4-FFF2-40B4-BE49-F238E27FC236}">
                  <a16:creationId xmlns:a16="http://schemas.microsoft.com/office/drawing/2014/main" xmlns="" id="{EBE15809-0997-45DD-845C-6F63324F92D2}"/>
                </a:ext>
              </a:extLst>
            </p:cNvPr>
            <p:cNvSpPr/>
            <p:nvPr/>
          </p:nvSpPr>
          <p:spPr>
            <a:xfrm rot="-1801764">
              <a:off x="4330817" y="488696"/>
              <a:ext cx="40450" cy="70232"/>
            </a:xfrm>
            <a:custGeom>
              <a:avLst/>
              <a:gdLst/>
              <a:ahLst/>
              <a:cxnLst/>
              <a:rect l="l" t="t" r="r" b="b"/>
              <a:pathLst>
                <a:path w="40486" h="70294" extrusionOk="0">
                  <a:moveTo>
                    <a:pt x="40486" y="35147"/>
                  </a:moveTo>
                  <a:cubicBezTo>
                    <a:pt x="40486" y="54559"/>
                    <a:pt x="31423" y="70294"/>
                    <a:pt x="20243" y="70294"/>
                  </a:cubicBezTo>
                  <a:cubicBezTo>
                    <a:pt x="9063" y="70294"/>
                    <a:pt x="0" y="54559"/>
                    <a:pt x="0" y="35147"/>
                  </a:cubicBezTo>
                  <a:cubicBezTo>
                    <a:pt x="0" y="15736"/>
                    <a:pt x="9063" y="0"/>
                    <a:pt x="20243" y="0"/>
                  </a:cubicBezTo>
                  <a:cubicBezTo>
                    <a:pt x="31423" y="0"/>
                    <a:pt x="40486" y="15736"/>
                    <a:pt x="40486" y="35147"/>
                  </a:cubicBezTo>
                  <a:close/>
                </a:path>
              </a:pathLst>
            </a:custGeom>
            <a:solidFill>
              <a:srgbClr val="DADC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1" name="Google Shape;1659;p27">
              <a:extLst>
                <a:ext uri="{FF2B5EF4-FFF2-40B4-BE49-F238E27FC236}">
                  <a16:creationId xmlns:a16="http://schemas.microsoft.com/office/drawing/2014/main" xmlns="" id="{87365833-E3B0-4B26-B63E-7B948163C76D}"/>
                </a:ext>
              </a:extLst>
            </p:cNvPr>
            <p:cNvSpPr/>
            <p:nvPr/>
          </p:nvSpPr>
          <p:spPr>
            <a:xfrm>
              <a:off x="4106792" y="1565782"/>
              <a:ext cx="86160" cy="187928"/>
            </a:xfrm>
            <a:custGeom>
              <a:avLst/>
              <a:gdLst/>
              <a:ahLst/>
              <a:cxnLst/>
              <a:rect l="l" t="t" r="r" b="b"/>
              <a:pathLst>
                <a:path w="86160" h="187928" extrusionOk="0">
                  <a:moveTo>
                    <a:pt x="18969" y="0"/>
                  </a:moveTo>
                  <a:cubicBezTo>
                    <a:pt x="16973" y="17526"/>
                    <a:pt x="-3840" y="92964"/>
                    <a:pt x="627" y="118777"/>
                  </a:cubicBezTo>
                  <a:cubicBezTo>
                    <a:pt x="5093" y="144589"/>
                    <a:pt x="76657" y="187928"/>
                    <a:pt x="76657" y="187928"/>
                  </a:cubicBezTo>
                  <a:lnTo>
                    <a:pt x="86161" y="143637"/>
                  </a:lnTo>
                  <a:lnTo>
                    <a:pt x="46815" y="104966"/>
                  </a:lnTo>
                  <a:lnTo>
                    <a:pt x="57459" y="31718"/>
                  </a:ln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2" name="Google Shape;1660;p27">
              <a:extLst>
                <a:ext uri="{FF2B5EF4-FFF2-40B4-BE49-F238E27FC236}">
                  <a16:creationId xmlns:a16="http://schemas.microsoft.com/office/drawing/2014/main" xmlns="" id="{036A94C4-5C22-45FC-9240-7E95E1693423}"/>
                </a:ext>
              </a:extLst>
            </p:cNvPr>
            <p:cNvSpPr/>
            <p:nvPr/>
          </p:nvSpPr>
          <p:spPr>
            <a:xfrm>
              <a:off x="4118918" y="1488575"/>
              <a:ext cx="61869" cy="119039"/>
            </a:xfrm>
            <a:custGeom>
              <a:avLst/>
              <a:gdLst/>
              <a:ahLst/>
              <a:cxnLst/>
              <a:rect l="l" t="t" r="r" b="b"/>
              <a:pathLst>
                <a:path w="61869" h="119039" extrusionOk="0">
                  <a:moveTo>
                    <a:pt x="61870" y="2912"/>
                  </a:moveTo>
                  <a:cubicBezTo>
                    <a:pt x="47538" y="-3775"/>
                    <a:pt x="30479" y="1397"/>
                    <a:pt x="22239" y="14913"/>
                  </a:cubicBezTo>
                  <a:cubicBezTo>
                    <a:pt x="11785" y="32249"/>
                    <a:pt x="950" y="91780"/>
                    <a:pt x="0" y="101972"/>
                  </a:cubicBezTo>
                  <a:cubicBezTo>
                    <a:pt x="8496" y="113573"/>
                    <a:pt x="22362" y="119984"/>
                    <a:pt x="36685" y="118926"/>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3" name="Google Shape;1661;p27">
              <a:extLst>
                <a:ext uri="{FF2B5EF4-FFF2-40B4-BE49-F238E27FC236}">
                  <a16:creationId xmlns:a16="http://schemas.microsoft.com/office/drawing/2014/main" xmlns="" id="{9CE880DC-BAB6-45CD-91D6-96B033FD40A6}"/>
                </a:ext>
              </a:extLst>
            </p:cNvPr>
            <p:cNvSpPr/>
            <p:nvPr/>
          </p:nvSpPr>
          <p:spPr>
            <a:xfrm>
              <a:off x="4255221" y="2314593"/>
              <a:ext cx="133508" cy="75339"/>
            </a:xfrm>
            <a:custGeom>
              <a:avLst/>
              <a:gdLst/>
              <a:ahLst/>
              <a:cxnLst/>
              <a:rect l="l" t="t" r="r" b="b"/>
              <a:pathLst>
                <a:path w="133508" h="75339" extrusionOk="0">
                  <a:moveTo>
                    <a:pt x="6824" y="18142"/>
                  </a:moveTo>
                  <a:cubicBezTo>
                    <a:pt x="22296" y="22429"/>
                    <a:pt x="38833" y="20409"/>
                    <a:pt x="52822" y="12522"/>
                  </a:cubicBezTo>
                  <a:cubicBezTo>
                    <a:pt x="63942" y="12522"/>
                    <a:pt x="124101" y="-12909"/>
                    <a:pt x="132274" y="8712"/>
                  </a:cubicBezTo>
                  <a:cubicBezTo>
                    <a:pt x="139497" y="27762"/>
                    <a:pt x="113266" y="45288"/>
                    <a:pt x="99486" y="48717"/>
                  </a:cubicBezTo>
                  <a:cubicBezTo>
                    <a:pt x="69074" y="56052"/>
                    <a:pt x="46550" y="71292"/>
                    <a:pt x="34385" y="73863"/>
                  </a:cubicBezTo>
                  <a:cubicBezTo>
                    <a:pt x="24881" y="75768"/>
                    <a:pt x="13477" y="77007"/>
                    <a:pt x="5874" y="69863"/>
                  </a:cubicBezTo>
                  <a:cubicBezTo>
                    <a:pt x="-2110" y="61291"/>
                    <a:pt x="-2110" y="29382"/>
                    <a:pt x="6824" y="1814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4" name="Google Shape;1662;p27">
              <a:extLst>
                <a:ext uri="{FF2B5EF4-FFF2-40B4-BE49-F238E27FC236}">
                  <a16:creationId xmlns:a16="http://schemas.microsoft.com/office/drawing/2014/main" xmlns="" id="{6B3772A9-08F2-4531-B762-4CE01640899C}"/>
                </a:ext>
              </a:extLst>
            </p:cNvPr>
            <p:cNvSpPr/>
            <p:nvPr/>
          </p:nvSpPr>
          <p:spPr>
            <a:xfrm>
              <a:off x="4257103" y="2327115"/>
              <a:ext cx="131644" cy="62816"/>
            </a:xfrm>
            <a:custGeom>
              <a:avLst/>
              <a:gdLst/>
              <a:ahLst/>
              <a:cxnLst/>
              <a:rect l="l" t="t" r="r" b="b"/>
              <a:pathLst>
                <a:path w="131644" h="62816" extrusionOk="0">
                  <a:moveTo>
                    <a:pt x="32503" y="56102"/>
                  </a:moveTo>
                  <a:cubicBezTo>
                    <a:pt x="44668" y="53531"/>
                    <a:pt x="67192" y="38291"/>
                    <a:pt x="97604" y="30956"/>
                  </a:cubicBezTo>
                  <a:cubicBezTo>
                    <a:pt x="109294" y="28099"/>
                    <a:pt x="129347" y="15240"/>
                    <a:pt x="131437" y="0"/>
                  </a:cubicBezTo>
                  <a:cubicBezTo>
                    <a:pt x="134098" y="17526"/>
                    <a:pt x="110529" y="33052"/>
                    <a:pt x="97604" y="36195"/>
                  </a:cubicBezTo>
                  <a:cubicBezTo>
                    <a:pt x="67192" y="43529"/>
                    <a:pt x="44668" y="58769"/>
                    <a:pt x="32503" y="61341"/>
                  </a:cubicBezTo>
                  <a:cubicBezTo>
                    <a:pt x="22999" y="63246"/>
                    <a:pt x="11595" y="64484"/>
                    <a:pt x="3992" y="57341"/>
                  </a:cubicBezTo>
                  <a:cubicBezTo>
                    <a:pt x="2081" y="55293"/>
                    <a:pt x="713" y="52807"/>
                    <a:pt x="0" y="50102"/>
                  </a:cubicBezTo>
                  <a:cubicBezTo>
                    <a:pt x="9266" y="57169"/>
                    <a:pt x="21336" y="59398"/>
                    <a:pt x="32503" y="56102"/>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5" name="Google Shape;1663;p27">
              <a:extLst>
                <a:ext uri="{FF2B5EF4-FFF2-40B4-BE49-F238E27FC236}">
                  <a16:creationId xmlns:a16="http://schemas.microsoft.com/office/drawing/2014/main" xmlns="" id="{75805384-92DF-4110-B99D-C42F28EB9B3A}"/>
                </a:ext>
              </a:extLst>
            </p:cNvPr>
            <p:cNvSpPr/>
            <p:nvPr/>
          </p:nvSpPr>
          <p:spPr>
            <a:xfrm>
              <a:off x="4157606" y="2270641"/>
              <a:ext cx="133494" cy="75381"/>
            </a:xfrm>
            <a:custGeom>
              <a:avLst/>
              <a:gdLst/>
              <a:ahLst/>
              <a:cxnLst/>
              <a:rect l="l" t="t" r="r" b="b"/>
              <a:pathLst>
                <a:path w="133494" h="75381" extrusionOk="0">
                  <a:moveTo>
                    <a:pt x="6835" y="18184"/>
                  </a:moveTo>
                  <a:cubicBezTo>
                    <a:pt x="22307" y="22413"/>
                    <a:pt x="38825" y="20394"/>
                    <a:pt x="52833" y="12564"/>
                  </a:cubicBezTo>
                  <a:cubicBezTo>
                    <a:pt x="63953" y="12564"/>
                    <a:pt x="124112" y="-12963"/>
                    <a:pt x="132285" y="8754"/>
                  </a:cubicBezTo>
                  <a:cubicBezTo>
                    <a:pt x="139413" y="27804"/>
                    <a:pt x="113277" y="45330"/>
                    <a:pt x="99497" y="48759"/>
                  </a:cubicBezTo>
                  <a:cubicBezTo>
                    <a:pt x="69085" y="56094"/>
                    <a:pt x="46561" y="71334"/>
                    <a:pt x="34396" y="73905"/>
                  </a:cubicBezTo>
                  <a:cubicBezTo>
                    <a:pt x="24892" y="75810"/>
                    <a:pt x="13488" y="77049"/>
                    <a:pt x="5885" y="69905"/>
                  </a:cubicBezTo>
                  <a:cubicBezTo>
                    <a:pt x="-2479" y="61332"/>
                    <a:pt x="-1718" y="29519"/>
                    <a:pt x="6835" y="18184"/>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6" name="Google Shape;1664;p27">
              <a:extLst>
                <a:ext uri="{FF2B5EF4-FFF2-40B4-BE49-F238E27FC236}">
                  <a16:creationId xmlns:a16="http://schemas.microsoft.com/office/drawing/2014/main" xmlns="" id="{34773DE8-AA33-4093-BAA3-300AD98E44C3}"/>
                </a:ext>
              </a:extLst>
            </p:cNvPr>
            <p:cNvSpPr/>
            <p:nvPr/>
          </p:nvSpPr>
          <p:spPr>
            <a:xfrm>
              <a:off x="4159499" y="2283205"/>
              <a:ext cx="131564" cy="62816"/>
            </a:xfrm>
            <a:custGeom>
              <a:avLst/>
              <a:gdLst/>
              <a:ahLst/>
              <a:cxnLst/>
              <a:rect l="l" t="t" r="r" b="b"/>
              <a:pathLst>
                <a:path w="131564" h="62816" extrusionOk="0">
                  <a:moveTo>
                    <a:pt x="32503" y="56007"/>
                  </a:moveTo>
                  <a:cubicBezTo>
                    <a:pt x="44668" y="53435"/>
                    <a:pt x="67192" y="38291"/>
                    <a:pt x="97604" y="30861"/>
                  </a:cubicBezTo>
                  <a:cubicBezTo>
                    <a:pt x="109199" y="28099"/>
                    <a:pt x="129347" y="15240"/>
                    <a:pt x="131342" y="0"/>
                  </a:cubicBezTo>
                  <a:cubicBezTo>
                    <a:pt x="134098" y="17526"/>
                    <a:pt x="110529" y="33052"/>
                    <a:pt x="97604" y="36195"/>
                  </a:cubicBezTo>
                  <a:cubicBezTo>
                    <a:pt x="67192" y="43529"/>
                    <a:pt x="44668" y="58769"/>
                    <a:pt x="32503" y="61341"/>
                  </a:cubicBezTo>
                  <a:cubicBezTo>
                    <a:pt x="22999" y="63246"/>
                    <a:pt x="11595" y="64484"/>
                    <a:pt x="3992" y="57341"/>
                  </a:cubicBezTo>
                  <a:cubicBezTo>
                    <a:pt x="2081" y="55255"/>
                    <a:pt x="713" y="52740"/>
                    <a:pt x="0" y="50006"/>
                  </a:cubicBezTo>
                  <a:cubicBezTo>
                    <a:pt x="9228" y="57160"/>
                    <a:pt x="21336" y="59398"/>
                    <a:pt x="32503" y="56007"/>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7" name="Google Shape;1665;p27">
              <a:extLst>
                <a:ext uri="{FF2B5EF4-FFF2-40B4-BE49-F238E27FC236}">
                  <a16:creationId xmlns:a16="http://schemas.microsoft.com/office/drawing/2014/main" xmlns="" id="{FFEAE085-90F8-4E0F-8671-F6AA6C57534C}"/>
                </a:ext>
              </a:extLst>
            </p:cNvPr>
            <p:cNvSpPr/>
            <p:nvPr/>
          </p:nvSpPr>
          <p:spPr>
            <a:xfrm>
              <a:off x="4157684" y="1783524"/>
              <a:ext cx="195217" cy="552238"/>
            </a:xfrm>
            <a:custGeom>
              <a:avLst/>
              <a:gdLst/>
              <a:ahLst/>
              <a:cxnLst/>
              <a:rect l="l" t="t" r="r" b="b"/>
              <a:pathLst>
                <a:path w="195217" h="552238" extrusionOk="0">
                  <a:moveTo>
                    <a:pt x="5522" y="341376"/>
                  </a:moveTo>
                  <a:cubicBezTo>
                    <a:pt x="8135" y="318964"/>
                    <a:pt x="12783" y="296837"/>
                    <a:pt x="19397" y="275272"/>
                  </a:cubicBezTo>
                  <a:cubicBezTo>
                    <a:pt x="19397" y="275272"/>
                    <a:pt x="15311" y="218122"/>
                    <a:pt x="13220" y="164211"/>
                  </a:cubicBezTo>
                  <a:cubicBezTo>
                    <a:pt x="10844" y="102870"/>
                    <a:pt x="-10350" y="48863"/>
                    <a:pt x="6377" y="0"/>
                  </a:cubicBezTo>
                  <a:lnTo>
                    <a:pt x="195217" y="42005"/>
                  </a:lnTo>
                  <a:cubicBezTo>
                    <a:pt x="195217" y="42005"/>
                    <a:pt x="183813" y="286607"/>
                    <a:pt x="181247" y="316230"/>
                  </a:cubicBezTo>
                  <a:cubicBezTo>
                    <a:pt x="179869" y="339280"/>
                    <a:pt x="177046" y="362217"/>
                    <a:pt x="172789" y="384905"/>
                  </a:cubicBezTo>
                  <a:cubicBezTo>
                    <a:pt x="164140" y="432530"/>
                    <a:pt x="150169" y="545306"/>
                    <a:pt x="150169" y="545306"/>
                  </a:cubicBezTo>
                  <a:cubicBezTo>
                    <a:pt x="135800" y="552212"/>
                    <a:pt x="119510" y="554022"/>
                    <a:pt x="103981" y="550450"/>
                  </a:cubicBezTo>
                  <a:cubicBezTo>
                    <a:pt x="103981" y="550450"/>
                    <a:pt x="105407" y="407575"/>
                    <a:pt x="106737" y="373475"/>
                  </a:cubicBezTo>
                  <a:cubicBezTo>
                    <a:pt x="108258" y="331660"/>
                    <a:pt x="109588" y="334899"/>
                    <a:pt x="109588" y="334899"/>
                  </a:cubicBezTo>
                  <a:lnTo>
                    <a:pt x="103316" y="230791"/>
                  </a:lnTo>
                  <a:lnTo>
                    <a:pt x="99229" y="179451"/>
                  </a:lnTo>
                  <a:cubicBezTo>
                    <a:pt x="99229" y="179451"/>
                    <a:pt x="94002" y="217551"/>
                    <a:pt x="90581" y="251365"/>
                  </a:cubicBezTo>
                  <a:cubicBezTo>
                    <a:pt x="87635" y="280988"/>
                    <a:pt x="80507" y="307753"/>
                    <a:pt x="72524" y="362807"/>
                  </a:cubicBezTo>
                  <a:cubicBezTo>
                    <a:pt x="65681" y="410432"/>
                    <a:pt x="54466" y="506539"/>
                    <a:pt x="54466" y="506539"/>
                  </a:cubicBezTo>
                  <a:cubicBezTo>
                    <a:pt x="34508" y="518160"/>
                    <a:pt x="6947" y="508540"/>
                    <a:pt x="6947" y="508540"/>
                  </a:cubicBezTo>
                  <a:cubicBezTo>
                    <a:pt x="6947" y="508540"/>
                    <a:pt x="390" y="382810"/>
                    <a:pt x="5522" y="341376"/>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8" name="Google Shape;1666;p27">
              <a:extLst>
                <a:ext uri="{FF2B5EF4-FFF2-40B4-BE49-F238E27FC236}">
                  <a16:creationId xmlns:a16="http://schemas.microsoft.com/office/drawing/2014/main" xmlns="" id="{5C307B69-137E-4622-B081-F14B3BC16CD6}"/>
                </a:ext>
              </a:extLst>
            </p:cNvPr>
            <p:cNvSpPr/>
            <p:nvPr/>
          </p:nvSpPr>
          <p:spPr>
            <a:xfrm>
              <a:off x="4182697" y="1330426"/>
              <a:ext cx="141754" cy="227198"/>
            </a:xfrm>
            <a:custGeom>
              <a:avLst/>
              <a:gdLst/>
              <a:ahLst/>
              <a:cxnLst/>
              <a:rect l="l" t="t" r="r" b="b"/>
              <a:pathLst>
                <a:path w="141754" h="227198" extrusionOk="0">
                  <a:moveTo>
                    <a:pt x="8069" y="162109"/>
                  </a:moveTo>
                  <a:cubicBezTo>
                    <a:pt x="22515" y="162776"/>
                    <a:pt x="33159" y="166490"/>
                    <a:pt x="34965" y="162109"/>
                  </a:cubicBezTo>
                  <a:cubicBezTo>
                    <a:pt x="36533" y="154689"/>
                    <a:pt x="37645" y="147183"/>
                    <a:pt x="38291" y="139630"/>
                  </a:cubicBezTo>
                  <a:cubicBezTo>
                    <a:pt x="36581" y="135439"/>
                    <a:pt x="35155" y="130962"/>
                    <a:pt x="35155" y="130962"/>
                  </a:cubicBezTo>
                  <a:cubicBezTo>
                    <a:pt x="17098" y="119818"/>
                    <a:pt x="11395" y="100196"/>
                    <a:pt x="9019" y="77432"/>
                  </a:cubicBezTo>
                  <a:cubicBezTo>
                    <a:pt x="5028" y="38474"/>
                    <a:pt x="25936" y="4375"/>
                    <a:pt x="64807" y="374"/>
                  </a:cubicBezTo>
                  <a:cubicBezTo>
                    <a:pt x="101396" y="-3436"/>
                    <a:pt x="128197" y="22282"/>
                    <a:pt x="135420" y="57524"/>
                  </a:cubicBezTo>
                  <a:cubicBezTo>
                    <a:pt x="139221" y="74955"/>
                    <a:pt x="146919" y="107912"/>
                    <a:pt x="136560" y="136582"/>
                  </a:cubicBezTo>
                  <a:cubicBezTo>
                    <a:pt x="130763" y="152584"/>
                    <a:pt x="123255" y="165157"/>
                    <a:pt x="115747" y="167824"/>
                  </a:cubicBezTo>
                  <a:cubicBezTo>
                    <a:pt x="108524" y="167652"/>
                    <a:pt x="101320" y="167014"/>
                    <a:pt x="94173" y="165919"/>
                  </a:cubicBezTo>
                  <a:lnTo>
                    <a:pt x="94173" y="165919"/>
                  </a:lnTo>
                  <a:cubicBezTo>
                    <a:pt x="94173" y="165919"/>
                    <a:pt x="92273" y="176777"/>
                    <a:pt x="90942" y="183731"/>
                  </a:cubicBezTo>
                  <a:cubicBezTo>
                    <a:pt x="89612" y="190684"/>
                    <a:pt x="90087" y="194303"/>
                    <a:pt x="103867" y="202781"/>
                  </a:cubicBezTo>
                  <a:cubicBezTo>
                    <a:pt x="117648" y="211258"/>
                    <a:pt x="83054" y="228879"/>
                    <a:pt x="60435" y="227069"/>
                  </a:cubicBezTo>
                  <a:cubicBezTo>
                    <a:pt x="37816" y="225260"/>
                    <a:pt x="12346" y="211734"/>
                    <a:pt x="5313" y="197066"/>
                  </a:cubicBezTo>
                  <a:cubicBezTo>
                    <a:pt x="-2480" y="180873"/>
                    <a:pt x="-1815" y="161633"/>
                    <a:pt x="8069" y="162109"/>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1667;p27">
              <a:extLst>
                <a:ext uri="{FF2B5EF4-FFF2-40B4-BE49-F238E27FC236}">
                  <a16:creationId xmlns:a16="http://schemas.microsoft.com/office/drawing/2014/main" xmlns="" id="{1449E7F9-D05C-40D5-8FA1-C98275110C7C}"/>
                </a:ext>
              </a:extLst>
            </p:cNvPr>
            <p:cNvSpPr/>
            <p:nvPr/>
          </p:nvSpPr>
          <p:spPr>
            <a:xfrm>
              <a:off x="4136412" y="1491278"/>
              <a:ext cx="217917" cy="361626"/>
            </a:xfrm>
            <a:custGeom>
              <a:avLst/>
              <a:gdLst/>
              <a:ahLst/>
              <a:cxnLst/>
              <a:rect l="l" t="t" r="r" b="b"/>
              <a:pathLst>
                <a:path w="217917" h="361626" extrusionOk="0">
                  <a:moveTo>
                    <a:pt x="75168" y="3353"/>
                  </a:moveTo>
                  <a:cubicBezTo>
                    <a:pt x="71176" y="12878"/>
                    <a:pt x="81345" y="25451"/>
                    <a:pt x="108336" y="34023"/>
                  </a:cubicBezTo>
                  <a:cubicBezTo>
                    <a:pt x="135327" y="42596"/>
                    <a:pt x="137797" y="31547"/>
                    <a:pt x="137797" y="31547"/>
                  </a:cubicBezTo>
                  <a:cubicBezTo>
                    <a:pt x="155779" y="39595"/>
                    <a:pt x="173294" y="48663"/>
                    <a:pt x="190258" y="58693"/>
                  </a:cubicBezTo>
                  <a:cubicBezTo>
                    <a:pt x="206510" y="70028"/>
                    <a:pt x="213638" y="102889"/>
                    <a:pt x="215823" y="158420"/>
                  </a:cubicBezTo>
                  <a:cubicBezTo>
                    <a:pt x="218390" y="222618"/>
                    <a:pt x="218580" y="317868"/>
                    <a:pt x="216489" y="334251"/>
                  </a:cubicBezTo>
                  <a:cubicBezTo>
                    <a:pt x="216489" y="334251"/>
                    <a:pt x="186172" y="364541"/>
                    <a:pt x="147396" y="361397"/>
                  </a:cubicBezTo>
                  <a:cubicBezTo>
                    <a:pt x="108621" y="358254"/>
                    <a:pt x="43425" y="323774"/>
                    <a:pt x="27554" y="297199"/>
                  </a:cubicBezTo>
                  <a:cubicBezTo>
                    <a:pt x="27554" y="240906"/>
                    <a:pt x="34586" y="231762"/>
                    <a:pt x="25463" y="199377"/>
                  </a:cubicBezTo>
                  <a:cubicBezTo>
                    <a:pt x="4649" y="125082"/>
                    <a:pt x="-6280" y="94602"/>
                    <a:pt x="3794" y="45358"/>
                  </a:cubicBezTo>
                  <a:cubicBezTo>
                    <a:pt x="12157" y="4686"/>
                    <a:pt x="23847" y="-362"/>
                    <a:pt x="39908" y="19"/>
                  </a:cubicBezTo>
                  <a:cubicBezTo>
                    <a:pt x="51712" y="495"/>
                    <a:pt x="63487" y="1610"/>
                    <a:pt x="75168" y="3353"/>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668;p27">
              <a:extLst>
                <a:ext uri="{FF2B5EF4-FFF2-40B4-BE49-F238E27FC236}">
                  <a16:creationId xmlns:a16="http://schemas.microsoft.com/office/drawing/2014/main" xmlns="" id="{46718546-A30E-47CF-AD27-BB25E35D734D}"/>
                </a:ext>
              </a:extLst>
            </p:cNvPr>
            <p:cNvSpPr/>
            <p:nvPr/>
          </p:nvSpPr>
          <p:spPr>
            <a:xfrm>
              <a:off x="4290792" y="1536579"/>
              <a:ext cx="276750" cy="215760"/>
            </a:xfrm>
            <a:custGeom>
              <a:avLst/>
              <a:gdLst/>
              <a:ahLst/>
              <a:cxnLst/>
              <a:rect l="l" t="t" r="r" b="b"/>
              <a:pathLst>
                <a:path w="276750" h="215760" extrusionOk="0">
                  <a:moveTo>
                    <a:pt x="122458" y="166173"/>
                  </a:moveTo>
                  <a:cubicBezTo>
                    <a:pt x="90621" y="174174"/>
                    <a:pt x="83113" y="154076"/>
                    <a:pt x="78931" y="137598"/>
                  </a:cubicBezTo>
                  <a:cubicBezTo>
                    <a:pt x="68857" y="97307"/>
                    <a:pt x="63345" y="61398"/>
                    <a:pt x="55837" y="38062"/>
                  </a:cubicBezTo>
                  <a:cubicBezTo>
                    <a:pt x="46998" y="11011"/>
                    <a:pt x="37685" y="6724"/>
                    <a:pt x="24569" y="1486"/>
                  </a:cubicBezTo>
                  <a:cubicBezTo>
                    <a:pt x="9173" y="-4706"/>
                    <a:pt x="-3942" y="8344"/>
                    <a:pt x="1095" y="42729"/>
                  </a:cubicBezTo>
                  <a:cubicBezTo>
                    <a:pt x="7368" y="82562"/>
                    <a:pt x="17128" y="121767"/>
                    <a:pt x="30272" y="159886"/>
                  </a:cubicBezTo>
                  <a:cubicBezTo>
                    <a:pt x="34168" y="172459"/>
                    <a:pt x="43102" y="194748"/>
                    <a:pt x="56407" y="205511"/>
                  </a:cubicBezTo>
                  <a:cubicBezTo>
                    <a:pt x="72754" y="218846"/>
                    <a:pt x="97558" y="218274"/>
                    <a:pt x="134908" y="208940"/>
                  </a:cubicBezTo>
                  <a:cubicBezTo>
                    <a:pt x="150875" y="204940"/>
                    <a:pt x="168362" y="195415"/>
                    <a:pt x="198584" y="181318"/>
                  </a:cubicBezTo>
                  <a:cubicBezTo>
                    <a:pt x="206662" y="177508"/>
                    <a:pt x="212934" y="175031"/>
                    <a:pt x="228521" y="167792"/>
                  </a:cubicBezTo>
                  <a:cubicBezTo>
                    <a:pt x="244126" y="160734"/>
                    <a:pt x="257821" y="150018"/>
                    <a:pt x="268437" y="136550"/>
                  </a:cubicBezTo>
                  <a:cubicBezTo>
                    <a:pt x="276515" y="124739"/>
                    <a:pt x="277940" y="119215"/>
                    <a:pt x="275945" y="116452"/>
                  </a:cubicBezTo>
                  <a:cubicBezTo>
                    <a:pt x="273949" y="113690"/>
                    <a:pt x="270147" y="113881"/>
                    <a:pt x="265871" y="118834"/>
                  </a:cubicBezTo>
                  <a:cubicBezTo>
                    <a:pt x="259541" y="127206"/>
                    <a:pt x="251786" y="134397"/>
                    <a:pt x="242966" y="140074"/>
                  </a:cubicBezTo>
                  <a:cubicBezTo>
                    <a:pt x="242966" y="140074"/>
                    <a:pt x="252945" y="129692"/>
                    <a:pt x="258458" y="122929"/>
                  </a:cubicBezTo>
                  <a:cubicBezTo>
                    <a:pt x="263305" y="116919"/>
                    <a:pt x="267334" y="110290"/>
                    <a:pt x="270432" y="103213"/>
                  </a:cubicBezTo>
                  <a:cubicBezTo>
                    <a:pt x="273379" y="96259"/>
                    <a:pt x="267391" y="86925"/>
                    <a:pt x="262924" y="91783"/>
                  </a:cubicBezTo>
                  <a:cubicBezTo>
                    <a:pt x="258458" y="96640"/>
                    <a:pt x="256272" y="101784"/>
                    <a:pt x="248003" y="111595"/>
                  </a:cubicBezTo>
                  <a:cubicBezTo>
                    <a:pt x="243708" y="116900"/>
                    <a:pt x="238756" y="121634"/>
                    <a:pt x="233273" y="125691"/>
                  </a:cubicBezTo>
                  <a:cubicBezTo>
                    <a:pt x="238386" y="118767"/>
                    <a:pt x="242938" y="111442"/>
                    <a:pt x="246863" y="103784"/>
                  </a:cubicBezTo>
                  <a:cubicBezTo>
                    <a:pt x="250398" y="97840"/>
                    <a:pt x="252119" y="90982"/>
                    <a:pt x="251805" y="84067"/>
                  </a:cubicBezTo>
                  <a:cubicBezTo>
                    <a:pt x="251805" y="80448"/>
                    <a:pt x="246578" y="76162"/>
                    <a:pt x="241731" y="82924"/>
                  </a:cubicBezTo>
                  <a:cubicBezTo>
                    <a:pt x="237160" y="92325"/>
                    <a:pt x="231438" y="101117"/>
                    <a:pt x="224719" y="109118"/>
                  </a:cubicBezTo>
                  <a:cubicBezTo>
                    <a:pt x="217401" y="116738"/>
                    <a:pt x="211224" y="121024"/>
                    <a:pt x="211034" y="118643"/>
                  </a:cubicBezTo>
                  <a:cubicBezTo>
                    <a:pt x="210844" y="116262"/>
                    <a:pt x="215405" y="112452"/>
                    <a:pt x="218067" y="103594"/>
                  </a:cubicBezTo>
                  <a:cubicBezTo>
                    <a:pt x="220728" y="94735"/>
                    <a:pt x="218067" y="85496"/>
                    <a:pt x="213220" y="84544"/>
                  </a:cubicBezTo>
                  <a:cubicBezTo>
                    <a:pt x="208373" y="83591"/>
                    <a:pt x="209228" y="83877"/>
                    <a:pt x="205331" y="92068"/>
                  </a:cubicBezTo>
                  <a:cubicBezTo>
                    <a:pt x="199952" y="100536"/>
                    <a:pt x="195124" y="109356"/>
                    <a:pt x="190886" y="118453"/>
                  </a:cubicBezTo>
                  <a:cubicBezTo>
                    <a:pt x="188443" y="126930"/>
                    <a:pt x="183967" y="134674"/>
                    <a:pt x="177865" y="141027"/>
                  </a:cubicBezTo>
                  <a:cubicBezTo>
                    <a:pt x="169977" y="149314"/>
                    <a:pt x="152395" y="158553"/>
                    <a:pt x="122458" y="166173"/>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669;p27">
              <a:extLst>
                <a:ext uri="{FF2B5EF4-FFF2-40B4-BE49-F238E27FC236}">
                  <a16:creationId xmlns:a16="http://schemas.microsoft.com/office/drawing/2014/main" xmlns="" id="{66ADCE2E-43FE-428E-9327-A16B46255341}"/>
                </a:ext>
              </a:extLst>
            </p:cNvPr>
            <p:cNvSpPr/>
            <p:nvPr/>
          </p:nvSpPr>
          <p:spPr>
            <a:xfrm>
              <a:off x="4280886" y="1531786"/>
              <a:ext cx="84275" cy="123474"/>
            </a:xfrm>
            <a:custGeom>
              <a:avLst/>
              <a:gdLst/>
              <a:ahLst/>
              <a:cxnLst/>
              <a:rect l="l" t="t" r="r" b="b"/>
              <a:pathLst>
                <a:path w="84275" h="123474" extrusionOk="0">
                  <a:moveTo>
                    <a:pt x="22691" y="563"/>
                  </a:moveTo>
                  <a:cubicBezTo>
                    <a:pt x="43884" y="-2580"/>
                    <a:pt x="58900" y="7040"/>
                    <a:pt x="68309" y="39330"/>
                  </a:cubicBezTo>
                  <a:cubicBezTo>
                    <a:pt x="77718" y="71620"/>
                    <a:pt x="84275" y="98004"/>
                    <a:pt x="84275" y="98004"/>
                  </a:cubicBezTo>
                  <a:cubicBezTo>
                    <a:pt x="75921" y="110244"/>
                    <a:pt x="63139" y="118749"/>
                    <a:pt x="48636" y="121721"/>
                  </a:cubicBezTo>
                  <a:cubicBezTo>
                    <a:pt x="23261" y="127913"/>
                    <a:pt x="14137" y="115721"/>
                    <a:pt x="14137" y="115721"/>
                  </a:cubicBezTo>
                  <a:cubicBezTo>
                    <a:pt x="14137" y="115721"/>
                    <a:pt x="7104" y="81907"/>
                    <a:pt x="2638" y="58571"/>
                  </a:cubicBezTo>
                  <a:cubicBezTo>
                    <a:pt x="-1829" y="35234"/>
                    <a:pt x="-3635" y="4469"/>
                    <a:pt x="22691" y="56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670;p27">
              <a:extLst>
                <a:ext uri="{FF2B5EF4-FFF2-40B4-BE49-F238E27FC236}">
                  <a16:creationId xmlns:a16="http://schemas.microsoft.com/office/drawing/2014/main" xmlns="" id="{6A670564-E794-4F60-AE94-595053BC2085}"/>
                </a:ext>
              </a:extLst>
            </p:cNvPr>
            <p:cNvSpPr/>
            <p:nvPr/>
          </p:nvSpPr>
          <p:spPr>
            <a:xfrm>
              <a:off x="4187208" y="1320312"/>
              <a:ext cx="137401" cy="151685"/>
            </a:xfrm>
            <a:custGeom>
              <a:avLst/>
              <a:gdLst/>
              <a:ahLst/>
              <a:cxnLst/>
              <a:rect l="l" t="t" r="r" b="b"/>
              <a:pathLst>
                <a:path w="137401" h="151685" extrusionOk="0">
                  <a:moveTo>
                    <a:pt x="129674" y="62685"/>
                  </a:moveTo>
                  <a:cubicBezTo>
                    <a:pt x="129674" y="62685"/>
                    <a:pt x="163222" y="11441"/>
                    <a:pt x="90518" y="1058"/>
                  </a:cubicBezTo>
                  <a:cubicBezTo>
                    <a:pt x="38057" y="-6466"/>
                    <a:pt x="4319" y="27347"/>
                    <a:pt x="422" y="64019"/>
                  </a:cubicBezTo>
                  <a:cubicBezTo>
                    <a:pt x="-3284" y="98975"/>
                    <a:pt x="18194" y="135361"/>
                    <a:pt x="33781" y="149744"/>
                  </a:cubicBezTo>
                  <a:cubicBezTo>
                    <a:pt x="49053" y="153620"/>
                    <a:pt x="65219" y="151649"/>
                    <a:pt x="79114" y="144219"/>
                  </a:cubicBezTo>
                  <a:cubicBezTo>
                    <a:pt x="79931" y="134713"/>
                    <a:pt x="80245" y="125179"/>
                    <a:pt x="80064" y="115644"/>
                  </a:cubicBezTo>
                  <a:cubicBezTo>
                    <a:pt x="80064" y="115644"/>
                    <a:pt x="54499" y="61637"/>
                    <a:pt x="129674" y="6268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671;p27">
              <a:extLst>
                <a:ext uri="{FF2B5EF4-FFF2-40B4-BE49-F238E27FC236}">
                  <a16:creationId xmlns:a16="http://schemas.microsoft.com/office/drawing/2014/main" xmlns="" id="{580F7072-B0FC-4B36-AF1A-23311667EEC1}"/>
                </a:ext>
              </a:extLst>
            </p:cNvPr>
            <p:cNvSpPr/>
            <p:nvPr/>
          </p:nvSpPr>
          <p:spPr>
            <a:xfrm>
              <a:off x="5589453" y="3105692"/>
              <a:ext cx="158988" cy="313238"/>
            </a:xfrm>
            <a:custGeom>
              <a:avLst/>
              <a:gdLst/>
              <a:ahLst/>
              <a:cxnLst/>
              <a:rect l="l" t="t" r="r" b="b"/>
              <a:pathLst>
                <a:path w="158988" h="313238" extrusionOk="0">
                  <a:moveTo>
                    <a:pt x="67938" y="242313"/>
                  </a:moveTo>
                  <a:cubicBezTo>
                    <a:pt x="82079" y="267420"/>
                    <a:pt x="99176" y="290738"/>
                    <a:pt x="118878" y="311750"/>
                  </a:cubicBezTo>
                  <a:cubicBezTo>
                    <a:pt x="124390" y="318132"/>
                    <a:pt x="166397" y="302225"/>
                    <a:pt x="157843" y="297367"/>
                  </a:cubicBezTo>
                  <a:cubicBezTo>
                    <a:pt x="149290" y="292509"/>
                    <a:pt x="121254" y="254124"/>
                    <a:pt x="107378" y="228311"/>
                  </a:cubicBezTo>
                  <a:cubicBezTo>
                    <a:pt x="95708" y="197469"/>
                    <a:pt x="85805" y="165989"/>
                    <a:pt x="77727" y="134013"/>
                  </a:cubicBezTo>
                  <a:cubicBezTo>
                    <a:pt x="68983" y="102390"/>
                    <a:pt x="61570" y="56099"/>
                    <a:pt x="55203" y="34191"/>
                  </a:cubicBezTo>
                  <a:cubicBezTo>
                    <a:pt x="51810" y="17751"/>
                    <a:pt x="39132" y="4826"/>
                    <a:pt x="22795" y="1140"/>
                  </a:cubicBezTo>
                  <a:cubicBezTo>
                    <a:pt x="7589" y="-2385"/>
                    <a:pt x="-2295" y="1806"/>
                    <a:pt x="461" y="20190"/>
                  </a:cubicBezTo>
                  <a:cubicBezTo>
                    <a:pt x="5308" y="52670"/>
                    <a:pt x="30588" y="178590"/>
                    <a:pt x="67938" y="24231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4" name="Google Shape;1672;p27">
              <a:extLst>
                <a:ext uri="{FF2B5EF4-FFF2-40B4-BE49-F238E27FC236}">
                  <a16:creationId xmlns:a16="http://schemas.microsoft.com/office/drawing/2014/main" xmlns="" id="{AD08D317-3118-455C-BFEC-5EC77C28ECD5}"/>
                </a:ext>
              </a:extLst>
            </p:cNvPr>
            <p:cNvSpPr/>
            <p:nvPr/>
          </p:nvSpPr>
          <p:spPr>
            <a:xfrm>
              <a:off x="5625064" y="3841302"/>
              <a:ext cx="109135" cy="84940"/>
            </a:xfrm>
            <a:custGeom>
              <a:avLst/>
              <a:gdLst/>
              <a:ahLst/>
              <a:cxnLst/>
              <a:rect l="l" t="t" r="r" b="b"/>
              <a:pathLst>
                <a:path w="109135" h="84940" extrusionOk="0">
                  <a:moveTo>
                    <a:pt x="8092" y="2"/>
                  </a:moveTo>
                  <a:cubicBezTo>
                    <a:pt x="21207" y="10670"/>
                    <a:pt x="40595" y="955"/>
                    <a:pt x="41546" y="1907"/>
                  </a:cubicBezTo>
                  <a:cubicBezTo>
                    <a:pt x="56923" y="16242"/>
                    <a:pt x="73079" y="29720"/>
                    <a:pt x="89920" y="42293"/>
                  </a:cubicBezTo>
                  <a:cubicBezTo>
                    <a:pt x="98093" y="48770"/>
                    <a:pt x="110923" y="57438"/>
                    <a:pt x="108927" y="69820"/>
                  </a:cubicBezTo>
                  <a:cubicBezTo>
                    <a:pt x="104841" y="91919"/>
                    <a:pt x="69392" y="85156"/>
                    <a:pt x="56086" y="78393"/>
                  </a:cubicBezTo>
                  <a:cubicBezTo>
                    <a:pt x="42781" y="71630"/>
                    <a:pt x="31852" y="60295"/>
                    <a:pt x="19212" y="52485"/>
                  </a:cubicBezTo>
                  <a:cubicBezTo>
                    <a:pt x="10183" y="46865"/>
                    <a:pt x="1344" y="43912"/>
                    <a:pt x="204" y="32578"/>
                  </a:cubicBezTo>
                  <a:cubicBezTo>
                    <a:pt x="-1317" y="25625"/>
                    <a:pt x="6096" y="-283"/>
                    <a:pt x="8092" y="2"/>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5" name="Google Shape;1673;p27">
              <a:extLst>
                <a:ext uri="{FF2B5EF4-FFF2-40B4-BE49-F238E27FC236}">
                  <a16:creationId xmlns:a16="http://schemas.microsoft.com/office/drawing/2014/main" xmlns="" id="{BAF36CB8-7805-4EB0-A6E7-4AEEDAA3A6D9}"/>
                </a:ext>
              </a:extLst>
            </p:cNvPr>
            <p:cNvSpPr/>
            <p:nvPr/>
          </p:nvSpPr>
          <p:spPr>
            <a:xfrm>
              <a:off x="5624449" y="3869213"/>
              <a:ext cx="108591" cy="56989"/>
            </a:xfrm>
            <a:custGeom>
              <a:avLst/>
              <a:gdLst/>
              <a:ahLst/>
              <a:cxnLst/>
              <a:rect l="l" t="t" r="r" b="b"/>
              <a:pathLst>
                <a:path w="108591" h="56989" extrusionOk="0">
                  <a:moveTo>
                    <a:pt x="343" y="0"/>
                  </a:moveTo>
                  <a:cubicBezTo>
                    <a:pt x="2054" y="10954"/>
                    <a:pt x="10797" y="14002"/>
                    <a:pt x="19351" y="19526"/>
                  </a:cubicBezTo>
                  <a:cubicBezTo>
                    <a:pt x="32181" y="27527"/>
                    <a:pt x="43490" y="39053"/>
                    <a:pt x="56891" y="45815"/>
                  </a:cubicBezTo>
                  <a:cubicBezTo>
                    <a:pt x="70291" y="52578"/>
                    <a:pt x="99943" y="58293"/>
                    <a:pt x="108591" y="42481"/>
                  </a:cubicBezTo>
                  <a:cubicBezTo>
                    <a:pt x="103935" y="63817"/>
                    <a:pt x="69151" y="57150"/>
                    <a:pt x="55940" y="50482"/>
                  </a:cubicBezTo>
                  <a:cubicBezTo>
                    <a:pt x="42730" y="43815"/>
                    <a:pt x="31706" y="32385"/>
                    <a:pt x="19066" y="24574"/>
                  </a:cubicBezTo>
                  <a:cubicBezTo>
                    <a:pt x="10037" y="18955"/>
                    <a:pt x="1199" y="16002"/>
                    <a:pt x="58" y="4667"/>
                  </a:cubicBezTo>
                  <a:cubicBezTo>
                    <a:pt x="-75" y="3105"/>
                    <a:pt x="20" y="1533"/>
                    <a:pt x="343"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6" name="Google Shape;1674;p27">
              <a:extLst>
                <a:ext uri="{FF2B5EF4-FFF2-40B4-BE49-F238E27FC236}">
                  <a16:creationId xmlns:a16="http://schemas.microsoft.com/office/drawing/2014/main" xmlns="" id="{42BE4500-D704-4536-9634-9DC06D922B1B}"/>
                </a:ext>
              </a:extLst>
            </p:cNvPr>
            <p:cNvSpPr/>
            <p:nvPr/>
          </p:nvSpPr>
          <p:spPr>
            <a:xfrm>
              <a:off x="5756800" y="3764382"/>
              <a:ext cx="108931" cy="81850"/>
            </a:xfrm>
            <a:custGeom>
              <a:avLst/>
              <a:gdLst/>
              <a:ahLst/>
              <a:cxnLst/>
              <a:rect l="l" t="t" r="r" b="b"/>
              <a:pathLst>
                <a:path w="108931" h="81850" extrusionOk="0">
                  <a:moveTo>
                    <a:pt x="9409" y="56"/>
                  </a:moveTo>
                  <a:cubicBezTo>
                    <a:pt x="22524" y="10819"/>
                    <a:pt x="45523" y="-897"/>
                    <a:pt x="46473" y="56"/>
                  </a:cubicBezTo>
                  <a:cubicBezTo>
                    <a:pt x="60102" y="13943"/>
                    <a:pt x="74548" y="27021"/>
                    <a:pt x="89716" y="39203"/>
                  </a:cubicBezTo>
                  <a:cubicBezTo>
                    <a:pt x="97889" y="45681"/>
                    <a:pt x="110719" y="54348"/>
                    <a:pt x="108723" y="66731"/>
                  </a:cubicBezTo>
                  <a:cubicBezTo>
                    <a:pt x="104637" y="88829"/>
                    <a:pt x="69188" y="82066"/>
                    <a:pt x="55882" y="75303"/>
                  </a:cubicBezTo>
                  <a:cubicBezTo>
                    <a:pt x="42577" y="68541"/>
                    <a:pt x="31647" y="57301"/>
                    <a:pt x="19008" y="49395"/>
                  </a:cubicBezTo>
                  <a:cubicBezTo>
                    <a:pt x="9979" y="43775"/>
                    <a:pt x="1045" y="40918"/>
                    <a:pt x="0" y="29488"/>
                  </a:cubicBezTo>
                  <a:cubicBezTo>
                    <a:pt x="561" y="19030"/>
                    <a:pt x="3801" y="8895"/>
                    <a:pt x="9409" y="56"/>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7" name="Google Shape;1675;p27">
              <a:extLst>
                <a:ext uri="{FF2B5EF4-FFF2-40B4-BE49-F238E27FC236}">
                  <a16:creationId xmlns:a16="http://schemas.microsoft.com/office/drawing/2014/main" xmlns="" id="{82B68364-4FBC-494E-BA62-9EB22BA60145}"/>
                </a:ext>
              </a:extLst>
            </p:cNvPr>
            <p:cNvSpPr/>
            <p:nvPr/>
          </p:nvSpPr>
          <p:spPr>
            <a:xfrm>
              <a:off x="5756201" y="3790822"/>
              <a:ext cx="108657" cy="56976"/>
            </a:xfrm>
            <a:custGeom>
              <a:avLst/>
              <a:gdLst/>
              <a:ahLst/>
              <a:cxnLst/>
              <a:rect l="l" t="t" r="r" b="b"/>
              <a:pathLst>
                <a:path w="108657" h="56976" extrusionOk="0">
                  <a:moveTo>
                    <a:pt x="314" y="0"/>
                  </a:moveTo>
                  <a:cubicBezTo>
                    <a:pt x="2025" y="10954"/>
                    <a:pt x="10769" y="13906"/>
                    <a:pt x="19322" y="19526"/>
                  </a:cubicBezTo>
                  <a:cubicBezTo>
                    <a:pt x="32152" y="27527"/>
                    <a:pt x="43462" y="39053"/>
                    <a:pt x="56862" y="45815"/>
                  </a:cubicBezTo>
                  <a:cubicBezTo>
                    <a:pt x="70262" y="52578"/>
                    <a:pt x="100009" y="58293"/>
                    <a:pt x="108657" y="42481"/>
                  </a:cubicBezTo>
                  <a:cubicBezTo>
                    <a:pt x="103906" y="63818"/>
                    <a:pt x="69122" y="57150"/>
                    <a:pt x="55912" y="50387"/>
                  </a:cubicBezTo>
                  <a:cubicBezTo>
                    <a:pt x="42701" y="43625"/>
                    <a:pt x="31677" y="32385"/>
                    <a:pt x="19037" y="24479"/>
                  </a:cubicBezTo>
                  <a:cubicBezTo>
                    <a:pt x="10008" y="18955"/>
                    <a:pt x="1170" y="16002"/>
                    <a:pt x="29" y="4572"/>
                  </a:cubicBezTo>
                  <a:cubicBezTo>
                    <a:pt x="-56" y="3038"/>
                    <a:pt x="48" y="1505"/>
                    <a:pt x="314"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8" name="Google Shape;1676;p27">
              <a:extLst>
                <a:ext uri="{FF2B5EF4-FFF2-40B4-BE49-F238E27FC236}">
                  <a16:creationId xmlns:a16="http://schemas.microsoft.com/office/drawing/2014/main" xmlns="" id="{B26ED141-7AB6-4D47-8CF4-5827C2CCE68F}"/>
                </a:ext>
              </a:extLst>
            </p:cNvPr>
            <p:cNvSpPr/>
            <p:nvPr/>
          </p:nvSpPr>
          <p:spPr>
            <a:xfrm>
              <a:off x="5454721" y="3387696"/>
              <a:ext cx="383168" cy="465480"/>
            </a:xfrm>
            <a:custGeom>
              <a:avLst/>
              <a:gdLst/>
              <a:ahLst/>
              <a:cxnLst/>
              <a:rect l="l" t="t" r="r" b="b"/>
              <a:pathLst>
                <a:path w="383168" h="465480" extrusionOk="0">
                  <a:moveTo>
                    <a:pt x="2995" y="32603"/>
                  </a:moveTo>
                  <a:cubicBezTo>
                    <a:pt x="-11546" y="123662"/>
                    <a:pt x="28845" y="157571"/>
                    <a:pt x="81306" y="177003"/>
                  </a:cubicBezTo>
                  <a:cubicBezTo>
                    <a:pt x="119321" y="190909"/>
                    <a:pt x="172922" y="212340"/>
                    <a:pt x="172922" y="212340"/>
                  </a:cubicBezTo>
                  <a:cubicBezTo>
                    <a:pt x="172922" y="212340"/>
                    <a:pt x="172162" y="232247"/>
                    <a:pt x="171782" y="277110"/>
                  </a:cubicBezTo>
                  <a:cubicBezTo>
                    <a:pt x="171782" y="316639"/>
                    <a:pt x="176534" y="460847"/>
                    <a:pt x="176534" y="460847"/>
                  </a:cubicBezTo>
                  <a:cubicBezTo>
                    <a:pt x="189231" y="467191"/>
                    <a:pt x="204199" y="467010"/>
                    <a:pt x="216735" y="460371"/>
                  </a:cubicBezTo>
                  <a:cubicBezTo>
                    <a:pt x="216735" y="460371"/>
                    <a:pt x="237833" y="349881"/>
                    <a:pt x="242395" y="300065"/>
                  </a:cubicBezTo>
                  <a:cubicBezTo>
                    <a:pt x="248477" y="232533"/>
                    <a:pt x="258837" y="188337"/>
                    <a:pt x="255320" y="173764"/>
                  </a:cubicBezTo>
                  <a:cubicBezTo>
                    <a:pt x="252279" y="161001"/>
                    <a:pt x="178625" y="124710"/>
                    <a:pt x="155245" y="105184"/>
                  </a:cubicBezTo>
                  <a:lnTo>
                    <a:pt x="309492" y="156428"/>
                  </a:lnTo>
                  <a:cubicBezTo>
                    <a:pt x="306460" y="173211"/>
                    <a:pt x="304968" y="190233"/>
                    <a:pt x="305025" y="207292"/>
                  </a:cubicBezTo>
                  <a:cubicBezTo>
                    <a:pt x="306451" y="260918"/>
                    <a:pt x="309397" y="376932"/>
                    <a:pt x="309397" y="376932"/>
                  </a:cubicBezTo>
                  <a:cubicBezTo>
                    <a:pt x="309397" y="376932"/>
                    <a:pt x="330590" y="392268"/>
                    <a:pt x="348647" y="376932"/>
                  </a:cubicBezTo>
                  <a:cubicBezTo>
                    <a:pt x="348647" y="376932"/>
                    <a:pt x="387518" y="147189"/>
                    <a:pt x="382766" y="116804"/>
                  </a:cubicBezTo>
                  <a:cubicBezTo>
                    <a:pt x="378299" y="88229"/>
                    <a:pt x="242300" y="28984"/>
                    <a:pt x="218351" y="8601"/>
                  </a:cubicBezTo>
                  <a:cubicBezTo>
                    <a:pt x="209902" y="1676"/>
                    <a:pt x="198896" y="-1267"/>
                    <a:pt x="188129" y="504"/>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9" name="Google Shape;1677;p27">
              <a:extLst>
                <a:ext uri="{FF2B5EF4-FFF2-40B4-BE49-F238E27FC236}">
                  <a16:creationId xmlns:a16="http://schemas.microsoft.com/office/drawing/2014/main" xmlns="" id="{81EDE6D6-CC86-4BFD-9F69-CE43A330E195}"/>
                </a:ext>
              </a:extLst>
            </p:cNvPr>
            <p:cNvSpPr/>
            <p:nvPr/>
          </p:nvSpPr>
          <p:spPr>
            <a:xfrm>
              <a:off x="5486791" y="3077400"/>
              <a:ext cx="120860" cy="118150"/>
            </a:xfrm>
            <a:custGeom>
              <a:avLst/>
              <a:gdLst/>
              <a:ahLst/>
              <a:cxnLst/>
              <a:rect l="l" t="t" r="r" b="b"/>
              <a:pathLst>
                <a:path w="120860" h="118150" extrusionOk="0">
                  <a:moveTo>
                    <a:pt x="24622" y="0"/>
                  </a:moveTo>
                  <a:cubicBezTo>
                    <a:pt x="24622" y="0"/>
                    <a:pt x="26903" y="43434"/>
                    <a:pt x="25952" y="47625"/>
                  </a:cubicBezTo>
                  <a:cubicBezTo>
                    <a:pt x="25002" y="51816"/>
                    <a:pt x="6089" y="64198"/>
                    <a:pt x="577" y="68771"/>
                  </a:cubicBezTo>
                  <a:cubicBezTo>
                    <a:pt x="-4935" y="73343"/>
                    <a:pt x="30419" y="108299"/>
                    <a:pt x="48096" y="116396"/>
                  </a:cubicBezTo>
                  <a:cubicBezTo>
                    <a:pt x="65773" y="124492"/>
                    <a:pt x="119850" y="103441"/>
                    <a:pt x="120800" y="76581"/>
                  </a:cubicBezTo>
                  <a:cubicBezTo>
                    <a:pt x="121750" y="49721"/>
                    <a:pt x="111296" y="27146"/>
                    <a:pt x="103123" y="26003"/>
                  </a:cubicBezTo>
                  <a:cubicBezTo>
                    <a:pt x="94950" y="24860"/>
                    <a:pt x="24622" y="0"/>
                    <a:pt x="24622"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0" name="Google Shape;1678;p27">
              <a:extLst>
                <a:ext uri="{FF2B5EF4-FFF2-40B4-BE49-F238E27FC236}">
                  <a16:creationId xmlns:a16="http://schemas.microsoft.com/office/drawing/2014/main" xmlns="" id="{AB3E3391-882E-4012-8C61-FCB2A343FD8F}"/>
                </a:ext>
              </a:extLst>
            </p:cNvPr>
            <p:cNvSpPr/>
            <p:nvPr/>
          </p:nvSpPr>
          <p:spPr>
            <a:xfrm>
              <a:off x="5455024" y="3093521"/>
              <a:ext cx="195218" cy="382396"/>
            </a:xfrm>
            <a:custGeom>
              <a:avLst/>
              <a:gdLst/>
              <a:ahLst/>
              <a:cxnLst/>
              <a:rect l="l" t="t" r="r" b="b"/>
              <a:pathLst>
                <a:path w="195218" h="382396" extrusionOk="0">
                  <a:moveTo>
                    <a:pt x="51542" y="38266"/>
                  </a:moveTo>
                  <a:cubicBezTo>
                    <a:pt x="51542" y="38266"/>
                    <a:pt x="83000" y="85129"/>
                    <a:pt x="126812" y="89510"/>
                  </a:cubicBezTo>
                  <a:cubicBezTo>
                    <a:pt x="140593" y="75890"/>
                    <a:pt x="141828" y="27312"/>
                    <a:pt x="122725" y="11786"/>
                  </a:cubicBezTo>
                  <a:cubicBezTo>
                    <a:pt x="122725" y="11786"/>
                    <a:pt x="140307" y="-2406"/>
                    <a:pt x="152282" y="357"/>
                  </a:cubicBezTo>
                  <a:cubicBezTo>
                    <a:pt x="165226" y="8176"/>
                    <a:pt x="174863" y="20473"/>
                    <a:pt x="179368" y="34932"/>
                  </a:cubicBezTo>
                  <a:cubicBezTo>
                    <a:pt x="190582" y="67184"/>
                    <a:pt x="195924" y="101188"/>
                    <a:pt x="195144" y="135326"/>
                  </a:cubicBezTo>
                  <a:cubicBezTo>
                    <a:pt x="194384" y="181332"/>
                    <a:pt x="195144" y="297251"/>
                    <a:pt x="195144" y="297251"/>
                  </a:cubicBezTo>
                  <a:cubicBezTo>
                    <a:pt x="189965" y="325073"/>
                    <a:pt x="173153" y="349343"/>
                    <a:pt x="148956" y="363926"/>
                  </a:cubicBezTo>
                  <a:cubicBezTo>
                    <a:pt x="117384" y="381795"/>
                    <a:pt x="80206" y="386938"/>
                    <a:pt x="44985" y="378309"/>
                  </a:cubicBezTo>
                  <a:cubicBezTo>
                    <a:pt x="27260" y="374527"/>
                    <a:pt x="12824" y="361687"/>
                    <a:pt x="6969" y="344495"/>
                  </a:cubicBezTo>
                  <a:cubicBezTo>
                    <a:pt x="8965" y="312300"/>
                    <a:pt x="21700" y="245911"/>
                    <a:pt x="16473" y="205335"/>
                  </a:cubicBezTo>
                  <a:cubicBezTo>
                    <a:pt x="11246" y="164758"/>
                    <a:pt x="2597" y="134564"/>
                    <a:pt x="412" y="101798"/>
                  </a:cubicBezTo>
                  <a:cubicBezTo>
                    <a:pt x="-1774" y="69032"/>
                    <a:pt x="4688" y="69603"/>
                    <a:pt x="21130" y="57983"/>
                  </a:cubicBezTo>
                  <a:cubicBezTo>
                    <a:pt x="30795" y="50715"/>
                    <a:pt x="40964" y="44124"/>
                    <a:pt x="51542" y="38266"/>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1" name="Google Shape;1679;p27">
              <a:extLst>
                <a:ext uri="{FF2B5EF4-FFF2-40B4-BE49-F238E27FC236}">
                  <a16:creationId xmlns:a16="http://schemas.microsoft.com/office/drawing/2014/main" xmlns="" id="{C465B24C-90D7-4641-8B8B-777B9C04DCBA}"/>
                </a:ext>
              </a:extLst>
            </p:cNvPr>
            <p:cNvSpPr/>
            <p:nvPr/>
          </p:nvSpPr>
          <p:spPr>
            <a:xfrm>
              <a:off x="5481752" y="2955179"/>
              <a:ext cx="130450" cy="158871"/>
            </a:xfrm>
            <a:custGeom>
              <a:avLst/>
              <a:gdLst/>
              <a:ahLst/>
              <a:cxnLst/>
              <a:rect l="l" t="t" r="r" b="b"/>
              <a:pathLst>
                <a:path w="130450" h="158871" extrusionOk="0">
                  <a:moveTo>
                    <a:pt x="127645" y="57260"/>
                  </a:moveTo>
                  <a:lnTo>
                    <a:pt x="127645" y="57260"/>
                  </a:lnTo>
                  <a:cubicBezTo>
                    <a:pt x="122418" y="23542"/>
                    <a:pt x="98278" y="-1890"/>
                    <a:pt x="63590" y="110"/>
                  </a:cubicBezTo>
                  <a:cubicBezTo>
                    <a:pt x="26886" y="1739"/>
                    <a:pt x="-1559" y="32876"/>
                    <a:pt x="66" y="69662"/>
                  </a:cubicBezTo>
                  <a:cubicBezTo>
                    <a:pt x="1007" y="90912"/>
                    <a:pt x="11993" y="110438"/>
                    <a:pt x="29661" y="122221"/>
                  </a:cubicBezTo>
                  <a:cubicBezTo>
                    <a:pt x="30906" y="127336"/>
                    <a:pt x="32721" y="132289"/>
                    <a:pt x="35078" y="136985"/>
                  </a:cubicBezTo>
                  <a:cubicBezTo>
                    <a:pt x="47338" y="151367"/>
                    <a:pt x="84308" y="160226"/>
                    <a:pt x="94952" y="158702"/>
                  </a:cubicBezTo>
                  <a:cubicBezTo>
                    <a:pt x="107925" y="157502"/>
                    <a:pt x="118864" y="148538"/>
                    <a:pt x="122608" y="136032"/>
                  </a:cubicBezTo>
                  <a:cubicBezTo>
                    <a:pt x="134013" y="109172"/>
                    <a:pt x="130401" y="73834"/>
                    <a:pt x="127645" y="5726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1680;p27">
              <a:extLst>
                <a:ext uri="{FF2B5EF4-FFF2-40B4-BE49-F238E27FC236}">
                  <a16:creationId xmlns:a16="http://schemas.microsoft.com/office/drawing/2014/main" xmlns="" id="{ADB8E7A6-788F-4815-A339-A229510566D5}"/>
                </a:ext>
              </a:extLst>
            </p:cNvPr>
            <p:cNvSpPr/>
            <p:nvPr/>
          </p:nvSpPr>
          <p:spPr>
            <a:xfrm>
              <a:off x="5470442" y="2941583"/>
              <a:ext cx="136833" cy="135816"/>
            </a:xfrm>
            <a:custGeom>
              <a:avLst/>
              <a:gdLst/>
              <a:ahLst/>
              <a:cxnLst/>
              <a:rect l="l" t="t" r="r" b="b"/>
              <a:pathLst>
                <a:path w="136833" h="135816" extrusionOk="0">
                  <a:moveTo>
                    <a:pt x="40971" y="135817"/>
                  </a:moveTo>
                  <a:lnTo>
                    <a:pt x="40971" y="135817"/>
                  </a:lnTo>
                  <a:lnTo>
                    <a:pt x="44202" y="106480"/>
                  </a:lnTo>
                  <a:cubicBezTo>
                    <a:pt x="44202" y="106480"/>
                    <a:pt x="20253" y="44377"/>
                    <a:pt x="76800" y="56283"/>
                  </a:cubicBezTo>
                  <a:cubicBezTo>
                    <a:pt x="114150" y="64189"/>
                    <a:pt x="123464" y="67618"/>
                    <a:pt x="134868" y="42472"/>
                  </a:cubicBezTo>
                  <a:cubicBezTo>
                    <a:pt x="146273" y="17326"/>
                    <a:pt x="106357" y="-5153"/>
                    <a:pt x="58838" y="1038"/>
                  </a:cubicBezTo>
                  <a:cubicBezTo>
                    <a:pt x="24957" y="4638"/>
                    <a:pt x="-570" y="33575"/>
                    <a:pt x="10" y="67713"/>
                  </a:cubicBezTo>
                  <a:cubicBezTo>
                    <a:pt x="960" y="86001"/>
                    <a:pt x="5902" y="123434"/>
                    <a:pt x="40971" y="1358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1681;p27">
              <a:extLst>
                <a:ext uri="{FF2B5EF4-FFF2-40B4-BE49-F238E27FC236}">
                  <a16:creationId xmlns:a16="http://schemas.microsoft.com/office/drawing/2014/main" xmlns="" id="{742770A8-41F4-4821-BD02-A0E1BE636F79}"/>
                </a:ext>
              </a:extLst>
            </p:cNvPr>
            <p:cNvSpPr/>
            <p:nvPr/>
          </p:nvSpPr>
          <p:spPr>
            <a:xfrm>
              <a:off x="5607306" y="3093878"/>
              <a:ext cx="63200" cy="92106"/>
            </a:xfrm>
            <a:custGeom>
              <a:avLst/>
              <a:gdLst/>
              <a:ahLst/>
              <a:cxnLst/>
              <a:rect l="l" t="t" r="r" b="b"/>
              <a:pathLst>
                <a:path w="63200" h="92106" extrusionOk="0">
                  <a:moveTo>
                    <a:pt x="40391" y="92107"/>
                  </a:moveTo>
                  <a:cubicBezTo>
                    <a:pt x="49030" y="91726"/>
                    <a:pt x="57184" y="88039"/>
                    <a:pt x="63200" y="81820"/>
                  </a:cubicBezTo>
                  <a:cubicBezTo>
                    <a:pt x="61965" y="65722"/>
                    <a:pt x="41437" y="4572"/>
                    <a:pt x="0" y="0"/>
                  </a:cubicBezTo>
                  <a:cubicBezTo>
                    <a:pt x="11310" y="7868"/>
                    <a:pt x="20281" y="18669"/>
                    <a:pt x="25945" y="31242"/>
                  </a:cubicBezTo>
                  <a:cubicBezTo>
                    <a:pt x="32322" y="51130"/>
                    <a:pt x="37150" y="71476"/>
                    <a:pt x="40391" y="9210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14" name="Google Shape;1682;p27">
              <a:extLst>
                <a:ext uri="{FF2B5EF4-FFF2-40B4-BE49-F238E27FC236}">
                  <a16:creationId xmlns:a16="http://schemas.microsoft.com/office/drawing/2014/main" xmlns="" id="{7CE8FC97-DA30-4A10-8A08-EFB01C2C8C6A}"/>
                </a:ext>
              </a:extLst>
            </p:cNvPr>
            <p:cNvGrpSpPr/>
            <p:nvPr/>
          </p:nvGrpSpPr>
          <p:grpSpPr>
            <a:xfrm>
              <a:off x="2715952" y="2834463"/>
              <a:ext cx="319677" cy="242660"/>
              <a:chOff x="6621095" y="1452181"/>
              <a:chExt cx="330894" cy="250785"/>
            </a:xfrm>
          </p:grpSpPr>
          <p:sp>
            <p:nvSpPr>
              <p:cNvPr id="123" name="Google Shape;1683;p27">
                <a:extLst>
                  <a:ext uri="{FF2B5EF4-FFF2-40B4-BE49-F238E27FC236}">
                    <a16:creationId xmlns:a16="http://schemas.microsoft.com/office/drawing/2014/main" xmlns="" id="{336FB1E2-FC3A-4810-A53D-76E535C0AA88}"/>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1684;p27">
                <a:extLst>
                  <a:ext uri="{FF2B5EF4-FFF2-40B4-BE49-F238E27FC236}">
                    <a16:creationId xmlns:a16="http://schemas.microsoft.com/office/drawing/2014/main" xmlns="" id="{29ACDC5A-D8B4-407C-B4E9-9AE196F4AC2D}"/>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1685;p27">
                <a:extLst>
                  <a:ext uri="{FF2B5EF4-FFF2-40B4-BE49-F238E27FC236}">
                    <a16:creationId xmlns:a16="http://schemas.microsoft.com/office/drawing/2014/main" xmlns="" id="{2F297AEB-31DA-44AE-9E95-FC39BEABFC7C}"/>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1686;p27">
                <a:extLst>
                  <a:ext uri="{FF2B5EF4-FFF2-40B4-BE49-F238E27FC236}">
                    <a16:creationId xmlns:a16="http://schemas.microsoft.com/office/drawing/2014/main" xmlns="" id="{C3D17281-57B9-4033-9368-8F1905283D79}"/>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1687;p27">
                <a:extLst>
                  <a:ext uri="{FF2B5EF4-FFF2-40B4-BE49-F238E27FC236}">
                    <a16:creationId xmlns:a16="http://schemas.microsoft.com/office/drawing/2014/main" xmlns="" id="{16ED7252-733B-428F-BE1D-2DB18E663192}"/>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15" name="Google Shape;1688;p27">
              <a:extLst>
                <a:ext uri="{FF2B5EF4-FFF2-40B4-BE49-F238E27FC236}">
                  <a16:creationId xmlns:a16="http://schemas.microsoft.com/office/drawing/2014/main" xmlns="" id="{1B96F5D8-4300-4E5F-BE35-576CF0DBF8DA}"/>
                </a:ext>
              </a:extLst>
            </p:cNvPr>
            <p:cNvGrpSpPr/>
            <p:nvPr/>
          </p:nvGrpSpPr>
          <p:grpSpPr>
            <a:xfrm flipH="1">
              <a:off x="5538041" y="3330111"/>
              <a:ext cx="319677" cy="242660"/>
              <a:chOff x="6621095" y="1452181"/>
              <a:chExt cx="330894" cy="250785"/>
            </a:xfrm>
          </p:grpSpPr>
          <p:sp>
            <p:nvSpPr>
              <p:cNvPr id="118" name="Google Shape;1689;p27">
                <a:extLst>
                  <a:ext uri="{FF2B5EF4-FFF2-40B4-BE49-F238E27FC236}">
                    <a16:creationId xmlns:a16="http://schemas.microsoft.com/office/drawing/2014/main" xmlns="" id="{AD67C9F7-A3E0-4507-9386-F985410B4156}"/>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690;p27">
                <a:extLst>
                  <a:ext uri="{FF2B5EF4-FFF2-40B4-BE49-F238E27FC236}">
                    <a16:creationId xmlns:a16="http://schemas.microsoft.com/office/drawing/2014/main" xmlns="" id="{35F386D1-7343-4CEC-913F-60E7B1771D93}"/>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691;p27">
                <a:extLst>
                  <a:ext uri="{FF2B5EF4-FFF2-40B4-BE49-F238E27FC236}">
                    <a16:creationId xmlns:a16="http://schemas.microsoft.com/office/drawing/2014/main" xmlns="" id="{12EC1451-2AFF-44B7-86D3-4435B9A9A03E}"/>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692;p27">
                <a:extLst>
                  <a:ext uri="{FF2B5EF4-FFF2-40B4-BE49-F238E27FC236}">
                    <a16:creationId xmlns:a16="http://schemas.microsoft.com/office/drawing/2014/main" xmlns="" id="{7637BA11-DACD-4728-A668-B35D46AA9154}"/>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1693;p27">
                <a:extLst>
                  <a:ext uri="{FF2B5EF4-FFF2-40B4-BE49-F238E27FC236}">
                    <a16:creationId xmlns:a16="http://schemas.microsoft.com/office/drawing/2014/main" xmlns="" id="{1B976ECD-06A7-40C5-9E89-F5356399F6CD}"/>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16" name="Google Shape;1694;p27">
              <a:extLst>
                <a:ext uri="{FF2B5EF4-FFF2-40B4-BE49-F238E27FC236}">
                  <a16:creationId xmlns:a16="http://schemas.microsoft.com/office/drawing/2014/main" xmlns="" id="{44D38910-A9A7-4521-A17F-E3CDBB5AAE9E}"/>
                </a:ext>
              </a:extLst>
            </p:cNvPr>
            <p:cNvSpPr/>
            <p:nvPr/>
          </p:nvSpPr>
          <p:spPr>
            <a:xfrm>
              <a:off x="5420536" y="3157173"/>
              <a:ext cx="148553" cy="414880"/>
            </a:xfrm>
            <a:custGeom>
              <a:avLst/>
              <a:gdLst/>
              <a:ahLst/>
              <a:cxnLst/>
              <a:rect l="l" t="t" r="r" b="b"/>
              <a:pathLst>
                <a:path w="148553" h="414880" extrusionOk="0">
                  <a:moveTo>
                    <a:pt x="136400" y="348280"/>
                  </a:moveTo>
                  <a:cubicBezTo>
                    <a:pt x="128531" y="343070"/>
                    <a:pt x="120339" y="338364"/>
                    <a:pt x="111880" y="334183"/>
                  </a:cubicBezTo>
                  <a:cubicBezTo>
                    <a:pt x="103897" y="331706"/>
                    <a:pt x="96646" y="327296"/>
                    <a:pt x="90782" y="321324"/>
                  </a:cubicBezTo>
                  <a:cubicBezTo>
                    <a:pt x="83084" y="313799"/>
                    <a:pt x="70444" y="285224"/>
                    <a:pt x="61510" y="257316"/>
                  </a:cubicBezTo>
                  <a:cubicBezTo>
                    <a:pt x="52463" y="225903"/>
                    <a:pt x="48861" y="193175"/>
                    <a:pt x="50866" y="160542"/>
                  </a:cubicBezTo>
                  <a:cubicBezTo>
                    <a:pt x="54667" y="121490"/>
                    <a:pt x="68733" y="66721"/>
                    <a:pt x="72345" y="44242"/>
                  </a:cubicBezTo>
                  <a:cubicBezTo>
                    <a:pt x="75956" y="21763"/>
                    <a:pt x="68638" y="12809"/>
                    <a:pt x="58184" y="4523"/>
                  </a:cubicBezTo>
                  <a:cubicBezTo>
                    <a:pt x="45924" y="-5002"/>
                    <a:pt x="29007" y="-907"/>
                    <a:pt x="20169" y="30621"/>
                  </a:cubicBezTo>
                  <a:cubicBezTo>
                    <a:pt x="8536" y="74188"/>
                    <a:pt x="1779" y="118908"/>
                    <a:pt x="21" y="163971"/>
                  </a:cubicBezTo>
                  <a:cubicBezTo>
                    <a:pt x="-369" y="197480"/>
                    <a:pt x="4772" y="230817"/>
                    <a:pt x="15227" y="262650"/>
                  </a:cubicBezTo>
                  <a:cubicBezTo>
                    <a:pt x="24597" y="289882"/>
                    <a:pt x="37200" y="315876"/>
                    <a:pt x="52767" y="340088"/>
                  </a:cubicBezTo>
                  <a:cubicBezTo>
                    <a:pt x="57138" y="347423"/>
                    <a:pt x="58469" y="353899"/>
                    <a:pt x="65026" y="368663"/>
                  </a:cubicBezTo>
                  <a:cubicBezTo>
                    <a:pt x="71365" y="383456"/>
                    <a:pt x="81135" y="396524"/>
                    <a:pt x="93538" y="406763"/>
                  </a:cubicBezTo>
                  <a:cubicBezTo>
                    <a:pt x="104562" y="414764"/>
                    <a:pt x="109694" y="415812"/>
                    <a:pt x="112545" y="414288"/>
                  </a:cubicBezTo>
                  <a:cubicBezTo>
                    <a:pt x="115397" y="412764"/>
                    <a:pt x="115206" y="408859"/>
                    <a:pt x="110550" y="404763"/>
                  </a:cubicBezTo>
                  <a:cubicBezTo>
                    <a:pt x="102747" y="398676"/>
                    <a:pt x="96123" y="391218"/>
                    <a:pt x="90972" y="382760"/>
                  </a:cubicBezTo>
                  <a:cubicBezTo>
                    <a:pt x="90972" y="382760"/>
                    <a:pt x="100476" y="392285"/>
                    <a:pt x="106843" y="397715"/>
                  </a:cubicBezTo>
                  <a:cubicBezTo>
                    <a:pt x="112422" y="402401"/>
                    <a:pt x="118590" y="406335"/>
                    <a:pt x="125186" y="409430"/>
                  </a:cubicBezTo>
                  <a:cubicBezTo>
                    <a:pt x="131648" y="412288"/>
                    <a:pt x="140582" y="406858"/>
                    <a:pt x="136020" y="402477"/>
                  </a:cubicBezTo>
                  <a:cubicBezTo>
                    <a:pt x="131458" y="398096"/>
                    <a:pt x="126516" y="396000"/>
                    <a:pt x="117678" y="388094"/>
                  </a:cubicBezTo>
                  <a:cubicBezTo>
                    <a:pt x="112774" y="383894"/>
                    <a:pt x="108373" y="379131"/>
                    <a:pt x="104562" y="373902"/>
                  </a:cubicBezTo>
                  <a:cubicBezTo>
                    <a:pt x="111044" y="378798"/>
                    <a:pt x="117905" y="383160"/>
                    <a:pt x="125090" y="386951"/>
                  </a:cubicBezTo>
                  <a:cubicBezTo>
                    <a:pt x="130783" y="390485"/>
                    <a:pt x="137407" y="392247"/>
                    <a:pt x="144098" y="391999"/>
                  </a:cubicBezTo>
                  <a:cubicBezTo>
                    <a:pt x="147424" y="391999"/>
                    <a:pt x="151606" y="387142"/>
                    <a:pt x="145238" y="382474"/>
                  </a:cubicBezTo>
                  <a:cubicBezTo>
                    <a:pt x="136476" y="377979"/>
                    <a:pt x="128303" y="372416"/>
                    <a:pt x="120909" y="365901"/>
                  </a:cubicBezTo>
                  <a:cubicBezTo>
                    <a:pt x="113876" y="358852"/>
                    <a:pt x="109884" y="352947"/>
                    <a:pt x="111880" y="352852"/>
                  </a:cubicBezTo>
                  <a:cubicBezTo>
                    <a:pt x="113876" y="352757"/>
                    <a:pt x="117678" y="357043"/>
                    <a:pt x="125851" y="359710"/>
                  </a:cubicBezTo>
                  <a:cubicBezTo>
                    <a:pt x="134024" y="362377"/>
                    <a:pt x="142958" y="359710"/>
                    <a:pt x="144003" y="355423"/>
                  </a:cubicBezTo>
                  <a:cubicBezTo>
                    <a:pt x="145048" y="351137"/>
                    <a:pt x="144098" y="352090"/>
                    <a:pt x="136400" y="34828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1695;p27">
              <a:extLst>
                <a:ext uri="{FF2B5EF4-FFF2-40B4-BE49-F238E27FC236}">
                  <a16:creationId xmlns:a16="http://schemas.microsoft.com/office/drawing/2014/main" xmlns="" id="{39C75756-0570-45C2-8D80-64F8298116AC}"/>
                </a:ext>
              </a:extLst>
            </p:cNvPr>
            <p:cNvSpPr/>
            <p:nvPr/>
          </p:nvSpPr>
          <p:spPr>
            <a:xfrm>
              <a:off x="5414664" y="3153198"/>
              <a:ext cx="85059" cy="115922"/>
            </a:xfrm>
            <a:custGeom>
              <a:avLst/>
              <a:gdLst/>
              <a:ahLst/>
              <a:cxnLst/>
              <a:rect l="l" t="t" r="r" b="b"/>
              <a:pathLst>
                <a:path w="85059" h="115922" extrusionOk="0">
                  <a:moveTo>
                    <a:pt x="0" y="92413"/>
                  </a:moveTo>
                  <a:cubicBezTo>
                    <a:pt x="0" y="92413"/>
                    <a:pt x="30792" y="123179"/>
                    <a:pt x="67382" y="114320"/>
                  </a:cubicBezTo>
                  <a:cubicBezTo>
                    <a:pt x="72609" y="110796"/>
                    <a:pt x="85059" y="38882"/>
                    <a:pt x="85059" y="38882"/>
                  </a:cubicBezTo>
                  <a:cubicBezTo>
                    <a:pt x="85059" y="38882"/>
                    <a:pt x="85059" y="-1027"/>
                    <a:pt x="54647" y="20"/>
                  </a:cubicBezTo>
                  <a:cubicBezTo>
                    <a:pt x="24235" y="1068"/>
                    <a:pt x="0" y="92413"/>
                    <a:pt x="0" y="92413"/>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529" name="Picture 528" descr="A close up of a logo&#10;&#10;Description automatically generated">
            <a:extLst>
              <a:ext uri="{FF2B5EF4-FFF2-40B4-BE49-F238E27FC236}">
                <a16:creationId xmlns:a16="http://schemas.microsoft.com/office/drawing/2014/main" xmlns="" id="{32712BF0-8C2C-4C35-9399-83FE330175A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744533" y="4848931"/>
            <a:ext cx="887795" cy="243765"/>
          </a:xfrm>
          <a:prstGeom prst="rect">
            <a:avLst/>
          </a:prstGeom>
        </p:spPr>
      </p:pic>
      <p:sp>
        <p:nvSpPr>
          <p:cNvPr id="530" name="Rectangle 529">
            <a:extLst>
              <a:ext uri="{FF2B5EF4-FFF2-40B4-BE49-F238E27FC236}">
                <a16:creationId xmlns:a16="http://schemas.microsoft.com/office/drawing/2014/main" xmlns="" id="{71347FF7-867C-4FBB-ADD1-A244861DCC9F}"/>
              </a:ext>
            </a:extLst>
          </p:cNvPr>
          <p:cNvSpPr/>
          <p:nvPr/>
        </p:nvSpPr>
        <p:spPr>
          <a:xfrm>
            <a:off x="342077" y="2092999"/>
            <a:ext cx="7884014" cy="2231380"/>
          </a:xfrm>
          <a:prstGeom prst="rect">
            <a:avLst/>
          </a:prstGeom>
        </p:spPr>
        <p:txBody>
          <a:bodyPr wrap="square">
            <a:spAutoFit/>
          </a:bodyPr>
          <a:lstStyle/>
          <a:p>
            <a:pPr marL="812800" lvl="1" indent="-343535">
              <a:spcBef>
                <a:spcPts val="735"/>
              </a:spcBef>
              <a:buClr>
                <a:srgbClr val="252525"/>
              </a:buClr>
              <a:buSzPct val="158000"/>
              <a:buFont typeface="Arial" pitchFamily="34" charset="0"/>
              <a:buChar char="•"/>
              <a:tabLst>
                <a:tab pos="355600" algn="l"/>
                <a:tab pos="356235" algn="l"/>
              </a:tabLst>
            </a:pPr>
            <a:r>
              <a:rPr lang="en-US" sz="1300" dirty="0">
                <a:latin typeface="Barlow Light" panose="020B0604020202020204" charset="0"/>
                <a:cs typeface="Gothic Uralic"/>
              </a:rPr>
              <a:t>Live Tracking of Visits</a:t>
            </a:r>
          </a:p>
          <a:p>
            <a:pPr marL="812800" lvl="1" indent="-343535">
              <a:spcBef>
                <a:spcPts val="735"/>
              </a:spcBef>
              <a:buClr>
                <a:srgbClr val="252525"/>
              </a:buClr>
              <a:buSzPct val="158000"/>
              <a:buFont typeface="Arial" pitchFamily="34" charset="0"/>
              <a:buChar char="•"/>
              <a:tabLst>
                <a:tab pos="355600" algn="l"/>
                <a:tab pos="356235" algn="l"/>
              </a:tabLst>
            </a:pPr>
            <a:r>
              <a:rPr lang="en-US" sz="1300" spc="-5" dirty="0">
                <a:latin typeface="Barlow Light" panose="020B0604020202020204" charset="0"/>
                <a:cs typeface="Gothic Uralic"/>
              </a:rPr>
              <a:t>Instant Interconnect Options</a:t>
            </a:r>
          </a:p>
          <a:p>
            <a:pPr marL="812800" lvl="1" indent="-343535">
              <a:spcBef>
                <a:spcPts val="735"/>
              </a:spcBef>
              <a:buClr>
                <a:srgbClr val="252525"/>
              </a:buClr>
              <a:buSzPct val="158000"/>
              <a:buFont typeface="Arial" pitchFamily="34" charset="0"/>
              <a:buChar char="•"/>
              <a:tabLst>
                <a:tab pos="355600" algn="l"/>
                <a:tab pos="356235" algn="l"/>
              </a:tabLst>
            </a:pPr>
            <a:r>
              <a:rPr lang="en-US" sz="1300" spc="-5" dirty="0">
                <a:latin typeface="Barlow Light" panose="020B0604020202020204" charset="0"/>
                <a:cs typeface="Gothic Uralic"/>
              </a:rPr>
              <a:t>Acts as a Virtual Briefcase</a:t>
            </a:r>
          </a:p>
          <a:p>
            <a:pPr marL="812800" lvl="1" indent="-343535">
              <a:spcBef>
                <a:spcPts val="735"/>
              </a:spcBef>
              <a:buClr>
                <a:srgbClr val="252525"/>
              </a:buClr>
              <a:buSzPct val="158000"/>
              <a:buFont typeface="Arial" pitchFamily="34" charset="0"/>
              <a:buChar char="•"/>
              <a:tabLst>
                <a:tab pos="355600" algn="l"/>
                <a:tab pos="356235" algn="l"/>
              </a:tabLst>
            </a:pPr>
            <a:r>
              <a:rPr lang="en-US" sz="1300" spc="-5" dirty="0">
                <a:latin typeface="Barlow Light" panose="020B0604020202020204" charset="0"/>
                <a:cs typeface="Gothic Uralic"/>
              </a:rPr>
              <a:t>Complied  Visit History</a:t>
            </a:r>
          </a:p>
          <a:p>
            <a:pPr marL="812800" lvl="1" indent="-343535">
              <a:spcBef>
                <a:spcPts val="735"/>
              </a:spcBef>
              <a:buClr>
                <a:srgbClr val="252525"/>
              </a:buClr>
              <a:buSzPct val="158000"/>
              <a:buFont typeface="Arial" pitchFamily="34" charset="0"/>
              <a:buChar char="•"/>
              <a:tabLst>
                <a:tab pos="355600" algn="l"/>
                <a:tab pos="356235" algn="l"/>
              </a:tabLst>
            </a:pPr>
            <a:r>
              <a:rPr lang="en-US" sz="1300" spc="-5" dirty="0">
                <a:latin typeface="Barlow Light" panose="020B0604020202020204" charset="0"/>
                <a:cs typeface="Gothic Uralic"/>
              </a:rPr>
              <a:t>Interactions saved and retrieved back for future </a:t>
            </a:r>
            <a:br>
              <a:rPr lang="en-US" sz="1300" spc="-5" dirty="0">
                <a:latin typeface="Barlow Light" panose="020B0604020202020204" charset="0"/>
                <a:cs typeface="Gothic Uralic"/>
              </a:rPr>
            </a:br>
            <a:r>
              <a:rPr lang="en-US" sz="1300" spc="-5" dirty="0">
                <a:latin typeface="Barlow Light" panose="020B0604020202020204" charset="0"/>
                <a:cs typeface="Gothic Uralic"/>
              </a:rPr>
              <a:t>follow-ups </a:t>
            </a:r>
          </a:p>
          <a:p>
            <a:pPr marL="812800" lvl="1" indent="-343535">
              <a:spcBef>
                <a:spcPts val="735"/>
              </a:spcBef>
              <a:buClr>
                <a:srgbClr val="252525"/>
              </a:buClr>
              <a:buSzPct val="158000"/>
              <a:buFont typeface="Arial" pitchFamily="34" charset="0"/>
              <a:buChar char="•"/>
              <a:tabLst>
                <a:tab pos="355600" algn="l"/>
                <a:tab pos="356235" algn="l"/>
              </a:tabLst>
            </a:pPr>
            <a:endParaRPr lang="en-US" sz="1300" spc="-5" dirty="0">
              <a:latin typeface="Barlow Light" panose="020B0604020202020204" charset="0"/>
              <a:cs typeface="Gothic Uralic"/>
            </a:endParaRPr>
          </a:p>
          <a:p>
            <a:pPr marL="812800" lvl="1" indent="-343535">
              <a:spcBef>
                <a:spcPts val="735"/>
              </a:spcBef>
              <a:buClr>
                <a:srgbClr val="252525"/>
              </a:buClr>
              <a:buSzPct val="158000"/>
              <a:buFont typeface="Arial" pitchFamily="34" charset="0"/>
              <a:buChar char="•"/>
              <a:tabLst>
                <a:tab pos="355600" algn="l"/>
                <a:tab pos="356235" algn="l"/>
              </a:tabLst>
            </a:pPr>
            <a:endParaRPr lang="en-US" sz="1300" spc="-5" dirty="0">
              <a:latin typeface="Barlow Light" panose="020B0604020202020204" charset="0"/>
              <a:cs typeface="Gothic Uralic"/>
            </a:endParaRPr>
          </a:p>
        </p:txBody>
      </p:sp>
    </p:spTree>
    <p:extLst>
      <p:ext uri="{BB962C8B-B14F-4D97-AF65-F5344CB8AC3E}">
        <p14:creationId xmlns:p14="http://schemas.microsoft.com/office/powerpoint/2010/main" xmlns="" val="1116724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68EFEDBC-AF24-401D-8253-E0DA45B41F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26</a:t>
            </a:fld>
            <a:endParaRPr lang="en"/>
          </a:p>
        </p:txBody>
      </p:sp>
      <p:pic>
        <p:nvPicPr>
          <p:cNvPr id="4" name="Picture 3">
            <a:extLst>
              <a:ext uri="{FF2B5EF4-FFF2-40B4-BE49-F238E27FC236}">
                <a16:creationId xmlns:a16="http://schemas.microsoft.com/office/drawing/2014/main" xmlns="" id="{C50C4AE3-950C-4090-9F61-2A1980DF7C2E}"/>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721574" y="1408386"/>
            <a:ext cx="4882858" cy="2643352"/>
          </a:xfrm>
          <a:prstGeom prst="rect">
            <a:avLst/>
          </a:prstGeom>
        </p:spPr>
      </p:pic>
      <p:pic>
        <p:nvPicPr>
          <p:cNvPr id="5" name="Picture 4">
            <a:extLst>
              <a:ext uri="{FF2B5EF4-FFF2-40B4-BE49-F238E27FC236}">
                <a16:creationId xmlns:a16="http://schemas.microsoft.com/office/drawing/2014/main" xmlns="" id="{1F79E665-0024-478D-A4A5-EC6423EB763A}"/>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270234" y="1850417"/>
            <a:ext cx="6635306" cy="3084189"/>
          </a:xfrm>
          <a:prstGeom prst="rect">
            <a:avLst/>
          </a:prstGeom>
        </p:spPr>
      </p:pic>
      <p:sp>
        <p:nvSpPr>
          <p:cNvPr id="6" name="Google Shape;594;p17">
            <a:extLst>
              <a:ext uri="{FF2B5EF4-FFF2-40B4-BE49-F238E27FC236}">
                <a16:creationId xmlns:a16="http://schemas.microsoft.com/office/drawing/2014/main" xmlns="" id="{8B89F957-647D-437F-A6AD-1B1C793A930C}"/>
              </a:ext>
            </a:extLst>
          </p:cNvPr>
          <p:cNvSpPr txBox="1">
            <a:spLocks/>
          </p:cNvSpPr>
          <p:nvPr/>
        </p:nvSpPr>
        <p:spPr>
          <a:xfrm>
            <a:off x="616684" y="439575"/>
            <a:ext cx="8527316" cy="601408"/>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285750">
              <a:buFont typeface="Arial" panose="020B0604020202020204" pitchFamily="34" charset="0"/>
              <a:buChar char="•"/>
            </a:pPr>
            <a:r>
              <a:rPr lang="en-US" dirty="0">
                <a:solidFill>
                  <a:schemeClr val="bg1"/>
                </a:solidFill>
                <a:latin typeface="Barlow Light" panose="020B0604020202020204" charset="0"/>
                <a:cs typeface="Gothic Uralic"/>
              </a:rPr>
              <a:t>All the Visited Stalls, Information collected, discussions made will be recorded for Future reference on visitor’s dashboard</a:t>
            </a:r>
          </a:p>
          <a:p>
            <a:pPr marL="285750" indent="-285750">
              <a:buFont typeface="Arial" panose="020B0604020202020204" pitchFamily="34" charset="0"/>
              <a:buChar char="•"/>
            </a:pPr>
            <a:r>
              <a:rPr lang="en-US" dirty="0">
                <a:solidFill>
                  <a:schemeClr val="bg1"/>
                </a:solidFill>
                <a:latin typeface="Barlow Light" panose="020B0604020202020204" charset="0"/>
                <a:cs typeface="Gothic Uralic"/>
              </a:rPr>
              <a:t>The Visitors are also open to edit their profile anytime with updated Information.</a:t>
            </a:r>
          </a:p>
          <a:p>
            <a:pPr marL="285750" indent="-285750">
              <a:buFont typeface="Arial" panose="020B0604020202020204" pitchFamily="34" charset="0"/>
              <a:buChar char="•"/>
            </a:pPr>
            <a:endParaRPr lang="en-US" dirty="0">
              <a:solidFill>
                <a:schemeClr val="bg1"/>
              </a:solidFill>
              <a:latin typeface="Barlow Light" panose="020B0604020202020204" charset="0"/>
              <a:cs typeface="Gothic Uralic"/>
            </a:endParaRPr>
          </a:p>
        </p:txBody>
      </p:sp>
      <p:pic>
        <p:nvPicPr>
          <p:cNvPr id="7" name="Picture 6" descr="A close up of a logo&#10;&#10;Description automatically generated">
            <a:extLst>
              <a:ext uri="{FF2B5EF4-FFF2-40B4-BE49-F238E27FC236}">
                <a16:creationId xmlns:a16="http://schemas.microsoft.com/office/drawing/2014/main" xmlns="" id="{0B9AD764-43BA-462E-A7CF-80C3490AE994}"/>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744533" y="4848931"/>
            <a:ext cx="887795" cy="243765"/>
          </a:xfrm>
          <a:prstGeom prst="rect">
            <a:avLst/>
          </a:prstGeom>
        </p:spPr>
      </p:pic>
    </p:spTree>
    <p:extLst>
      <p:ext uri="{BB962C8B-B14F-4D97-AF65-F5344CB8AC3E}">
        <p14:creationId xmlns:p14="http://schemas.microsoft.com/office/powerpoint/2010/main" xmlns="" val="23571632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title"/>
          </p:nvPr>
        </p:nvSpPr>
        <p:spPr>
          <a:xfrm>
            <a:off x="347473" y="725775"/>
            <a:ext cx="7678346" cy="449879"/>
          </a:xfrm>
          <a:prstGeom prst="rect">
            <a:avLst/>
          </a:prstGeom>
        </p:spPr>
        <p:txBody>
          <a:bodyPr spcFirstLastPara="1" wrap="square" lIns="0" tIns="0" rIns="0" bIns="0" anchor="t" anchorCtr="0">
            <a:noAutofit/>
          </a:bodyPr>
          <a:lstStyle/>
          <a:p>
            <a:r>
              <a:rPr lang="en-US" sz="2600" dirty="0">
                <a:latin typeface="Raleway SemiBold" panose="020B0604020202020204" charset="0"/>
                <a:cs typeface="Gothic Uralic"/>
              </a:rPr>
              <a:t>Auditorium – Optional Feature</a:t>
            </a:r>
          </a:p>
        </p:txBody>
      </p:sp>
      <p:sp>
        <p:nvSpPr>
          <p:cNvPr id="345" name="Google Shape;345;p13"/>
          <p:cNvSpPr txBox="1">
            <a:spLocks noGrp="1"/>
          </p:cNvSpPr>
          <p:nvPr>
            <p:ph type="body" idx="1"/>
          </p:nvPr>
        </p:nvSpPr>
        <p:spPr>
          <a:xfrm>
            <a:off x="384047" y="1192025"/>
            <a:ext cx="6408639" cy="657675"/>
          </a:xfrm>
          <a:prstGeom prst="rect">
            <a:avLst/>
          </a:prstGeom>
        </p:spPr>
        <p:txBody>
          <a:bodyPr spcFirstLastPara="1" wrap="square" lIns="0" tIns="0" rIns="0" bIns="0" anchor="t" anchorCtr="0">
            <a:noAutofit/>
          </a:bodyPr>
          <a:lstStyle/>
          <a:p>
            <a:pPr marL="285750" marR="585470" indent="-285750">
              <a:lnSpc>
                <a:spcPct val="100000"/>
              </a:lnSpc>
            </a:pPr>
            <a:r>
              <a:rPr lang="en-US" sz="1300" dirty="0">
                <a:latin typeface="Barlow Light" panose="020B0604020202020204" charset="0"/>
                <a:cs typeface="Gothic Uralic"/>
              </a:rPr>
              <a:t>From </a:t>
            </a:r>
            <a:r>
              <a:rPr lang="en-US" sz="1300" spc="-5" dirty="0">
                <a:latin typeface="Barlow Light" panose="020B0604020202020204" charset="0"/>
                <a:cs typeface="Gothic Uralic"/>
              </a:rPr>
              <a:t>the </a:t>
            </a:r>
            <a:r>
              <a:rPr lang="en-US" sz="1300" dirty="0">
                <a:latin typeface="Barlow Light" panose="020B0604020202020204" charset="0"/>
                <a:cs typeface="Gothic Uralic"/>
              </a:rPr>
              <a:t>virtual </a:t>
            </a:r>
            <a:r>
              <a:rPr lang="en-US" sz="1300" spc="-5" dirty="0">
                <a:latin typeface="Barlow Light" panose="020B0604020202020204" charset="0"/>
                <a:cs typeface="Gothic Uralic"/>
              </a:rPr>
              <a:t>lobby,  </a:t>
            </a:r>
            <a:r>
              <a:rPr lang="en-US" sz="1300" dirty="0">
                <a:latin typeface="Barlow Light" panose="020B0604020202020204" charset="0"/>
                <a:cs typeface="Gothic Uralic"/>
              </a:rPr>
              <a:t>visitors can enter  the Auditorium.</a:t>
            </a:r>
          </a:p>
          <a:p>
            <a:pPr marL="285750" marR="324485" indent="-285750">
              <a:lnSpc>
                <a:spcPct val="100000"/>
              </a:lnSpc>
            </a:pPr>
            <a:r>
              <a:rPr lang="en-US" sz="1300" spc="5" dirty="0">
                <a:latin typeface="Barlow Light" panose="020B0604020202020204" charset="0"/>
                <a:cs typeface="Gothic Uralic"/>
              </a:rPr>
              <a:t>Pre recorded presentations can be played or sponsors videos can also be played</a:t>
            </a:r>
          </a:p>
          <a:p>
            <a:pPr marL="285750" marR="324485" indent="-285750">
              <a:lnSpc>
                <a:spcPct val="100000"/>
              </a:lnSpc>
            </a:pPr>
            <a:r>
              <a:rPr lang="en-US" sz="1300" spc="-5" dirty="0">
                <a:latin typeface="Barlow Light" panose="020B0604020202020204" charset="0"/>
                <a:cs typeface="Gothic Uralic"/>
              </a:rPr>
              <a:t>d. o</a:t>
            </a:r>
            <a:endParaRPr lang="en-US" sz="1300" dirty="0">
              <a:latin typeface="Barlow Light" panose="020B0604020202020204" charset="0"/>
              <a:cs typeface="Gothic Uralic"/>
            </a:endParaRPr>
          </a:p>
          <a:p>
            <a:pPr marL="285750" marR="951230" indent="-285750">
              <a:lnSpc>
                <a:spcPct val="100000"/>
              </a:lnSpc>
            </a:pPr>
            <a:r>
              <a:rPr lang="en-US" sz="1300" spc="-5" dirty="0">
                <a:latin typeface="Barlow Light" panose="020B0604020202020204" charset="0"/>
                <a:cs typeface="Gothic Uralic"/>
              </a:rPr>
              <a:t>On top, </a:t>
            </a:r>
            <a:r>
              <a:rPr lang="en-US" sz="1300" dirty="0">
                <a:latin typeface="Barlow Light" panose="020B0604020202020204" charset="0"/>
                <a:cs typeface="Gothic Uralic"/>
              </a:rPr>
              <a:t>left and right  corners</a:t>
            </a:r>
            <a:r>
              <a:rPr lang="en-US" sz="1300" spc="-5" dirty="0">
                <a:latin typeface="Barlow Light" panose="020B0604020202020204" charset="0"/>
                <a:cs typeface="Gothic Uralic"/>
              </a:rPr>
              <a:t> </a:t>
            </a:r>
            <a:br>
              <a:rPr lang="en-US" sz="1300" spc="-5" dirty="0">
                <a:latin typeface="Barlow Light" panose="020B0604020202020204" charset="0"/>
                <a:cs typeface="Gothic Uralic"/>
              </a:rPr>
            </a:br>
            <a:r>
              <a:rPr lang="en-US" sz="1300" spc="-5" dirty="0">
                <a:latin typeface="Barlow Light" panose="020B0604020202020204" charset="0"/>
                <a:cs typeface="Gothic Uralic"/>
              </a:rPr>
              <a:t>branding options are available </a:t>
            </a:r>
          </a:p>
          <a:p>
            <a:pPr marL="0" marR="951230" indent="0">
              <a:lnSpc>
                <a:spcPct val="100000"/>
              </a:lnSpc>
              <a:buNone/>
            </a:pPr>
            <a:endParaRPr lang="en-US" sz="1300" dirty="0">
              <a:latin typeface="Barlow Light" panose="020B0604020202020204" charset="0"/>
              <a:cs typeface="Gothic Uralic"/>
            </a:endParaRPr>
          </a:p>
        </p:txBody>
      </p:sp>
      <p:sp>
        <p:nvSpPr>
          <p:cNvPr id="347" name="Google Shape;347;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27</a:t>
            </a:fld>
            <a:endParaRPr/>
          </a:p>
        </p:txBody>
      </p:sp>
      <p:pic>
        <p:nvPicPr>
          <p:cNvPr id="2" name="Picture 1">
            <a:extLst>
              <a:ext uri="{FF2B5EF4-FFF2-40B4-BE49-F238E27FC236}">
                <a16:creationId xmlns:a16="http://schemas.microsoft.com/office/drawing/2014/main" xmlns="" id="{4CAB30FC-7B8F-4F9C-BE13-0B66D95DE55A}"/>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270938" y="1921490"/>
            <a:ext cx="5611803" cy="2804468"/>
          </a:xfrm>
          <a:prstGeom prst="rect">
            <a:avLst/>
          </a:prstGeom>
        </p:spPr>
      </p:pic>
      <p:pic>
        <p:nvPicPr>
          <p:cNvPr id="7" name="Picture 6" descr="A close up of a logo&#10;&#10;Description automatically generated">
            <a:extLst>
              <a:ext uri="{FF2B5EF4-FFF2-40B4-BE49-F238E27FC236}">
                <a16:creationId xmlns:a16="http://schemas.microsoft.com/office/drawing/2014/main" xmlns="" id="{F69A50FB-7362-4B7C-BF9F-3DFF46A79AD7}"/>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744533" y="4848931"/>
            <a:ext cx="887795" cy="243765"/>
          </a:xfrm>
          <a:prstGeom prst="rect">
            <a:avLst/>
          </a:prstGeom>
        </p:spPr>
      </p:pic>
    </p:spTree>
    <p:extLst>
      <p:ext uri="{BB962C8B-B14F-4D97-AF65-F5344CB8AC3E}">
        <p14:creationId xmlns:p14="http://schemas.microsoft.com/office/powerpoint/2010/main" xmlns="" val="2533005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title"/>
          </p:nvPr>
        </p:nvSpPr>
        <p:spPr>
          <a:xfrm>
            <a:off x="347473" y="725775"/>
            <a:ext cx="7678346" cy="449879"/>
          </a:xfrm>
          <a:prstGeom prst="rect">
            <a:avLst/>
          </a:prstGeom>
        </p:spPr>
        <p:txBody>
          <a:bodyPr spcFirstLastPara="1" wrap="square" lIns="0" tIns="0" rIns="0" bIns="0" anchor="t" anchorCtr="0">
            <a:noAutofit/>
          </a:bodyPr>
          <a:lstStyle/>
          <a:p>
            <a:r>
              <a:rPr lang="en-US" sz="2600" dirty="0">
                <a:latin typeface="Raleway SemiBold" panose="020B0604020202020204" charset="0"/>
                <a:cs typeface="Gothic Uralic"/>
              </a:rPr>
              <a:t>Future Features </a:t>
            </a:r>
          </a:p>
        </p:txBody>
      </p:sp>
      <p:sp>
        <p:nvSpPr>
          <p:cNvPr id="345" name="Google Shape;345;p13"/>
          <p:cNvSpPr txBox="1">
            <a:spLocks noGrp="1"/>
          </p:cNvSpPr>
          <p:nvPr>
            <p:ph type="body" idx="1"/>
          </p:nvPr>
        </p:nvSpPr>
        <p:spPr>
          <a:xfrm>
            <a:off x="384047" y="1192025"/>
            <a:ext cx="6408639" cy="657675"/>
          </a:xfrm>
          <a:prstGeom prst="rect">
            <a:avLst/>
          </a:prstGeom>
        </p:spPr>
        <p:txBody>
          <a:bodyPr spcFirstLastPara="1" wrap="square" lIns="0" tIns="0" rIns="0" bIns="0" anchor="t" anchorCtr="0">
            <a:noAutofit/>
          </a:bodyPr>
          <a:lstStyle/>
          <a:p>
            <a:pPr marL="285750" marR="585470" indent="-285750">
              <a:lnSpc>
                <a:spcPct val="100000"/>
              </a:lnSpc>
            </a:pPr>
            <a:r>
              <a:rPr lang="en-US" sz="1300" dirty="0">
                <a:latin typeface="Barlow Light" panose="020B0604020202020204" charset="0"/>
                <a:cs typeface="Gothic Uralic"/>
              </a:rPr>
              <a:t>Chatroom    will be available from the commercial launch event </a:t>
            </a:r>
          </a:p>
          <a:p>
            <a:pPr marL="285750" marR="585470" indent="-285750">
              <a:lnSpc>
                <a:spcPct val="100000"/>
              </a:lnSpc>
            </a:pPr>
            <a:r>
              <a:rPr lang="en-US" sz="1300" dirty="0">
                <a:latin typeface="Barlow Light" panose="020B0604020202020204" charset="0"/>
                <a:cs typeface="Gothic Uralic"/>
              </a:rPr>
              <a:t>A Complete Networking Integration Platform</a:t>
            </a:r>
          </a:p>
          <a:p>
            <a:pPr marL="285750" marR="585470" indent="-285750">
              <a:lnSpc>
                <a:spcPct val="100000"/>
              </a:lnSpc>
            </a:pPr>
            <a:r>
              <a:rPr lang="en-US" sz="1300" dirty="0">
                <a:latin typeface="Barlow Light" panose="020B0604020202020204" charset="0"/>
                <a:cs typeface="Gothic Uralic"/>
              </a:rPr>
              <a:t>Virtual Briefcase for Visitors </a:t>
            </a:r>
          </a:p>
          <a:p>
            <a:pPr marL="285750" marR="585470" indent="-285750">
              <a:lnSpc>
                <a:spcPct val="100000"/>
              </a:lnSpc>
            </a:pPr>
            <a:r>
              <a:rPr lang="en-US" sz="1300" dirty="0">
                <a:latin typeface="Barlow Light" panose="020B0604020202020204" charset="0"/>
                <a:cs typeface="Gothic Uralic"/>
              </a:rPr>
              <a:t>Automated Self – Generated Runtime Reports</a:t>
            </a:r>
          </a:p>
          <a:p>
            <a:pPr marL="285750" marR="585470" indent="-285750">
              <a:lnSpc>
                <a:spcPct val="100000"/>
              </a:lnSpc>
            </a:pPr>
            <a:r>
              <a:rPr lang="en-US" sz="1300" dirty="0">
                <a:latin typeface="Barlow Light" panose="020B0604020202020204" charset="0"/>
                <a:cs typeface="Gothic Uralic"/>
              </a:rPr>
              <a:t>Easier Navigation ,Mapping and Search operations </a:t>
            </a:r>
          </a:p>
          <a:p>
            <a:pPr marL="285750" marR="585470" indent="-285750">
              <a:lnSpc>
                <a:spcPct val="100000"/>
              </a:lnSpc>
            </a:pPr>
            <a:r>
              <a:rPr lang="en-US" sz="1300" dirty="0">
                <a:latin typeface="Barlow Light" panose="020B0604020202020204" charset="0"/>
                <a:cs typeface="Gothic Uralic"/>
              </a:rPr>
              <a:t>Branding / Promotional Options for Sponsor’s</a:t>
            </a:r>
          </a:p>
          <a:p>
            <a:pPr marL="0" marR="585470" indent="0">
              <a:lnSpc>
                <a:spcPct val="100000"/>
              </a:lnSpc>
              <a:buNone/>
            </a:pPr>
            <a:endParaRPr lang="en-US" sz="1300" dirty="0">
              <a:latin typeface="Barlow Light" panose="020B0604020202020204" charset="0"/>
              <a:cs typeface="Gothic Uralic"/>
            </a:endParaRPr>
          </a:p>
          <a:p>
            <a:pPr marL="0" marR="585470" indent="0">
              <a:lnSpc>
                <a:spcPct val="100000"/>
              </a:lnSpc>
              <a:buNone/>
            </a:pPr>
            <a:r>
              <a:rPr lang="en-US" sz="1300" dirty="0">
                <a:latin typeface="Barlow Light" panose="020B0604020202020204" charset="0"/>
                <a:cs typeface="Gothic Uralic"/>
              </a:rPr>
              <a:t>Visitor engagement , New enhanced features, great look and feel , newer designs, 3 D integration   are on the anvil.  </a:t>
            </a:r>
          </a:p>
          <a:p>
            <a:pPr marL="285750" marR="585470" indent="-285750">
              <a:lnSpc>
                <a:spcPct val="100000"/>
              </a:lnSpc>
            </a:pPr>
            <a:endParaRPr lang="en-US" sz="1300" dirty="0">
              <a:latin typeface="Barlow Light" panose="020B0604020202020204" charset="0"/>
              <a:cs typeface="Gothic Uralic"/>
            </a:endParaRPr>
          </a:p>
        </p:txBody>
      </p:sp>
      <p:sp>
        <p:nvSpPr>
          <p:cNvPr id="347" name="Google Shape;347;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28</a:t>
            </a:fld>
            <a:endParaRPr/>
          </a:p>
        </p:txBody>
      </p:sp>
      <p:pic>
        <p:nvPicPr>
          <p:cNvPr id="6" name="Picture 5" descr="A close up of a logo&#10;&#10;Description automatically generated">
            <a:extLst>
              <a:ext uri="{FF2B5EF4-FFF2-40B4-BE49-F238E27FC236}">
                <a16:creationId xmlns:a16="http://schemas.microsoft.com/office/drawing/2014/main" xmlns="" id="{AA0109AB-7FDF-4E09-93DA-4A42D987CD96}"/>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744533" y="4848931"/>
            <a:ext cx="887795" cy="243765"/>
          </a:xfrm>
          <a:prstGeom prst="rect">
            <a:avLst/>
          </a:prstGeom>
        </p:spPr>
      </p:pic>
      <p:grpSp>
        <p:nvGrpSpPr>
          <p:cNvPr id="3" name="Group 2">
            <a:extLst>
              <a:ext uri="{FF2B5EF4-FFF2-40B4-BE49-F238E27FC236}">
                <a16:creationId xmlns:a16="http://schemas.microsoft.com/office/drawing/2014/main" xmlns="" id="{B16957A3-DEDC-4184-A2C1-5936D1AB024E}"/>
              </a:ext>
            </a:extLst>
          </p:cNvPr>
          <p:cNvGrpSpPr/>
          <p:nvPr/>
        </p:nvGrpSpPr>
        <p:grpSpPr>
          <a:xfrm>
            <a:off x="7310027" y="2829900"/>
            <a:ext cx="1442945" cy="1693974"/>
            <a:chOff x="7147602" y="1139463"/>
            <a:chExt cx="1098268" cy="1366651"/>
          </a:xfrm>
        </p:grpSpPr>
        <p:sp>
          <p:nvSpPr>
            <p:cNvPr id="28" name="Google Shape;2811;p37">
              <a:extLst>
                <a:ext uri="{FF2B5EF4-FFF2-40B4-BE49-F238E27FC236}">
                  <a16:creationId xmlns:a16="http://schemas.microsoft.com/office/drawing/2014/main" xmlns="" id="{D5773408-9A61-4360-B5FA-A8D044351BC9}"/>
                </a:ext>
              </a:extLst>
            </p:cNvPr>
            <p:cNvSpPr/>
            <p:nvPr/>
          </p:nvSpPr>
          <p:spPr>
            <a:xfrm>
              <a:off x="7561163" y="2288203"/>
              <a:ext cx="273166" cy="217911"/>
            </a:xfrm>
            <a:custGeom>
              <a:avLst/>
              <a:gdLst/>
              <a:ahLst/>
              <a:cxnLst/>
              <a:rect l="l" t="t" r="r" b="b"/>
              <a:pathLst>
                <a:path w="334153" h="334898" extrusionOk="0">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812;p37">
              <a:extLst>
                <a:ext uri="{FF2B5EF4-FFF2-40B4-BE49-F238E27FC236}">
                  <a16:creationId xmlns:a16="http://schemas.microsoft.com/office/drawing/2014/main" xmlns="" id="{9A57ACF7-8424-4A7E-AFCF-16CB66255450}"/>
                </a:ext>
              </a:extLst>
            </p:cNvPr>
            <p:cNvSpPr/>
            <p:nvPr/>
          </p:nvSpPr>
          <p:spPr>
            <a:xfrm>
              <a:off x="7513460" y="2283493"/>
              <a:ext cx="368574" cy="146452"/>
            </a:xfrm>
            <a:custGeom>
              <a:avLst/>
              <a:gdLst/>
              <a:ahLst/>
              <a:cxnLst/>
              <a:rect l="l" t="t" r="r" b="b"/>
              <a:pathLst>
                <a:path w="450859" h="225075" extrusionOk="0">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0" name="Google Shape;2813;p37">
              <a:extLst>
                <a:ext uri="{FF2B5EF4-FFF2-40B4-BE49-F238E27FC236}">
                  <a16:creationId xmlns:a16="http://schemas.microsoft.com/office/drawing/2014/main" xmlns="" id="{DE14C492-737A-44BE-8C7D-5C849E4D5B7E}"/>
                </a:ext>
              </a:extLst>
            </p:cNvPr>
            <p:cNvSpPr/>
            <p:nvPr/>
          </p:nvSpPr>
          <p:spPr>
            <a:xfrm>
              <a:off x="7458376" y="2223189"/>
              <a:ext cx="478818" cy="189835"/>
            </a:xfrm>
            <a:custGeom>
              <a:avLst/>
              <a:gdLst/>
              <a:ahLst/>
              <a:cxnLst/>
              <a:rect l="l" t="t" r="r" b="b"/>
              <a:pathLst>
                <a:path w="585718" h="291750" extrusionOk="0">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1" name="Google Shape;2814;p37">
              <a:extLst>
                <a:ext uri="{FF2B5EF4-FFF2-40B4-BE49-F238E27FC236}">
                  <a16:creationId xmlns:a16="http://schemas.microsoft.com/office/drawing/2014/main" xmlns="" id="{9F62F735-D950-467B-AAC5-21FB6DFD4D91}"/>
                </a:ext>
              </a:extLst>
            </p:cNvPr>
            <p:cNvSpPr/>
            <p:nvPr/>
          </p:nvSpPr>
          <p:spPr>
            <a:xfrm>
              <a:off x="7458376" y="2198895"/>
              <a:ext cx="478818" cy="189835"/>
            </a:xfrm>
            <a:custGeom>
              <a:avLst/>
              <a:gdLst/>
              <a:ahLst/>
              <a:cxnLst/>
              <a:rect l="l" t="t" r="r" b="b"/>
              <a:pathLst>
                <a:path w="585718" h="291750" extrusionOk="0">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2" name="Google Shape;2815;p37">
              <a:extLst>
                <a:ext uri="{FF2B5EF4-FFF2-40B4-BE49-F238E27FC236}">
                  <a16:creationId xmlns:a16="http://schemas.microsoft.com/office/drawing/2014/main" xmlns="" id="{CD0E5BF3-BD05-4ECE-99D1-BFDBB0402BA2}"/>
                </a:ext>
              </a:extLst>
            </p:cNvPr>
            <p:cNvSpPr/>
            <p:nvPr/>
          </p:nvSpPr>
          <p:spPr>
            <a:xfrm>
              <a:off x="7406244" y="2134687"/>
              <a:ext cx="583005" cy="231421"/>
            </a:xfrm>
            <a:custGeom>
              <a:avLst/>
              <a:gdLst/>
              <a:ahLst/>
              <a:cxnLst/>
              <a:rect l="l" t="t" r="r" b="b"/>
              <a:pathLst>
                <a:path w="713163" h="355663" extrusionOk="0">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2816;p37">
              <a:extLst>
                <a:ext uri="{FF2B5EF4-FFF2-40B4-BE49-F238E27FC236}">
                  <a16:creationId xmlns:a16="http://schemas.microsoft.com/office/drawing/2014/main" xmlns="" id="{1E46429B-A9F8-4D21-9A10-CE2834C36B3C}"/>
                </a:ext>
              </a:extLst>
            </p:cNvPr>
            <p:cNvSpPr/>
            <p:nvPr/>
          </p:nvSpPr>
          <p:spPr>
            <a:xfrm>
              <a:off x="7406244" y="2105125"/>
              <a:ext cx="583005" cy="231359"/>
            </a:xfrm>
            <a:custGeom>
              <a:avLst/>
              <a:gdLst/>
              <a:ahLst/>
              <a:cxnLst/>
              <a:rect l="l" t="t" r="r" b="b"/>
              <a:pathLst>
                <a:path w="713163" h="355568" extrusionOk="0">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2817;p37">
              <a:extLst>
                <a:ext uri="{FF2B5EF4-FFF2-40B4-BE49-F238E27FC236}">
                  <a16:creationId xmlns:a16="http://schemas.microsoft.com/office/drawing/2014/main" xmlns="" id="{2B36FB43-36E9-471E-A5E1-0C840D210637}"/>
                </a:ext>
              </a:extLst>
            </p:cNvPr>
            <p:cNvSpPr/>
            <p:nvPr/>
          </p:nvSpPr>
          <p:spPr>
            <a:xfrm>
              <a:off x="7363047" y="2040296"/>
              <a:ext cx="669322" cy="265632"/>
            </a:xfrm>
            <a:custGeom>
              <a:avLst/>
              <a:gdLst/>
              <a:ahLst/>
              <a:cxnLst/>
              <a:rect l="l" t="t" r="r" b="b"/>
              <a:pathLst>
                <a:path w="818751" h="408241" extrusionOk="0">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5" name="Google Shape;2818;p37">
              <a:extLst>
                <a:ext uri="{FF2B5EF4-FFF2-40B4-BE49-F238E27FC236}">
                  <a16:creationId xmlns:a16="http://schemas.microsoft.com/office/drawing/2014/main" xmlns="" id="{5138A80C-8D97-47B0-BD7D-1AE8949E62A9}"/>
                </a:ext>
              </a:extLst>
            </p:cNvPr>
            <p:cNvSpPr/>
            <p:nvPr/>
          </p:nvSpPr>
          <p:spPr>
            <a:xfrm>
              <a:off x="7363047" y="2006271"/>
              <a:ext cx="669322" cy="265695"/>
            </a:xfrm>
            <a:custGeom>
              <a:avLst/>
              <a:gdLst/>
              <a:ahLst/>
              <a:cxnLst/>
              <a:rect l="l" t="t" r="r" b="b"/>
              <a:pathLst>
                <a:path w="818751" h="408336" extrusionOk="0">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6" name="Google Shape;2819;p37">
              <a:extLst>
                <a:ext uri="{FF2B5EF4-FFF2-40B4-BE49-F238E27FC236}">
                  <a16:creationId xmlns:a16="http://schemas.microsoft.com/office/drawing/2014/main" xmlns="" id="{9D2AE08A-9808-4B27-9917-37D0CE1DDF1E}"/>
                </a:ext>
              </a:extLst>
            </p:cNvPr>
            <p:cNvSpPr/>
            <p:nvPr/>
          </p:nvSpPr>
          <p:spPr>
            <a:xfrm>
              <a:off x="7321405" y="1899981"/>
              <a:ext cx="752685" cy="346698"/>
            </a:xfrm>
            <a:custGeom>
              <a:avLst/>
              <a:gdLst/>
              <a:ahLst/>
              <a:cxnLst/>
              <a:rect l="l" t="t" r="r" b="b"/>
              <a:pathLst>
                <a:path w="920726" h="532828" extrusionOk="0">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7" name="Google Shape;2820;p37">
              <a:extLst>
                <a:ext uri="{FF2B5EF4-FFF2-40B4-BE49-F238E27FC236}">
                  <a16:creationId xmlns:a16="http://schemas.microsoft.com/office/drawing/2014/main" xmlns="" id="{DA01D13B-2F65-4DD3-91B2-7558D57631B8}"/>
                </a:ext>
              </a:extLst>
            </p:cNvPr>
            <p:cNvSpPr/>
            <p:nvPr/>
          </p:nvSpPr>
          <p:spPr>
            <a:xfrm>
              <a:off x="7568388" y="1646186"/>
              <a:ext cx="33331" cy="413324"/>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8" name="Google Shape;2821;p37">
              <a:extLst>
                <a:ext uri="{FF2B5EF4-FFF2-40B4-BE49-F238E27FC236}">
                  <a16:creationId xmlns:a16="http://schemas.microsoft.com/office/drawing/2014/main" xmlns="" id="{7374B39B-CD7F-4AA0-984B-B3A9E8FBC44D}"/>
                </a:ext>
              </a:extLst>
            </p:cNvPr>
            <p:cNvSpPr/>
            <p:nvPr/>
          </p:nvSpPr>
          <p:spPr>
            <a:xfrm>
              <a:off x="7796572" y="1646186"/>
              <a:ext cx="33331" cy="413324"/>
            </a:xfrm>
            <a:custGeom>
              <a:avLst/>
              <a:gdLst/>
              <a:ahLst/>
              <a:cxnLst/>
              <a:rect l="l" t="t" r="r" b="b"/>
              <a:pathLst>
                <a:path w="40771" h="635222" extrusionOk="0">
                  <a:moveTo>
                    <a:pt x="0" y="0"/>
                  </a:moveTo>
                  <a:lnTo>
                    <a:pt x="40771" y="0"/>
                  </a:lnTo>
                  <a:lnTo>
                    <a:pt x="40771" y="635222"/>
                  </a:lnTo>
                  <a:lnTo>
                    <a:pt x="0" y="635222"/>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9" name="Google Shape;2822;p37">
              <a:extLst>
                <a:ext uri="{FF2B5EF4-FFF2-40B4-BE49-F238E27FC236}">
                  <a16:creationId xmlns:a16="http://schemas.microsoft.com/office/drawing/2014/main" xmlns="" id="{91474086-9D89-42EE-B092-84F03000DB2D}"/>
                </a:ext>
              </a:extLst>
            </p:cNvPr>
            <p:cNvSpPr/>
            <p:nvPr/>
          </p:nvSpPr>
          <p:spPr>
            <a:xfrm>
              <a:off x="7568388" y="1602306"/>
              <a:ext cx="261512" cy="70776"/>
            </a:xfrm>
            <a:custGeom>
              <a:avLst/>
              <a:gdLst/>
              <a:ahLst/>
              <a:cxnLst/>
              <a:rect l="l" t="t" r="r" b="b"/>
              <a:pathLst>
                <a:path w="319897" h="108775" extrusionOk="0">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2823;p37">
              <a:extLst>
                <a:ext uri="{FF2B5EF4-FFF2-40B4-BE49-F238E27FC236}">
                  <a16:creationId xmlns:a16="http://schemas.microsoft.com/office/drawing/2014/main" xmlns="" id="{3AFFD53E-6256-4F6E-A2BA-05D912487D97}"/>
                </a:ext>
              </a:extLst>
            </p:cNvPr>
            <p:cNvSpPr/>
            <p:nvPr/>
          </p:nvSpPr>
          <p:spPr>
            <a:xfrm>
              <a:off x="7147602" y="1139463"/>
              <a:ext cx="1098268" cy="944651"/>
            </a:xfrm>
            <a:custGeom>
              <a:avLst/>
              <a:gdLst/>
              <a:ahLst/>
              <a:cxnLst/>
              <a:rect l="l" t="t" r="r" b="b"/>
              <a:pathLst>
                <a:path w="1343462" h="1451800" extrusionOk="0">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xmlns="" val="1938417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xmlns="" id="{B382D9AA-2B22-456D-A56F-8897B426826C}"/>
              </a:ext>
            </a:extLst>
          </p:cNvPr>
          <p:cNvSpPr>
            <a:spLocks noGrp="1"/>
          </p:cNvSpPr>
          <p:nvPr>
            <p:ph type="body" idx="1"/>
          </p:nvPr>
        </p:nvSpPr>
        <p:spPr>
          <a:xfrm>
            <a:off x="433136" y="1183619"/>
            <a:ext cx="4149314" cy="2679000"/>
          </a:xfrm>
        </p:spPr>
        <p:txBody>
          <a:bodyPr/>
          <a:lstStyle/>
          <a:p>
            <a:pPr marL="114300" lvl="0" indent="0">
              <a:buNone/>
            </a:pPr>
            <a:r>
              <a:rPr lang="en-IN" sz="1300" dirty="0"/>
              <a:t>A Perfect mix of Marketing Campaigns will be executed in all digital age platforms</a:t>
            </a:r>
          </a:p>
          <a:p>
            <a:pPr lvl="0"/>
            <a:r>
              <a:rPr lang="en-IN" sz="1300" dirty="0"/>
              <a:t>E-Campaigns </a:t>
            </a:r>
            <a:br>
              <a:rPr lang="en-IN" sz="1300" dirty="0"/>
            </a:br>
            <a:r>
              <a:rPr lang="en-IN" sz="1300" dirty="0"/>
              <a:t>Promoting the Fair</a:t>
            </a:r>
            <a:br>
              <a:rPr lang="en-IN" sz="1300" dirty="0"/>
            </a:br>
            <a:r>
              <a:rPr lang="en-IN" sz="1300" dirty="0"/>
              <a:t>Promoting the Exhibitors</a:t>
            </a:r>
            <a:br>
              <a:rPr lang="en-IN" sz="1300" dirty="0"/>
            </a:br>
            <a:r>
              <a:rPr lang="en-IN" sz="1300" dirty="0"/>
              <a:t>also through the key Processors / Suppliers</a:t>
            </a:r>
          </a:p>
          <a:p>
            <a:pPr lvl="0"/>
            <a:r>
              <a:rPr lang="en-IN" sz="1300" dirty="0"/>
              <a:t>Personalized Invites for Pre-registered Visitors</a:t>
            </a:r>
          </a:p>
          <a:p>
            <a:pPr lvl="0"/>
            <a:r>
              <a:rPr lang="en-IN" sz="1300" dirty="0"/>
              <a:t>SMS campaigns</a:t>
            </a:r>
          </a:p>
          <a:p>
            <a:pPr lvl="0"/>
            <a:r>
              <a:rPr lang="en-IN" sz="1300" dirty="0"/>
              <a:t>WhatsApp campaigns</a:t>
            </a:r>
          </a:p>
          <a:p>
            <a:pPr lvl="0"/>
            <a:r>
              <a:rPr lang="en-IN" sz="1300" dirty="0"/>
              <a:t>Promotions through Social Media ( own Brand )</a:t>
            </a:r>
          </a:p>
          <a:p>
            <a:pPr lvl="0"/>
            <a:r>
              <a:rPr lang="en-IN" sz="1300" dirty="0"/>
              <a:t>Industry Web Portals  and many more</a:t>
            </a:r>
          </a:p>
        </p:txBody>
      </p:sp>
      <p:sp>
        <p:nvSpPr>
          <p:cNvPr id="12" name="Text Placeholder 11">
            <a:extLst>
              <a:ext uri="{FF2B5EF4-FFF2-40B4-BE49-F238E27FC236}">
                <a16:creationId xmlns:a16="http://schemas.microsoft.com/office/drawing/2014/main" xmlns="" id="{415B3AB6-94D5-458E-AF52-340FB2713909}"/>
              </a:ext>
            </a:extLst>
          </p:cNvPr>
          <p:cNvSpPr>
            <a:spLocks noGrp="1"/>
          </p:cNvSpPr>
          <p:nvPr>
            <p:ph type="body" idx="2"/>
          </p:nvPr>
        </p:nvSpPr>
        <p:spPr>
          <a:xfrm>
            <a:off x="5070508" y="630579"/>
            <a:ext cx="3874168" cy="3727190"/>
          </a:xfrm>
        </p:spPr>
        <p:style>
          <a:lnRef idx="2">
            <a:schemeClr val="accent1"/>
          </a:lnRef>
          <a:fillRef idx="1">
            <a:schemeClr val="lt1"/>
          </a:fillRef>
          <a:effectRef idx="0">
            <a:schemeClr val="accent1"/>
          </a:effectRef>
          <a:fontRef idx="minor">
            <a:schemeClr val="dk1"/>
          </a:fontRef>
        </p:style>
        <p:txBody>
          <a:bodyPr/>
          <a:lstStyle/>
          <a:p>
            <a:pPr marL="114300" indent="0" algn="ctr">
              <a:buNone/>
            </a:pPr>
            <a:r>
              <a:rPr lang="en-IN" sz="2000" b="1" dirty="0">
                <a:solidFill>
                  <a:schemeClr val="lt1"/>
                </a:solidFill>
                <a:highlight>
                  <a:schemeClr val="accent1"/>
                </a:highlight>
                <a:latin typeface="Raleway SemiBold" panose="020B0604020202020204" charset="0"/>
                <a:ea typeface="Barlow SemiBold"/>
                <a:cs typeface="Barlow SemiBold"/>
                <a:sym typeface="Barlow SemiBold"/>
              </a:rPr>
              <a:t>KEY MANTRA - DATABASE</a:t>
            </a:r>
          </a:p>
          <a:p>
            <a:pPr marL="114300" indent="0">
              <a:buNone/>
            </a:pPr>
            <a:r>
              <a:rPr lang="en-IN" sz="1300" dirty="0"/>
              <a:t>We have huge Global Database of all sectors</a:t>
            </a:r>
          </a:p>
          <a:p>
            <a:r>
              <a:rPr lang="en-IN" sz="1300" dirty="0"/>
              <a:t>Many countries</a:t>
            </a:r>
          </a:p>
          <a:p>
            <a:r>
              <a:rPr lang="en-IN" sz="1300" dirty="0"/>
              <a:t>Accumulated for more than 15 years, refined every year. </a:t>
            </a:r>
          </a:p>
          <a:p>
            <a:r>
              <a:rPr lang="en-IN" sz="1300" dirty="0"/>
              <a:t>Still acquiring database in more countries</a:t>
            </a:r>
          </a:p>
          <a:p>
            <a:r>
              <a:rPr lang="en-IN" sz="1300" dirty="0"/>
              <a:t>Ensuring the last mile reach with </a:t>
            </a:r>
          </a:p>
          <a:p>
            <a:pPr lvl="1"/>
            <a:r>
              <a:rPr lang="en-IN" sz="1300" dirty="0"/>
              <a:t>No Spam Data</a:t>
            </a:r>
          </a:p>
          <a:p>
            <a:pPr lvl="1"/>
            <a:r>
              <a:rPr lang="en-IN" sz="1300" dirty="0"/>
              <a:t>More Classified - Sector Wise</a:t>
            </a:r>
          </a:p>
          <a:p>
            <a:pPr lvl="1"/>
            <a:r>
              <a:rPr lang="en-IN" sz="1300" dirty="0"/>
              <a:t>Buyer Interest Oriented</a:t>
            </a:r>
          </a:p>
          <a:p>
            <a:pPr lvl="1"/>
            <a:r>
              <a:rPr lang="en-IN" sz="1300" dirty="0"/>
              <a:t>More Authentic</a:t>
            </a:r>
          </a:p>
          <a:p>
            <a:pPr lvl="1"/>
            <a:r>
              <a:rPr lang="en-IN" sz="1300" dirty="0"/>
              <a:t>More validated</a:t>
            </a:r>
          </a:p>
          <a:p>
            <a:endParaRPr lang="en-IN" sz="1300" dirty="0"/>
          </a:p>
          <a:p>
            <a:endParaRPr lang="en-IN" sz="1300" dirty="0"/>
          </a:p>
        </p:txBody>
      </p:sp>
      <p:sp>
        <p:nvSpPr>
          <p:cNvPr id="5" name="Slide Number Placeholder 4">
            <a:extLst>
              <a:ext uri="{FF2B5EF4-FFF2-40B4-BE49-F238E27FC236}">
                <a16:creationId xmlns:a16="http://schemas.microsoft.com/office/drawing/2014/main" xmlns="" id="{A3EF7CFD-D788-4361-BD00-6EF83D475B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29</a:t>
            </a:fld>
            <a:endParaRPr lang="en"/>
          </a:p>
        </p:txBody>
      </p:sp>
      <p:sp>
        <p:nvSpPr>
          <p:cNvPr id="8" name="Google Shape;343;p13">
            <a:extLst>
              <a:ext uri="{FF2B5EF4-FFF2-40B4-BE49-F238E27FC236}">
                <a16:creationId xmlns:a16="http://schemas.microsoft.com/office/drawing/2014/main" xmlns="" id="{7F12199C-04BB-49D8-83A3-1E96F2EFB48B}"/>
              </a:ext>
            </a:extLst>
          </p:cNvPr>
          <p:cNvSpPr txBox="1">
            <a:spLocks/>
          </p:cNvSpPr>
          <p:nvPr/>
        </p:nvSpPr>
        <p:spPr>
          <a:xfrm>
            <a:off x="347473" y="725775"/>
            <a:ext cx="7678346" cy="44987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1pPr>
            <a:lvl2pPr marR="0" lvl="1"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2pPr>
            <a:lvl3pPr marR="0" lvl="2"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3pPr>
            <a:lvl4pPr marR="0" lvl="3"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4pPr>
            <a:lvl5pPr marR="0" lvl="4"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5pPr>
            <a:lvl6pPr marR="0" lvl="5"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6pPr>
            <a:lvl7pPr marR="0" lvl="6"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7pPr>
            <a:lvl8pPr marR="0" lvl="7"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8pPr>
            <a:lvl9pPr marR="0" lvl="8"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9pPr>
          </a:lstStyle>
          <a:p>
            <a:r>
              <a:rPr lang="en-US" sz="2600" dirty="0">
                <a:latin typeface="Raleway SemiBold" panose="020B0604020202020204" charset="0"/>
                <a:cs typeface="Gothic Uralic"/>
              </a:rPr>
              <a:t>Promotion Plans</a:t>
            </a:r>
          </a:p>
        </p:txBody>
      </p:sp>
    </p:spTree>
    <p:extLst>
      <p:ext uri="{BB962C8B-B14F-4D97-AF65-F5344CB8AC3E}">
        <p14:creationId xmlns:p14="http://schemas.microsoft.com/office/powerpoint/2010/main" xmlns="" val="1360509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246303E2-EE9D-4F18-8BF3-AF5F49293B89}"/>
              </a:ext>
            </a:extLst>
          </p:cNvPr>
          <p:cNvSpPr>
            <a:spLocks noGrp="1"/>
          </p:cNvSpPr>
          <p:nvPr>
            <p:ph type="title"/>
          </p:nvPr>
        </p:nvSpPr>
        <p:spPr>
          <a:xfrm>
            <a:off x="575998" y="778376"/>
            <a:ext cx="7027526" cy="399037"/>
          </a:xfrm>
        </p:spPr>
        <p:txBody>
          <a:bodyPr/>
          <a:lstStyle/>
          <a:p>
            <a:r>
              <a:rPr lang="en-IN" sz="2600" dirty="0">
                <a:latin typeface="Raleway SemiBold" panose="020B0604020202020204" charset="0"/>
              </a:rPr>
              <a:t>Expertise in organizing Expos on different</a:t>
            </a:r>
            <a:br>
              <a:rPr lang="en-IN" sz="2600" dirty="0">
                <a:latin typeface="Raleway SemiBold" panose="020B0604020202020204" charset="0"/>
              </a:rPr>
            </a:br>
            <a:r>
              <a:rPr lang="en-IN" sz="2600" dirty="0">
                <a:latin typeface="Raleway SemiBold" panose="020B0604020202020204" charset="0"/>
              </a:rPr>
              <a:t>Subjects / Scales /  Modules</a:t>
            </a:r>
            <a:r>
              <a:rPr lang="en-IN" sz="1300" dirty="0">
                <a:latin typeface="Barlow Light" panose="020B0604020202020204" charset="0"/>
              </a:rPr>
              <a:t/>
            </a:r>
            <a:br>
              <a:rPr lang="en-IN" sz="1300" dirty="0">
                <a:latin typeface="Barlow Light" panose="020B0604020202020204" charset="0"/>
              </a:rPr>
            </a:br>
            <a:r>
              <a:rPr lang="en-IN" sz="1300" dirty="0">
                <a:latin typeface="Barlow Light" panose="020B0604020202020204" charset="0"/>
              </a:rPr>
              <a:t/>
            </a:r>
            <a:br>
              <a:rPr lang="en-IN" sz="1300" dirty="0">
                <a:latin typeface="Barlow Light" panose="020B0604020202020204" charset="0"/>
              </a:rPr>
            </a:br>
            <a:endParaRPr lang="en-IN" sz="1300" dirty="0">
              <a:latin typeface="Barlow Light" panose="020B0604020202020204" charset="0"/>
            </a:endParaRPr>
          </a:p>
        </p:txBody>
      </p:sp>
      <p:sp>
        <p:nvSpPr>
          <p:cNvPr id="2" name="Slide Number Placeholder 1">
            <a:extLst>
              <a:ext uri="{FF2B5EF4-FFF2-40B4-BE49-F238E27FC236}">
                <a16:creationId xmlns:a16="http://schemas.microsoft.com/office/drawing/2014/main" xmlns="" id="{A8A11CB0-FE9E-4951-8A9B-0CD41119E70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a:t>
            </a:fld>
            <a:endParaRPr lang="en"/>
          </a:p>
        </p:txBody>
      </p:sp>
      <p:sp>
        <p:nvSpPr>
          <p:cNvPr id="8" name="Google Shape;345;p13">
            <a:extLst>
              <a:ext uri="{FF2B5EF4-FFF2-40B4-BE49-F238E27FC236}">
                <a16:creationId xmlns:a16="http://schemas.microsoft.com/office/drawing/2014/main" xmlns="" id="{813EB8A3-E17C-46C7-8D60-37153395E982}"/>
              </a:ext>
            </a:extLst>
          </p:cNvPr>
          <p:cNvSpPr txBox="1">
            <a:spLocks noGrp="1"/>
          </p:cNvSpPr>
          <p:nvPr>
            <p:ph type="body" idx="1"/>
          </p:nvPr>
        </p:nvSpPr>
        <p:spPr>
          <a:xfrm>
            <a:off x="468628" y="1708925"/>
            <a:ext cx="3376165" cy="2127900"/>
          </a:xfrm>
          <a:prstGeom prst="rect">
            <a:avLst/>
          </a:prstGeom>
        </p:spPr>
        <p:txBody>
          <a:bodyPr spcFirstLastPara="1" wrap="square" lIns="0" tIns="0" rIns="0" bIns="0" anchor="t" anchorCtr="0">
            <a:noAutofit/>
          </a:bodyPr>
          <a:lstStyle/>
          <a:p>
            <a:pPr lvl="0"/>
            <a:r>
              <a:rPr lang="en-IN" sz="1300" dirty="0"/>
              <a:t>On Geographic Representation	</a:t>
            </a:r>
          </a:p>
          <a:p>
            <a:pPr lvl="1"/>
            <a:r>
              <a:rPr lang="en-IN" sz="1300" dirty="0"/>
              <a:t>Across Globe</a:t>
            </a:r>
          </a:p>
          <a:p>
            <a:pPr lvl="1"/>
            <a:r>
              <a:rPr lang="en-IN" sz="1300" dirty="0"/>
              <a:t>Continent Specific</a:t>
            </a:r>
          </a:p>
          <a:p>
            <a:pPr lvl="1"/>
            <a:r>
              <a:rPr lang="en-IN" sz="1300" dirty="0"/>
              <a:t>Country Specific</a:t>
            </a:r>
          </a:p>
          <a:p>
            <a:pPr lvl="1"/>
            <a:r>
              <a:rPr lang="en-IN" sz="1300" dirty="0"/>
              <a:t>Regional Specific</a:t>
            </a:r>
          </a:p>
          <a:p>
            <a:pPr lvl="1"/>
            <a:r>
              <a:rPr lang="en-IN" sz="1300" dirty="0"/>
              <a:t>Province or State Specific</a:t>
            </a:r>
          </a:p>
        </p:txBody>
      </p:sp>
      <p:sp>
        <p:nvSpPr>
          <p:cNvPr id="9" name="Google Shape;345;p13">
            <a:extLst>
              <a:ext uri="{FF2B5EF4-FFF2-40B4-BE49-F238E27FC236}">
                <a16:creationId xmlns:a16="http://schemas.microsoft.com/office/drawing/2014/main" xmlns="" id="{1219B8F3-01AE-4E7F-9B1B-0AC77679E5E8}"/>
              </a:ext>
            </a:extLst>
          </p:cNvPr>
          <p:cNvSpPr txBox="1">
            <a:spLocks/>
          </p:cNvSpPr>
          <p:nvPr/>
        </p:nvSpPr>
        <p:spPr>
          <a:xfrm>
            <a:off x="4130950" y="1717751"/>
            <a:ext cx="3326033" cy="2119074"/>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1pPr>
            <a:lvl2pPr marL="914400" marR="0" lvl="1"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2pPr>
            <a:lvl3pPr marL="1371600" marR="0" lvl="2" indent="-342900" algn="l" rtl="0">
              <a:lnSpc>
                <a:spcPct val="110000"/>
              </a:lnSpc>
              <a:spcBef>
                <a:spcPts val="600"/>
              </a:spcBef>
              <a:spcAft>
                <a:spcPts val="0"/>
              </a:spcAft>
              <a:buClr>
                <a:schemeClr val="accent1"/>
              </a:buClr>
              <a:buSzPts val="1800"/>
              <a:buFont typeface="Barlow Light"/>
              <a:buChar char="▹"/>
              <a:defRPr sz="2000" b="0" i="0" u="none" strike="noStrike" cap="none">
                <a:solidFill>
                  <a:schemeClr val="dk1"/>
                </a:solidFill>
                <a:latin typeface="Barlow Light"/>
                <a:ea typeface="Barlow Light"/>
                <a:cs typeface="Barlow Light"/>
                <a:sym typeface="Barlow Light"/>
              </a:defRPr>
            </a:lvl3pPr>
            <a:lvl4pPr marL="1828800" marR="0" lvl="3"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4pPr>
            <a:lvl5pPr marL="2286000" marR="0" lvl="4"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5pPr>
            <a:lvl6pPr marL="2743200" marR="0" lvl="5"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6pPr>
            <a:lvl7pPr marL="3200400" marR="0" lvl="6"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7pPr>
            <a:lvl8pPr marL="3657600" marR="0" lvl="7"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8pPr>
            <a:lvl9pPr marL="4114800" marR="0" lvl="8" indent="-355600" algn="l" rtl="0">
              <a:lnSpc>
                <a:spcPct val="110000"/>
              </a:lnSpc>
              <a:spcBef>
                <a:spcPts val="600"/>
              </a:spcBef>
              <a:spcAft>
                <a:spcPts val="0"/>
              </a:spcAft>
              <a:buClr>
                <a:schemeClr val="dk1"/>
              </a:buClr>
              <a:buSzPts val="2000"/>
              <a:buFont typeface="Barlow Light"/>
              <a:buChar char="▹"/>
              <a:defRPr sz="2000" b="0" i="0" u="none" strike="noStrike" cap="none">
                <a:solidFill>
                  <a:schemeClr val="dk1"/>
                </a:solidFill>
                <a:latin typeface="Barlow Light"/>
                <a:ea typeface="Barlow Light"/>
                <a:cs typeface="Barlow Light"/>
                <a:sym typeface="Barlow Light"/>
              </a:defRPr>
            </a:lvl9pPr>
          </a:lstStyle>
          <a:p>
            <a:r>
              <a:rPr lang="en-IN" sz="1300" dirty="0"/>
              <a:t>Classification Oriented </a:t>
            </a:r>
          </a:p>
          <a:p>
            <a:pPr lvl="1"/>
            <a:r>
              <a:rPr lang="en-IN" sz="1300" dirty="0"/>
              <a:t>Broader Subject </a:t>
            </a:r>
          </a:p>
          <a:p>
            <a:pPr lvl="1"/>
            <a:r>
              <a:rPr lang="en-IN" sz="1300" dirty="0"/>
              <a:t>Narrow Subject </a:t>
            </a:r>
          </a:p>
          <a:p>
            <a:pPr lvl="1"/>
            <a:r>
              <a:rPr lang="en-IN" sz="1300" dirty="0"/>
              <a:t>Precise Subject </a:t>
            </a:r>
          </a:p>
        </p:txBody>
      </p:sp>
      <p:pic>
        <p:nvPicPr>
          <p:cNvPr id="10" name="Picture 9" descr="A close up of a logo&#10;&#10;Description automatically generated">
            <a:extLst>
              <a:ext uri="{FF2B5EF4-FFF2-40B4-BE49-F238E27FC236}">
                <a16:creationId xmlns:a16="http://schemas.microsoft.com/office/drawing/2014/main" xmlns="" id="{E7C1183C-1E0B-49F0-81E5-E28785938A1D}"/>
              </a:ext>
            </a:extLst>
          </p:cNvPr>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7744533" y="4848931"/>
            <a:ext cx="887795" cy="243765"/>
          </a:xfrm>
          <a:prstGeom prst="rect">
            <a:avLst/>
          </a:prstGeom>
        </p:spPr>
      </p:pic>
    </p:spTree>
    <p:extLst>
      <p:ext uri="{BB962C8B-B14F-4D97-AF65-F5344CB8AC3E}">
        <p14:creationId xmlns:p14="http://schemas.microsoft.com/office/powerpoint/2010/main" xmlns="" val="4056043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3EF7CFD-D788-4361-BD00-6EF83D475B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30</a:t>
            </a:fld>
            <a:endParaRPr lang="en"/>
          </a:p>
        </p:txBody>
      </p:sp>
      <p:sp>
        <p:nvSpPr>
          <p:cNvPr id="8" name="Google Shape;343;p13">
            <a:extLst>
              <a:ext uri="{FF2B5EF4-FFF2-40B4-BE49-F238E27FC236}">
                <a16:creationId xmlns:a16="http://schemas.microsoft.com/office/drawing/2014/main" xmlns="" id="{7F12199C-04BB-49D8-83A3-1E96F2EFB48B}"/>
              </a:ext>
            </a:extLst>
          </p:cNvPr>
          <p:cNvSpPr txBox="1">
            <a:spLocks/>
          </p:cNvSpPr>
          <p:nvPr/>
        </p:nvSpPr>
        <p:spPr>
          <a:xfrm>
            <a:off x="347473" y="725775"/>
            <a:ext cx="7678346" cy="44987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1pPr>
            <a:lvl2pPr marR="0" lvl="1"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2pPr>
            <a:lvl3pPr marR="0" lvl="2"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3pPr>
            <a:lvl4pPr marR="0" lvl="3"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4pPr>
            <a:lvl5pPr marR="0" lvl="4"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5pPr>
            <a:lvl6pPr marR="0" lvl="5"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6pPr>
            <a:lvl7pPr marR="0" lvl="6"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7pPr>
            <a:lvl8pPr marR="0" lvl="7"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8pPr>
            <a:lvl9pPr marR="0" lvl="8"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9pPr>
          </a:lstStyle>
          <a:p>
            <a:r>
              <a:rPr lang="en-US" sz="2600" dirty="0">
                <a:latin typeface="Raleway SemiBold" panose="020B0604020202020204" charset="0"/>
                <a:cs typeface="Gothic Uralic"/>
              </a:rPr>
              <a:t>Our Proposal</a:t>
            </a:r>
          </a:p>
        </p:txBody>
      </p:sp>
      <p:sp>
        <p:nvSpPr>
          <p:cNvPr id="9" name="Google Shape;345;p13">
            <a:extLst>
              <a:ext uri="{FF2B5EF4-FFF2-40B4-BE49-F238E27FC236}">
                <a16:creationId xmlns:a16="http://schemas.microsoft.com/office/drawing/2014/main" xmlns="" id="{BA0ADFCE-F3C6-421F-BB76-AF0CAE1FA678}"/>
              </a:ext>
            </a:extLst>
          </p:cNvPr>
          <p:cNvSpPr txBox="1">
            <a:spLocks noGrp="1"/>
          </p:cNvSpPr>
          <p:nvPr>
            <p:ph type="body" idx="1"/>
          </p:nvPr>
        </p:nvSpPr>
        <p:spPr>
          <a:xfrm>
            <a:off x="384047" y="1192025"/>
            <a:ext cx="6408639" cy="657675"/>
          </a:xfrm>
          <a:prstGeom prst="rect">
            <a:avLst/>
          </a:prstGeom>
        </p:spPr>
        <p:txBody>
          <a:bodyPr spcFirstLastPara="1" wrap="square" lIns="0" tIns="0" rIns="0" bIns="0" anchor="t" anchorCtr="0">
            <a:noAutofit/>
          </a:bodyPr>
          <a:lstStyle/>
          <a:p>
            <a:pPr marL="285750" marR="585470" indent="-285750">
              <a:lnSpc>
                <a:spcPct val="100000"/>
              </a:lnSpc>
            </a:pPr>
            <a:r>
              <a:rPr lang="en-IN" sz="1300" dirty="0"/>
              <a:t>Our Offer to EPCs / Chambers / Confederations – Services to include</a:t>
            </a:r>
          </a:p>
          <a:p>
            <a:pPr lvl="0"/>
            <a:r>
              <a:rPr lang="en-IN" sz="1300" dirty="0"/>
              <a:t>Hosting the Virtual Expo / Online Exhibition</a:t>
            </a:r>
          </a:p>
          <a:p>
            <a:r>
              <a:rPr lang="en-IN" sz="1300" dirty="0"/>
              <a:t>All Backend support will be provided . setting up booths , uploading promo materials</a:t>
            </a:r>
          </a:p>
          <a:p>
            <a:r>
              <a:rPr lang="en-IN" sz="1300" dirty="0"/>
              <a:t>All promotion materials should conform to the technical specifications</a:t>
            </a:r>
          </a:p>
          <a:p>
            <a:pPr lvl="0"/>
            <a:r>
              <a:rPr lang="en-IN" sz="1300" dirty="0"/>
              <a:t>Can be Hosted Exclusively for EPC / Chamber / Confederation  members </a:t>
            </a:r>
          </a:p>
          <a:p>
            <a:pPr marL="114300" lvl="0" indent="0">
              <a:buNone/>
            </a:pPr>
            <a:r>
              <a:rPr lang="en-IN" sz="1300" dirty="0"/>
              <a:t>           Or </a:t>
            </a:r>
          </a:p>
          <a:p>
            <a:r>
              <a:rPr lang="en-IN" sz="1300" dirty="0"/>
              <a:t>EPC / Chamber / Confederation can support Indian Exhibitors in our own brand of International Exhibitions   </a:t>
            </a:r>
            <a:endParaRPr lang="en-US" sz="1300" dirty="0">
              <a:latin typeface="Barlow Light" panose="020B0604020202020204" charset="0"/>
            </a:endParaRPr>
          </a:p>
          <a:p>
            <a:r>
              <a:rPr lang="en-IN" sz="1300" dirty="0"/>
              <a:t>Marketing of Space  to members will be the responsibility of  EPC/ Chamber / Confederation </a:t>
            </a:r>
          </a:p>
          <a:p>
            <a:pPr marL="114300" indent="0">
              <a:buNone/>
            </a:pPr>
            <a:endParaRPr lang="en-IN" sz="1300" dirty="0"/>
          </a:p>
          <a:p>
            <a:endParaRPr lang="en-IN" sz="1300" dirty="0"/>
          </a:p>
        </p:txBody>
      </p:sp>
      <p:grpSp>
        <p:nvGrpSpPr>
          <p:cNvPr id="140" name="Google Shape;4487;p39">
            <a:extLst>
              <a:ext uri="{FF2B5EF4-FFF2-40B4-BE49-F238E27FC236}">
                <a16:creationId xmlns:a16="http://schemas.microsoft.com/office/drawing/2014/main" xmlns="" id="{ED37A4CA-22A6-4783-B71D-8686BAB56FEC}"/>
              </a:ext>
            </a:extLst>
          </p:cNvPr>
          <p:cNvGrpSpPr/>
          <p:nvPr/>
        </p:nvGrpSpPr>
        <p:grpSpPr>
          <a:xfrm>
            <a:off x="7295835" y="3074068"/>
            <a:ext cx="1228538" cy="1084697"/>
            <a:chOff x="1233350" y="1619250"/>
            <a:chExt cx="466500" cy="456725"/>
          </a:xfrm>
        </p:grpSpPr>
        <p:sp>
          <p:nvSpPr>
            <p:cNvPr id="141" name="Google Shape;4488;p39">
              <a:extLst>
                <a:ext uri="{FF2B5EF4-FFF2-40B4-BE49-F238E27FC236}">
                  <a16:creationId xmlns:a16="http://schemas.microsoft.com/office/drawing/2014/main" xmlns="" id="{E8FBAAEC-6212-4EBB-B4E7-D70FBF44802D}"/>
                </a:ext>
              </a:extLst>
            </p:cNvPr>
            <p:cNvSpPr/>
            <p:nvPr/>
          </p:nvSpPr>
          <p:spPr>
            <a:xfrm>
              <a:off x="1233350" y="1619250"/>
              <a:ext cx="466500" cy="456725"/>
            </a:xfrm>
            <a:custGeom>
              <a:avLst/>
              <a:gdLst/>
              <a:ahLst/>
              <a:cxnLst/>
              <a:rect l="l" t="t" r="r" b="b"/>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2" name="Google Shape;4489;p39">
              <a:extLst>
                <a:ext uri="{FF2B5EF4-FFF2-40B4-BE49-F238E27FC236}">
                  <a16:creationId xmlns:a16="http://schemas.microsoft.com/office/drawing/2014/main" xmlns="" id="{1A99E553-1C72-485A-8BAC-DC5D2332E9EB}"/>
                </a:ext>
              </a:extLst>
            </p:cNvPr>
            <p:cNvSpPr/>
            <p:nvPr/>
          </p:nvSpPr>
          <p:spPr>
            <a:xfrm>
              <a:off x="1382325" y="1792025"/>
              <a:ext cx="168550" cy="12250"/>
            </a:xfrm>
            <a:custGeom>
              <a:avLst/>
              <a:gdLst/>
              <a:ahLst/>
              <a:cxnLst/>
              <a:rect l="l" t="t" r="r" b="b"/>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3" name="Google Shape;4490;p39">
              <a:extLst>
                <a:ext uri="{FF2B5EF4-FFF2-40B4-BE49-F238E27FC236}">
                  <a16:creationId xmlns:a16="http://schemas.microsoft.com/office/drawing/2014/main" xmlns="" id="{C96BEBEF-3FDD-43DC-A2A0-29325F95FF21}"/>
                </a:ext>
              </a:extLst>
            </p:cNvPr>
            <p:cNvSpPr/>
            <p:nvPr/>
          </p:nvSpPr>
          <p:spPr>
            <a:xfrm>
              <a:off x="1382325" y="1825000"/>
              <a:ext cx="168550" cy="12250"/>
            </a:xfrm>
            <a:custGeom>
              <a:avLst/>
              <a:gdLst/>
              <a:ahLst/>
              <a:cxnLst/>
              <a:rect l="l" t="t" r="r" b="b"/>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44" name="Google Shape;4491;p39">
              <a:extLst>
                <a:ext uri="{FF2B5EF4-FFF2-40B4-BE49-F238E27FC236}">
                  <a16:creationId xmlns:a16="http://schemas.microsoft.com/office/drawing/2014/main" xmlns="" id="{41CF1E2C-EE92-4FA4-B622-17D5DC628DC6}"/>
                </a:ext>
              </a:extLst>
            </p:cNvPr>
            <p:cNvSpPr/>
            <p:nvPr/>
          </p:nvSpPr>
          <p:spPr>
            <a:xfrm>
              <a:off x="1382325" y="1858575"/>
              <a:ext cx="70850" cy="12250"/>
            </a:xfrm>
            <a:custGeom>
              <a:avLst/>
              <a:gdLst/>
              <a:ahLst/>
              <a:cxnLst/>
              <a:rect l="l" t="t" r="r" b="b"/>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xmlns="" val="36035336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3EF7CFD-D788-4361-BD00-6EF83D475B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31</a:t>
            </a:fld>
            <a:endParaRPr lang="en"/>
          </a:p>
        </p:txBody>
      </p:sp>
      <p:sp>
        <p:nvSpPr>
          <p:cNvPr id="9" name="Google Shape;345;p13">
            <a:extLst>
              <a:ext uri="{FF2B5EF4-FFF2-40B4-BE49-F238E27FC236}">
                <a16:creationId xmlns:a16="http://schemas.microsoft.com/office/drawing/2014/main" xmlns="" id="{BA0ADFCE-F3C6-421F-BB76-AF0CAE1FA678}"/>
              </a:ext>
            </a:extLst>
          </p:cNvPr>
          <p:cNvSpPr txBox="1">
            <a:spLocks noGrp="1"/>
          </p:cNvSpPr>
          <p:nvPr>
            <p:ph type="body" idx="1"/>
          </p:nvPr>
        </p:nvSpPr>
        <p:spPr>
          <a:xfrm>
            <a:off x="438189" y="698731"/>
            <a:ext cx="6408639" cy="657675"/>
          </a:xfrm>
          <a:prstGeom prst="rect">
            <a:avLst/>
          </a:prstGeom>
        </p:spPr>
        <p:txBody>
          <a:bodyPr spcFirstLastPara="1" wrap="square" lIns="0" tIns="0" rIns="0" bIns="0" anchor="t" anchorCtr="0">
            <a:noAutofit/>
          </a:bodyPr>
          <a:lstStyle/>
          <a:p>
            <a:pPr lvl="0"/>
            <a:r>
              <a:rPr lang="en-IN" sz="1300" dirty="0"/>
              <a:t>Visitor Promotion can be done, if desired and data provided by EPC/ Chamber / Confederation</a:t>
            </a:r>
          </a:p>
          <a:p>
            <a:r>
              <a:rPr lang="en-IN" sz="1300" dirty="0"/>
              <a:t>Data available with SMART EXPOS can also be made available and   may have limitations  in terms of sector relevance </a:t>
            </a:r>
          </a:p>
          <a:p>
            <a:r>
              <a:rPr lang="en-IN" sz="1300" dirty="0"/>
              <a:t>Promotions will include all digital form only e mail, WhatsApp or SMS </a:t>
            </a:r>
          </a:p>
          <a:p>
            <a:r>
              <a:rPr lang="en-IN" sz="1300" dirty="0"/>
              <a:t>Social media promotion to be done by EPC / chamber / confederation </a:t>
            </a:r>
          </a:p>
          <a:p>
            <a:pPr lvl="0"/>
            <a:r>
              <a:rPr lang="en-IN" sz="1300" b="1" dirty="0"/>
              <a:t>Suggested Duration of the Expo .. 5/7 working days    Monday – Sunday </a:t>
            </a:r>
            <a:endParaRPr lang="en-IN" sz="1300" dirty="0"/>
          </a:p>
          <a:p>
            <a:pPr lvl="0"/>
            <a:r>
              <a:rPr lang="en-IN" sz="1300" dirty="0"/>
              <a:t>Summary report will be submitted if event is organised exclusively or support for Indian pavilion by  EPC/ Chamber / Confederation  or </a:t>
            </a:r>
          </a:p>
          <a:p>
            <a:pPr lvl="0"/>
            <a:r>
              <a:rPr lang="en-IN" sz="1300" dirty="0"/>
              <a:t>In the event of Exclusive Hosting  SMART EXPOS  logo will be added as Organising Partner </a:t>
            </a:r>
          </a:p>
          <a:p>
            <a:r>
              <a:rPr lang="en-IN" sz="1300" dirty="0"/>
              <a:t>In the event of Indian pavilion supported by EPC/ Chamber /Confederation we will the Organiser and your logo will be added  as India Pavilion Supported by….</a:t>
            </a:r>
          </a:p>
        </p:txBody>
      </p:sp>
      <p:grpSp>
        <p:nvGrpSpPr>
          <p:cNvPr id="6" name="Google Shape;4487;p39">
            <a:extLst>
              <a:ext uri="{FF2B5EF4-FFF2-40B4-BE49-F238E27FC236}">
                <a16:creationId xmlns:a16="http://schemas.microsoft.com/office/drawing/2014/main" xmlns="" id="{9F84D999-709A-4F9C-920B-3C080E3C2A7B}"/>
              </a:ext>
            </a:extLst>
          </p:cNvPr>
          <p:cNvGrpSpPr/>
          <p:nvPr/>
        </p:nvGrpSpPr>
        <p:grpSpPr>
          <a:xfrm>
            <a:off x="7295835" y="3074068"/>
            <a:ext cx="1228538" cy="1084697"/>
            <a:chOff x="1233350" y="1619250"/>
            <a:chExt cx="466500" cy="456725"/>
          </a:xfrm>
        </p:grpSpPr>
        <p:sp>
          <p:nvSpPr>
            <p:cNvPr id="7" name="Google Shape;4488;p39">
              <a:extLst>
                <a:ext uri="{FF2B5EF4-FFF2-40B4-BE49-F238E27FC236}">
                  <a16:creationId xmlns:a16="http://schemas.microsoft.com/office/drawing/2014/main" xmlns="" id="{7099584A-EBD7-4D79-A522-E0114163D28A}"/>
                </a:ext>
              </a:extLst>
            </p:cNvPr>
            <p:cNvSpPr/>
            <p:nvPr/>
          </p:nvSpPr>
          <p:spPr>
            <a:xfrm>
              <a:off x="1233350" y="1619250"/>
              <a:ext cx="466500" cy="456725"/>
            </a:xfrm>
            <a:custGeom>
              <a:avLst/>
              <a:gdLst/>
              <a:ahLst/>
              <a:cxnLst/>
              <a:rect l="l" t="t" r="r" b="b"/>
              <a:pathLst>
                <a:path w="18660" h="18269" extrusionOk="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 name="Google Shape;4489;p39">
              <a:extLst>
                <a:ext uri="{FF2B5EF4-FFF2-40B4-BE49-F238E27FC236}">
                  <a16:creationId xmlns:a16="http://schemas.microsoft.com/office/drawing/2014/main" xmlns="" id="{AFD96E1D-9BFA-47B9-B6DA-7A9ECCE5276A}"/>
                </a:ext>
              </a:extLst>
            </p:cNvPr>
            <p:cNvSpPr/>
            <p:nvPr/>
          </p:nvSpPr>
          <p:spPr>
            <a:xfrm>
              <a:off x="1382325" y="1792025"/>
              <a:ext cx="168550" cy="12250"/>
            </a:xfrm>
            <a:custGeom>
              <a:avLst/>
              <a:gdLst/>
              <a:ahLst/>
              <a:cxnLst/>
              <a:rect l="l" t="t" r="r" b="b"/>
              <a:pathLst>
                <a:path w="6742" h="490" extrusionOk="0">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1" name="Google Shape;4490;p39">
              <a:extLst>
                <a:ext uri="{FF2B5EF4-FFF2-40B4-BE49-F238E27FC236}">
                  <a16:creationId xmlns:a16="http://schemas.microsoft.com/office/drawing/2014/main" xmlns="" id="{1F7F70ED-C4EC-4A2C-8858-A02BAAC1EBEE}"/>
                </a:ext>
              </a:extLst>
            </p:cNvPr>
            <p:cNvSpPr/>
            <p:nvPr/>
          </p:nvSpPr>
          <p:spPr>
            <a:xfrm>
              <a:off x="1382325" y="1825000"/>
              <a:ext cx="168550" cy="12250"/>
            </a:xfrm>
            <a:custGeom>
              <a:avLst/>
              <a:gdLst/>
              <a:ahLst/>
              <a:cxnLst/>
              <a:rect l="l" t="t" r="r" b="b"/>
              <a:pathLst>
                <a:path w="6742" h="490" extrusionOk="0">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2" name="Google Shape;4491;p39">
              <a:extLst>
                <a:ext uri="{FF2B5EF4-FFF2-40B4-BE49-F238E27FC236}">
                  <a16:creationId xmlns:a16="http://schemas.microsoft.com/office/drawing/2014/main" xmlns="" id="{F8F2ED8D-77E8-4D27-8D62-3C8E7DECC0FC}"/>
                </a:ext>
              </a:extLst>
            </p:cNvPr>
            <p:cNvSpPr/>
            <p:nvPr/>
          </p:nvSpPr>
          <p:spPr>
            <a:xfrm>
              <a:off x="1382325" y="1858575"/>
              <a:ext cx="70850" cy="12250"/>
            </a:xfrm>
            <a:custGeom>
              <a:avLst/>
              <a:gdLst/>
              <a:ahLst/>
              <a:cxnLst/>
              <a:rect l="l" t="t" r="r" b="b"/>
              <a:pathLst>
                <a:path w="2834" h="490" extrusionOk="0">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xmlns="" val="3444092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xmlns="" id="{A3EF7CFD-D788-4361-BD00-6EF83D475B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32</a:t>
            </a:fld>
            <a:endParaRPr lang="en"/>
          </a:p>
        </p:txBody>
      </p:sp>
      <p:sp>
        <p:nvSpPr>
          <p:cNvPr id="8" name="Google Shape;343;p13">
            <a:extLst>
              <a:ext uri="{FF2B5EF4-FFF2-40B4-BE49-F238E27FC236}">
                <a16:creationId xmlns:a16="http://schemas.microsoft.com/office/drawing/2014/main" xmlns="" id="{7F12199C-04BB-49D8-83A3-1E96F2EFB48B}"/>
              </a:ext>
            </a:extLst>
          </p:cNvPr>
          <p:cNvSpPr txBox="1">
            <a:spLocks/>
          </p:cNvSpPr>
          <p:nvPr/>
        </p:nvSpPr>
        <p:spPr>
          <a:xfrm>
            <a:off x="347473" y="725775"/>
            <a:ext cx="7678346" cy="44987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1pPr>
            <a:lvl2pPr marR="0" lvl="1"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2pPr>
            <a:lvl3pPr marR="0" lvl="2"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3pPr>
            <a:lvl4pPr marR="0" lvl="3"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4pPr>
            <a:lvl5pPr marR="0" lvl="4"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5pPr>
            <a:lvl6pPr marR="0" lvl="5"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6pPr>
            <a:lvl7pPr marR="0" lvl="6"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7pPr>
            <a:lvl8pPr marR="0" lvl="7"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8pPr>
            <a:lvl9pPr marR="0" lvl="8"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9pPr>
          </a:lstStyle>
          <a:p>
            <a:r>
              <a:rPr lang="en-US" sz="2600" dirty="0">
                <a:latin typeface="Raleway SemiBold" panose="020B0604020202020204" charset="0"/>
                <a:cs typeface="Gothic Uralic"/>
              </a:rPr>
              <a:t>Schedule of Activities</a:t>
            </a:r>
          </a:p>
        </p:txBody>
      </p:sp>
      <p:sp>
        <p:nvSpPr>
          <p:cNvPr id="9" name="Google Shape;345;p13">
            <a:extLst>
              <a:ext uri="{FF2B5EF4-FFF2-40B4-BE49-F238E27FC236}">
                <a16:creationId xmlns:a16="http://schemas.microsoft.com/office/drawing/2014/main" xmlns="" id="{BA0ADFCE-F3C6-421F-BB76-AF0CAE1FA678}"/>
              </a:ext>
            </a:extLst>
          </p:cNvPr>
          <p:cNvSpPr txBox="1">
            <a:spLocks noGrp="1"/>
          </p:cNvSpPr>
          <p:nvPr>
            <p:ph type="body" idx="1"/>
          </p:nvPr>
        </p:nvSpPr>
        <p:spPr>
          <a:xfrm>
            <a:off x="384047" y="1192025"/>
            <a:ext cx="6408639" cy="657675"/>
          </a:xfrm>
          <a:prstGeom prst="rect">
            <a:avLst/>
          </a:prstGeom>
        </p:spPr>
        <p:txBody>
          <a:bodyPr spcFirstLastPara="1" wrap="square" lIns="0" tIns="0" rIns="0" bIns="0" anchor="t" anchorCtr="0">
            <a:noAutofit/>
          </a:bodyPr>
          <a:lstStyle/>
          <a:p>
            <a:pPr lvl="0"/>
            <a:r>
              <a:rPr lang="en-IN" sz="1300" dirty="0"/>
              <a:t>Setting up involves substantial back end work and so strict adherence timelines essential</a:t>
            </a:r>
          </a:p>
          <a:p>
            <a:pPr lvl="0"/>
            <a:r>
              <a:rPr lang="en-IN" sz="1300" dirty="0"/>
              <a:t>Exhibitors names to be finalised at least 21 days before the scheduled date of event </a:t>
            </a:r>
          </a:p>
          <a:p>
            <a:pPr lvl="0"/>
            <a:r>
              <a:rPr lang="en-IN" sz="1300" dirty="0"/>
              <a:t>All Exhibitors must share promo materials as per our specifications and within the time </a:t>
            </a:r>
          </a:p>
          <a:p>
            <a:pPr lvl="0"/>
            <a:r>
              <a:rPr lang="en-IN" sz="1300" dirty="0"/>
              <a:t>No change of collateral / promotion material possible during the event or from three days before the event</a:t>
            </a:r>
          </a:p>
          <a:p>
            <a:pPr lvl="0"/>
            <a:r>
              <a:rPr lang="en-IN" sz="1300" dirty="0"/>
              <a:t>Event will be hosted on a trial basis for a limited group to check bugs etc </a:t>
            </a:r>
          </a:p>
          <a:p>
            <a:pPr lvl="0"/>
            <a:r>
              <a:rPr lang="en-IN" sz="1300" dirty="0"/>
              <a:t>All features / facilities offered at the time of signing the contract will be final  . No additional features can be  included afterwards </a:t>
            </a:r>
          </a:p>
        </p:txBody>
      </p:sp>
      <p:grpSp>
        <p:nvGrpSpPr>
          <p:cNvPr id="6" name="Google Shape;4455;p39">
            <a:extLst>
              <a:ext uri="{FF2B5EF4-FFF2-40B4-BE49-F238E27FC236}">
                <a16:creationId xmlns:a16="http://schemas.microsoft.com/office/drawing/2014/main" xmlns="" id="{282C98F1-DDF8-4015-B2FA-30B2E7DCDA62}"/>
              </a:ext>
            </a:extLst>
          </p:cNvPr>
          <p:cNvGrpSpPr/>
          <p:nvPr/>
        </p:nvGrpSpPr>
        <p:grpSpPr>
          <a:xfrm>
            <a:off x="7273089" y="3284622"/>
            <a:ext cx="1052764" cy="848226"/>
            <a:chOff x="6660750" y="298550"/>
            <a:chExt cx="396900" cy="396300"/>
          </a:xfrm>
        </p:grpSpPr>
        <p:sp>
          <p:nvSpPr>
            <p:cNvPr id="7" name="Google Shape;4456;p39">
              <a:extLst>
                <a:ext uri="{FF2B5EF4-FFF2-40B4-BE49-F238E27FC236}">
                  <a16:creationId xmlns:a16="http://schemas.microsoft.com/office/drawing/2014/main" xmlns="" id="{B8ACAE92-D81D-451E-A19A-C478A0EB654C}"/>
                </a:ext>
              </a:extLst>
            </p:cNvPr>
            <p:cNvSpPr/>
            <p:nvPr/>
          </p:nvSpPr>
          <p:spPr>
            <a:xfrm>
              <a:off x="6660750" y="298550"/>
              <a:ext cx="396900" cy="396300"/>
            </a:xfrm>
            <a:custGeom>
              <a:avLst/>
              <a:gdLst/>
              <a:ahLst/>
              <a:cxnLst/>
              <a:rect l="l" t="t" r="r" b="b"/>
              <a:pathLst>
                <a:path w="15876" h="15852" extrusionOk="0">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10" name="Google Shape;4457;p39">
              <a:extLst>
                <a:ext uri="{FF2B5EF4-FFF2-40B4-BE49-F238E27FC236}">
                  <a16:creationId xmlns:a16="http://schemas.microsoft.com/office/drawing/2014/main" xmlns="" id="{5A1EF1BC-D178-4472-B142-900D613724E9}"/>
                </a:ext>
              </a:extLst>
            </p:cNvPr>
            <p:cNvSpPr/>
            <p:nvPr/>
          </p:nvSpPr>
          <p:spPr>
            <a:xfrm>
              <a:off x="6697400" y="335200"/>
              <a:ext cx="323625" cy="323025"/>
            </a:xfrm>
            <a:custGeom>
              <a:avLst/>
              <a:gdLst/>
              <a:ahLst/>
              <a:cxnLst/>
              <a:rect l="l" t="t" r="r" b="b"/>
              <a:pathLst>
                <a:path w="12945" h="12921" extrusionOk="0">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Tree>
    <p:extLst>
      <p:ext uri="{BB962C8B-B14F-4D97-AF65-F5344CB8AC3E}">
        <p14:creationId xmlns:p14="http://schemas.microsoft.com/office/powerpoint/2010/main" xmlns="" val="23134709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58"/>
        <p:cNvGrpSpPr/>
        <p:nvPr/>
      </p:nvGrpSpPr>
      <p:grpSpPr>
        <a:xfrm>
          <a:off x="0" y="0"/>
          <a:ext cx="0" cy="0"/>
          <a:chOff x="0" y="0"/>
          <a:chExt cx="0" cy="0"/>
        </a:xfrm>
      </p:grpSpPr>
      <p:sp>
        <p:nvSpPr>
          <p:cNvPr id="2059" name="Google Shape;2059;p34"/>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33</a:t>
            </a:fld>
            <a:endParaRPr/>
          </a:p>
        </p:txBody>
      </p:sp>
      <p:grpSp>
        <p:nvGrpSpPr>
          <p:cNvPr id="2060" name="Google Shape;2060;p34"/>
          <p:cNvGrpSpPr/>
          <p:nvPr/>
        </p:nvGrpSpPr>
        <p:grpSpPr>
          <a:xfrm>
            <a:off x="5410301" y="719490"/>
            <a:ext cx="3356124" cy="3829046"/>
            <a:chOff x="2602525" y="317054"/>
            <a:chExt cx="4174283" cy="4762495"/>
          </a:xfrm>
        </p:grpSpPr>
        <p:sp>
          <p:nvSpPr>
            <p:cNvPr id="2061" name="Google Shape;2061;p34"/>
            <p:cNvSpPr/>
            <p:nvPr/>
          </p:nvSpPr>
          <p:spPr>
            <a:xfrm>
              <a:off x="3677747" y="776267"/>
              <a:ext cx="2670951" cy="3350306"/>
            </a:xfrm>
            <a:custGeom>
              <a:avLst/>
              <a:gdLst/>
              <a:ahLst/>
              <a:cxnLst/>
              <a:rect l="l" t="t" r="r" b="b"/>
              <a:pathLst>
                <a:path w="2670951" h="3350306" extrusionOk="0">
                  <a:moveTo>
                    <a:pt x="2625857" y="1488073"/>
                  </a:moveTo>
                  <a:lnTo>
                    <a:pt x="60628" y="5983"/>
                  </a:lnTo>
                  <a:cubicBezTo>
                    <a:pt x="51862" y="-199"/>
                    <a:pt x="40631" y="-1694"/>
                    <a:pt x="30552" y="1983"/>
                  </a:cubicBezTo>
                  <a:lnTo>
                    <a:pt x="30552" y="1983"/>
                  </a:lnTo>
                  <a:lnTo>
                    <a:pt x="30552" y="1983"/>
                  </a:lnTo>
                  <a:lnTo>
                    <a:pt x="27982" y="3507"/>
                  </a:lnTo>
                  <a:lnTo>
                    <a:pt x="0" y="19699"/>
                  </a:lnTo>
                  <a:lnTo>
                    <a:pt x="16085" y="42464"/>
                  </a:lnTo>
                  <a:lnTo>
                    <a:pt x="16085" y="1769061"/>
                  </a:lnTo>
                  <a:cubicBezTo>
                    <a:pt x="17798" y="1800712"/>
                    <a:pt x="34483" y="1829649"/>
                    <a:pt x="61009" y="1846975"/>
                  </a:cubicBezTo>
                  <a:lnTo>
                    <a:pt x="2622716" y="3327351"/>
                  </a:lnTo>
                  <a:lnTo>
                    <a:pt x="2626333" y="3350306"/>
                  </a:lnTo>
                  <a:lnTo>
                    <a:pt x="2657456" y="3332304"/>
                  </a:lnTo>
                  <a:lnTo>
                    <a:pt x="2657456" y="3332304"/>
                  </a:lnTo>
                  <a:cubicBezTo>
                    <a:pt x="2666869" y="3325741"/>
                    <a:pt x="2671970" y="3314578"/>
                    <a:pt x="2670781" y="3303157"/>
                  </a:cubicBezTo>
                  <a:lnTo>
                    <a:pt x="2670781" y="1565988"/>
                  </a:lnTo>
                  <a:cubicBezTo>
                    <a:pt x="2669068" y="1534336"/>
                    <a:pt x="2652383" y="1505399"/>
                    <a:pt x="2625857" y="1488073"/>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2" name="Google Shape;2062;p34"/>
            <p:cNvSpPr/>
            <p:nvPr/>
          </p:nvSpPr>
          <p:spPr>
            <a:xfrm>
              <a:off x="3662233" y="794118"/>
              <a:ext cx="2655076" cy="3335369"/>
            </a:xfrm>
            <a:custGeom>
              <a:avLst/>
              <a:gdLst/>
              <a:ahLst/>
              <a:cxnLst/>
              <a:rect l="l" t="t" r="r" b="b"/>
              <a:pathLst>
                <a:path w="2655076" h="3335369" extrusionOk="0">
                  <a:moveTo>
                    <a:pt x="2655077" y="1566234"/>
                  </a:moveTo>
                  <a:lnTo>
                    <a:pt x="2655077" y="3303309"/>
                  </a:lnTo>
                  <a:cubicBezTo>
                    <a:pt x="2655077" y="3331884"/>
                    <a:pt x="2635089" y="3343599"/>
                    <a:pt x="2610153" y="3329216"/>
                  </a:cubicBezTo>
                  <a:lnTo>
                    <a:pt x="44924" y="1847031"/>
                  </a:lnTo>
                  <a:cubicBezTo>
                    <a:pt x="18398" y="1829705"/>
                    <a:pt x="1713" y="1800768"/>
                    <a:pt x="0" y="1769117"/>
                  </a:cubicBezTo>
                  <a:lnTo>
                    <a:pt x="0" y="32138"/>
                  </a:lnTo>
                  <a:cubicBezTo>
                    <a:pt x="0" y="3563"/>
                    <a:pt x="20082" y="-8248"/>
                    <a:pt x="44924" y="6134"/>
                  </a:cubicBezTo>
                  <a:lnTo>
                    <a:pt x="2610153" y="1488320"/>
                  </a:lnTo>
                  <a:cubicBezTo>
                    <a:pt x="2636717" y="1505607"/>
                    <a:pt x="2653411" y="1534564"/>
                    <a:pt x="2655077" y="1566234"/>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3" name="Google Shape;2063;p34"/>
            <p:cNvSpPr/>
            <p:nvPr/>
          </p:nvSpPr>
          <p:spPr>
            <a:xfrm>
              <a:off x="3763407" y="1012375"/>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4" name="Google Shape;2064;p34"/>
            <p:cNvSpPr/>
            <p:nvPr/>
          </p:nvSpPr>
          <p:spPr>
            <a:xfrm>
              <a:off x="3763407" y="1170775"/>
              <a:ext cx="1493432" cy="908399"/>
            </a:xfrm>
            <a:custGeom>
              <a:avLst/>
              <a:gdLst/>
              <a:ahLst/>
              <a:cxnLst/>
              <a:rect l="l" t="t" r="r" b="b"/>
              <a:pathLst>
                <a:path w="1493432" h="908399" extrusionOk="0">
                  <a:moveTo>
                    <a:pt x="1493433" y="908399"/>
                  </a:moveTo>
                  <a:lnTo>
                    <a:pt x="0" y="45434"/>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5" name="Google Shape;2065;p34"/>
            <p:cNvSpPr/>
            <p:nvPr/>
          </p:nvSpPr>
          <p:spPr>
            <a:xfrm>
              <a:off x="3763407" y="1252119"/>
              <a:ext cx="1319638" cy="808005"/>
            </a:xfrm>
            <a:custGeom>
              <a:avLst/>
              <a:gdLst/>
              <a:ahLst/>
              <a:cxnLst/>
              <a:rect l="l" t="t" r="r" b="b"/>
              <a:pathLst>
                <a:path w="1319638" h="808005" extrusionOk="0">
                  <a:moveTo>
                    <a:pt x="1319638" y="808006"/>
                  </a:moveTo>
                  <a:lnTo>
                    <a:pt x="0" y="45434"/>
                  </a:lnTo>
                  <a:lnTo>
                    <a:pt x="0" y="0"/>
                  </a:lnTo>
                  <a:lnTo>
                    <a:pt x="1319638" y="762572"/>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6" name="Google Shape;2066;p34"/>
            <p:cNvSpPr/>
            <p:nvPr/>
          </p:nvSpPr>
          <p:spPr>
            <a:xfrm>
              <a:off x="3763407" y="1333558"/>
              <a:ext cx="1235786" cy="759428"/>
            </a:xfrm>
            <a:custGeom>
              <a:avLst/>
              <a:gdLst/>
              <a:ahLst/>
              <a:cxnLst/>
              <a:rect l="l" t="t" r="r" b="b"/>
              <a:pathLst>
                <a:path w="1235786" h="759428" extrusionOk="0">
                  <a:moveTo>
                    <a:pt x="1235787" y="759428"/>
                  </a:moveTo>
                  <a:lnTo>
                    <a:pt x="0" y="45434"/>
                  </a:lnTo>
                  <a:lnTo>
                    <a:pt x="0" y="0"/>
                  </a:lnTo>
                  <a:lnTo>
                    <a:pt x="1235787" y="713994"/>
                  </a:lnTo>
                  <a:lnTo>
                    <a:pt x="1235787" y="75942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7" name="Google Shape;2067;p34"/>
            <p:cNvSpPr/>
            <p:nvPr/>
          </p:nvSpPr>
          <p:spPr>
            <a:xfrm>
              <a:off x="5632982" y="2768594"/>
              <a:ext cx="578775" cy="425291"/>
            </a:xfrm>
            <a:custGeom>
              <a:avLst/>
              <a:gdLst/>
              <a:ahLst/>
              <a:cxnLst/>
              <a:rect l="l" t="t" r="r" b="b"/>
              <a:pathLst>
                <a:path w="578775" h="425291" extrusionOk="0">
                  <a:moveTo>
                    <a:pt x="578775" y="425291"/>
                  </a:moveTo>
                  <a:lnTo>
                    <a:pt x="0" y="90869"/>
                  </a:lnTo>
                  <a:lnTo>
                    <a:pt x="0" y="0"/>
                  </a:lnTo>
                  <a:lnTo>
                    <a:pt x="578775" y="334328"/>
                  </a:lnTo>
                  <a:lnTo>
                    <a:pt x="578775" y="42529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8" name="Google Shape;2068;p34"/>
            <p:cNvSpPr/>
            <p:nvPr/>
          </p:nvSpPr>
          <p:spPr>
            <a:xfrm>
              <a:off x="5632982" y="2926995"/>
              <a:ext cx="548794" cy="362521"/>
            </a:xfrm>
            <a:custGeom>
              <a:avLst/>
              <a:gdLst/>
              <a:ahLst/>
              <a:cxnLst/>
              <a:rect l="l" t="t" r="r" b="b"/>
              <a:pathLst>
                <a:path w="548794" h="362521" extrusionOk="0">
                  <a:moveTo>
                    <a:pt x="548795" y="362521"/>
                  </a:moveTo>
                  <a:lnTo>
                    <a:pt x="0" y="45434"/>
                  </a:lnTo>
                  <a:lnTo>
                    <a:pt x="0" y="0"/>
                  </a:lnTo>
                  <a:lnTo>
                    <a:pt x="548795" y="317087"/>
                  </a:lnTo>
                  <a:lnTo>
                    <a:pt x="548795" y="36252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9" name="Google Shape;2069;p34"/>
            <p:cNvSpPr/>
            <p:nvPr/>
          </p:nvSpPr>
          <p:spPr>
            <a:xfrm>
              <a:off x="5632982" y="3008338"/>
              <a:ext cx="484930" cy="325659"/>
            </a:xfrm>
            <a:custGeom>
              <a:avLst/>
              <a:gdLst/>
              <a:ahLst/>
              <a:cxnLst/>
              <a:rect l="l" t="t" r="r" b="b"/>
              <a:pathLst>
                <a:path w="484930" h="325659" extrusionOk="0">
                  <a:moveTo>
                    <a:pt x="484930" y="325660"/>
                  </a:moveTo>
                  <a:lnTo>
                    <a:pt x="0" y="45434"/>
                  </a:lnTo>
                  <a:lnTo>
                    <a:pt x="0" y="0"/>
                  </a:lnTo>
                  <a:lnTo>
                    <a:pt x="484930" y="280226"/>
                  </a:lnTo>
                  <a:lnTo>
                    <a:pt x="484930" y="325660"/>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0" name="Google Shape;2070;p34"/>
            <p:cNvSpPr/>
            <p:nvPr/>
          </p:nvSpPr>
          <p:spPr>
            <a:xfrm>
              <a:off x="5632982" y="3089777"/>
              <a:ext cx="454092" cy="307752"/>
            </a:xfrm>
            <a:custGeom>
              <a:avLst/>
              <a:gdLst/>
              <a:ahLst/>
              <a:cxnLst/>
              <a:rect l="l" t="t" r="r" b="b"/>
              <a:pathLst>
                <a:path w="454092" h="307752" extrusionOk="0">
                  <a:moveTo>
                    <a:pt x="454093" y="307753"/>
                  </a:moveTo>
                  <a:lnTo>
                    <a:pt x="0" y="45434"/>
                  </a:lnTo>
                  <a:lnTo>
                    <a:pt x="0" y="0"/>
                  </a:lnTo>
                  <a:lnTo>
                    <a:pt x="454093" y="262319"/>
                  </a:lnTo>
                  <a:lnTo>
                    <a:pt x="454093" y="30775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1" name="Google Shape;2071;p34"/>
            <p:cNvSpPr/>
            <p:nvPr/>
          </p:nvSpPr>
          <p:spPr>
            <a:xfrm>
              <a:off x="3763407" y="1505008"/>
              <a:ext cx="1575095" cy="1000982"/>
            </a:xfrm>
            <a:custGeom>
              <a:avLst/>
              <a:gdLst/>
              <a:ahLst/>
              <a:cxnLst/>
              <a:rect l="l" t="t" r="r" b="b"/>
              <a:pathLst>
                <a:path w="1575095" h="1000982" extrusionOk="0">
                  <a:moveTo>
                    <a:pt x="1575095" y="1000982"/>
                  </a:moveTo>
                  <a:lnTo>
                    <a:pt x="0" y="90868"/>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2" name="Google Shape;2072;p34"/>
            <p:cNvSpPr/>
            <p:nvPr/>
          </p:nvSpPr>
          <p:spPr>
            <a:xfrm>
              <a:off x="3763407" y="1663408"/>
              <a:ext cx="1493432" cy="908399"/>
            </a:xfrm>
            <a:custGeom>
              <a:avLst/>
              <a:gdLst/>
              <a:ahLst/>
              <a:cxnLst/>
              <a:rect l="l" t="t" r="r" b="b"/>
              <a:pathLst>
                <a:path w="1493432" h="908399" extrusionOk="0">
                  <a:moveTo>
                    <a:pt x="1493433" y="908399"/>
                  </a:moveTo>
                  <a:lnTo>
                    <a:pt x="0" y="45529"/>
                  </a:lnTo>
                  <a:lnTo>
                    <a:pt x="0" y="0"/>
                  </a:lnTo>
                  <a:lnTo>
                    <a:pt x="1493433" y="862965"/>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3" name="Google Shape;2073;p34"/>
            <p:cNvSpPr/>
            <p:nvPr/>
          </p:nvSpPr>
          <p:spPr>
            <a:xfrm>
              <a:off x="3763407" y="1744847"/>
              <a:ext cx="1319638" cy="807910"/>
            </a:xfrm>
            <a:custGeom>
              <a:avLst/>
              <a:gdLst/>
              <a:ahLst/>
              <a:cxnLst/>
              <a:rect l="l" t="t" r="r" b="b"/>
              <a:pathLst>
                <a:path w="1319638" h="807910" extrusionOk="0">
                  <a:moveTo>
                    <a:pt x="1319638" y="807911"/>
                  </a:moveTo>
                  <a:lnTo>
                    <a:pt x="0" y="45434"/>
                  </a:lnTo>
                  <a:lnTo>
                    <a:pt x="0" y="0"/>
                  </a:lnTo>
                  <a:lnTo>
                    <a:pt x="1319638" y="762476"/>
                  </a:lnTo>
                  <a:lnTo>
                    <a:pt x="1319638" y="807911"/>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4" name="Google Shape;2074;p34"/>
            <p:cNvSpPr/>
            <p:nvPr/>
          </p:nvSpPr>
          <p:spPr>
            <a:xfrm>
              <a:off x="3763407" y="1826191"/>
              <a:ext cx="1235786" cy="759523"/>
            </a:xfrm>
            <a:custGeom>
              <a:avLst/>
              <a:gdLst/>
              <a:ahLst/>
              <a:cxnLst/>
              <a:rect l="l" t="t" r="r" b="b"/>
              <a:pathLst>
                <a:path w="1235786" h="759523" extrusionOk="0">
                  <a:moveTo>
                    <a:pt x="1235787" y="759523"/>
                  </a:moveTo>
                  <a:lnTo>
                    <a:pt x="0" y="45434"/>
                  </a:lnTo>
                  <a:lnTo>
                    <a:pt x="0" y="0"/>
                  </a:lnTo>
                  <a:lnTo>
                    <a:pt x="1235787" y="713994"/>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5" name="Google Shape;2075;p34"/>
            <p:cNvSpPr/>
            <p:nvPr/>
          </p:nvSpPr>
          <p:spPr>
            <a:xfrm>
              <a:off x="3763407" y="1997641"/>
              <a:ext cx="1575095" cy="1001077"/>
            </a:xfrm>
            <a:custGeom>
              <a:avLst/>
              <a:gdLst/>
              <a:ahLst/>
              <a:cxnLst/>
              <a:rect l="l" t="t" r="r" b="b"/>
              <a:pathLst>
                <a:path w="1575095" h="1001077" extrusionOk="0">
                  <a:moveTo>
                    <a:pt x="1575095" y="1001078"/>
                  </a:moveTo>
                  <a:lnTo>
                    <a:pt x="0" y="90964"/>
                  </a:lnTo>
                  <a:lnTo>
                    <a:pt x="0" y="0"/>
                  </a:lnTo>
                  <a:lnTo>
                    <a:pt x="1575095" y="910209"/>
                  </a:lnTo>
                  <a:lnTo>
                    <a:pt x="1575095" y="1001078"/>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6" name="Google Shape;2076;p34"/>
            <p:cNvSpPr/>
            <p:nvPr/>
          </p:nvSpPr>
          <p:spPr>
            <a:xfrm>
              <a:off x="3763407" y="2156137"/>
              <a:ext cx="1493432" cy="908399"/>
            </a:xfrm>
            <a:custGeom>
              <a:avLst/>
              <a:gdLst/>
              <a:ahLst/>
              <a:cxnLst/>
              <a:rect l="l" t="t" r="r" b="b"/>
              <a:pathLst>
                <a:path w="1493432" h="908399" extrusionOk="0">
                  <a:moveTo>
                    <a:pt x="1493433" y="908399"/>
                  </a:moveTo>
                  <a:lnTo>
                    <a:pt x="0" y="45434"/>
                  </a:lnTo>
                  <a:lnTo>
                    <a:pt x="0" y="0"/>
                  </a:lnTo>
                  <a:lnTo>
                    <a:pt x="1493433" y="862870"/>
                  </a:lnTo>
                  <a:lnTo>
                    <a:pt x="1493433" y="908399"/>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7" name="Google Shape;2077;p34"/>
            <p:cNvSpPr/>
            <p:nvPr/>
          </p:nvSpPr>
          <p:spPr>
            <a:xfrm>
              <a:off x="3763407" y="2237480"/>
              <a:ext cx="1319638" cy="808005"/>
            </a:xfrm>
            <a:custGeom>
              <a:avLst/>
              <a:gdLst/>
              <a:ahLst/>
              <a:cxnLst/>
              <a:rect l="l" t="t" r="r" b="b"/>
              <a:pathLst>
                <a:path w="1319638" h="808005" extrusionOk="0">
                  <a:moveTo>
                    <a:pt x="1319638" y="808006"/>
                  </a:moveTo>
                  <a:lnTo>
                    <a:pt x="0" y="45434"/>
                  </a:lnTo>
                  <a:lnTo>
                    <a:pt x="0" y="0"/>
                  </a:lnTo>
                  <a:lnTo>
                    <a:pt x="1319638" y="762476"/>
                  </a:lnTo>
                  <a:lnTo>
                    <a:pt x="1319638" y="808006"/>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8" name="Google Shape;2078;p34"/>
            <p:cNvSpPr/>
            <p:nvPr/>
          </p:nvSpPr>
          <p:spPr>
            <a:xfrm>
              <a:off x="3763407" y="2318824"/>
              <a:ext cx="1235786" cy="759523"/>
            </a:xfrm>
            <a:custGeom>
              <a:avLst/>
              <a:gdLst/>
              <a:ahLst/>
              <a:cxnLst/>
              <a:rect l="l" t="t" r="r" b="b"/>
              <a:pathLst>
                <a:path w="1235786" h="759523" extrusionOk="0">
                  <a:moveTo>
                    <a:pt x="1235787" y="759523"/>
                  </a:moveTo>
                  <a:lnTo>
                    <a:pt x="0" y="45529"/>
                  </a:lnTo>
                  <a:lnTo>
                    <a:pt x="0" y="0"/>
                  </a:lnTo>
                  <a:lnTo>
                    <a:pt x="1235787" y="714089"/>
                  </a:lnTo>
                  <a:lnTo>
                    <a:pt x="1235787" y="759523"/>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9" name="Google Shape;2079;p34"/>
            <p:cNvSpPr/>
            <p:nvPr/>
          </p:nvSpPr>
          <p:spPr>
            <a:xfrm>
              <a:off x="3763407" y="2490369"/>
              <a:ext cx="1575095" cy="1000982"/>
            </a:xfrm>
            <a:custGeom>
              <a:avLst/>
              <a:gdLst/>
              <a:ahLst/>
              <a:cxnLst/>
              <a:rect l="l" t="t" r="r" b="b"/>
              <a:pathLst>
                <a:path w="1575095" h="1000982" extrusionOk="0">
                  <a:moveTo>
                    <a:pt x="1575095" y="1000982"/>
                  </a:moveTo>
                  <a:lnTo>
                    <a:pt x="0" y="90869"/>
                  </a:lnTo>
                  <a:lnTo>
                    <a:pt x="0" y="0"/>
                  </a:lnTo>
                  <a:lnTo>
                    <a:pt x="1575095" y="910114"/>
                  </a:lnTo>
                  <a:lnTo>
                    <a:pt x="1575095" y="1000982"/>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0" name="Google Shape;2080;p34"/>
            <p:cNvSpPr/>
            <p:nvPr/>
          </p:nvSpPr>
          <p:spPr>
            <a:xfrm>
              <a:off x="3763407" y="2648770"/>
              <a:ext cx="1493528" cy="887920"/>
            </a:xfrm>
            <a:custGeom>
              <a:avLst/>
              <a:gdLst/>
              <a:ahLst/>
              <a:cxnLst/>
              <a:rect l="l" t="t" r="r" b="b"/>
              <a:pathLst>
                <a:path w="1493528" h="887920" extrusionOk="0">
                  <a:moveTo>
                    <a:pt x="1493528" y="862965"/>
                  </a:moveTo>
                  <a:lnTo>
                    <a:pt x="1493528" y="887920"/>
                  </a:lnTo>
                  <a:lnTo>
                    <a:pt x="0" y="24955"/>
                  </a:lnTo>
                  <a:lnTo>
                    <a:pt x="0" y="0"/>
                  </a:lnTo>
                  <a:lnTo>
                    <a:pt x="1493528" y="862965"/>
                  </a:ln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1" name="Google Shape;2081;p34"/>
            <p:cNvSpPr/>
            <p:nvPr/>
          </p:nvSpPr>
          <p:spPr>
            <a:xfrm>
              <a:off x="5633267" y="2100963"/>
              <a:ext cx="578489" cy="901329"/>
            </a:xfrm>
            <a:custGeom>
              <a:avLst/>
              <a:gdLst/>
              <a:ahLst/>
              <a:cxnLst/>
              <a:rect l="l" t="t" r="r" b="b"/>
              <a:pathLst>
                <a:path w="578489" h="901329" extrusionOk="0">
                  <a:moveTo>
                    <a:pt x="560502" y="899184"/>
                  </a:moveTo>
                  <a:lnTo>
                    <a:pt x="17989" y="585621"/>
                  </a:lnTo>
                  <a:cubicBezTo>
                    <a:pt x="6910" y="577639"/>
                    <a:pt x="247" y="564895"/>
                    <a:pt x="0" y="551236"/>
                  </a:cubicBezTo>
                  <a:lnTo>
                    <a:pt x="0" y="15645"/>
                  </a:lnTo>
                  <a:cubicBezTo>
                    <a:pt x="0" y="2405"/>
                    <a:pt x="8090" y="-3405"/>
                    <a:pt x="17989" y="2024"/>
                  </a:cubicBezTo>
                  <a:lnTo>
                    <a:pt x="560502" y="315587"/>
                  </a:lnTo>
                  <a:cubicBezTo>
                    <a:pt x="571580" y="323569"/>
                    <a:pt x="578242" y="336314"/>
                    <a:pt x="578490" y="349973"/>
                  </a:cubicBezTo>
                  <a:lnTo>
                    <a:pt x="578490" y="885563"/>
                  </a:lnTo>
                  <a:cubicBezTo>
                    <a:pt x="578490" y="898803"/>
                    <a:pt x="570400" y="904899"/>
                    <a:pt x="560502" y="899184"/>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2" name="Google Shape;2082;p34"/>
            <p:cNvSpPr/>
            <p:nvPr/>
          </p:nvSpPr>
          <p:spPr>
            <a:xfrm>
              <a:off x="3680697" y="317054"/>
              <a:ext cx="2667830" cy="1909376"/>
            </a:xfrm>
            <a:custGeom>
              <a:avLst/>
              <a:gdLst/>
              <a:ahLst/>
              <a:cxnLst/>
              <a:rect l="l" t="t" r="r" b="b"/>
              <a:pathLst>
                <a:path w="2667830" h="1909376" extrusionOk="0">
                  <a:moveTo>
                    <a:pt x="2622906" y="1487514"/>
                  </a:moveTo>
                  <a:lnTo>
                    <a:pt x="57678" y="5329"/>
                  </a:lnTo>
                  <a:cubicBezTo>
                    <a:pt x="49302" y="-517"/>
                    <a:pt x="38518" y="-1633"/>
                    <a:pt x="29124" y="2376"/>
                  </a:cubicBezTo>
                  <a:lnTo>
                    <a:pt x="29124" y="2376"/>
                  </a:lnTo>
                  <a:lnTo>
                    <a:pt x="29124" y="2376"/>
                  </a:lnTo>
                  <a:lnTo>
                    <a:pt x="28553" y="2376"/>
                  </a:lnTo>
                  <a:lnTo>
                    <a:pt x="0" y="18378"/>
                  </a:lnTo>
                  <a:lnTo>
                    <a:pt x="12563" y="38762"/>
                  </a:lnTo>
                  <a:lnTo>
                    <a:pt x="12563" y="320416"/>
                  </a:lnTo>
                  <a:cubicBezTo>
                    <a:pt x="12563" y="353468"/>
                    <a:pt x="32741" y="391949"/>
                    <a:pt x="57583" y="406141"/>
                  </a:cubicBezTo>
                  <a:lnTo>
                    <a:pt x="2617386" y="1885374"/>
                  </a:lnTo>
                  <a:lnTo>
                    <a:pt x="2618719" y="1909377"/>
                  </a:lnTo>
                  <a:lnTo>
                    <a:pt x="2651174" y="1891470"/>
                  </a:lnTo>
                  <a:lnTo>
                    <a:pt x="2651936" y="1890993"/>
                  </a:lnTo>
                  <a:lnTo>
                    <a:pt x="2652888" y="1890517"/>
                  </a:lnTo>
                  <a:lnTo>
                    <a:pt x="2652888" y="1890517"/>
                  </a:lnTo>
                  <a:cubicBezTo>
                    <a:pt x="2662405" y="1884897"/>
                    <a:pt x="2667830" y="1872324"/>
                    <a:pt x="2667830" y="1854608"/>
                  </a:cubicBezTo>
                  <a:lnTo>
                    <a:pt x="2667830" y="1573525"/>
                  </a:lnTo>
                  <a:cubicBezTo>
                    <a:pt x="2667830" y="1540378"/>
                    <a:pt x="2647653" y="1501897"/>
                    <a:pt x="2622906" y="1487514"/>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3" name="Google Shape;2083;p34"/>
            <p:cNvSpPr/>
            <p:nvPr/>
          </p:nvSpPr>
          <p:spPr>
            <a:xfrm>
              <a:off x="3662233" y="334831"/>
              <a:ext cx="2655171" cy="1893451"/>
            </a:xfrm>
            <a:custGeom>
              <a:avLst/>
              <a:gdLst/>
              <a:ahLst/>
              <a:cxnLst/>
              <a:rect l="l" t="t" r="r" b="b"/>
              <a:pathLst>
                <a:path w="2655171" h="1893451" extrusionOk="0">
                  <a:moveTo>
                    <a:pt x="2610153" y="1888076"/>
                  </a:moveTo>
                  <a:lnTo>
                    <a:pt x="44924" y="405890"/>
                  </a:lnTo>
                  <a:cubicBezTo>
                    <a:pt x="20082" y="391508"/>
                    <a:pt x="0" y="353027"/>
                    <a:pt x="0" y="320165"/>
                  </a:cubicBezTo>
                  <a:lnTo>
                    <a:pt x="0" y="39368"/>
                  </a:lnTo>
                  <a:cubicBezTo>
                    <a:pt x="0" y="6317"/>
                    <a:pt x="20082" y="-8923"/>
                    <a:pt x="44924" y="5364"/>
                  </a:cubicBezTo>
                  <a:lnTo>
                    <a:pt x="2610153" y="1487168"/>
                  </a:lnTo>
                  <a:cubicBezTo>
                    <a:pt x="2634994" y="1501551"/>
                    <a:pt x="2655172" y="1540032"/>
                    <a:pt x="2655172" y="1572893"/>
                  </a:cubicBezTo>
                  <a:lnTo>
                    <a:pt x="2655172" y="1853976"/>
                  </a:lnTo>
                  <a:cubicBezTo>
                    <a:pt x="2655172" y="1887218"/>
                    <a:pt x="2634994" y="1902363"/>
                    <a:pt x="2610153" y="1888076"/>
                  </a:cubicBezTo>
                  <a:close/>
                </a:path>
              </a:pathLst>
            </a:custGeom>
            <a:solidFill>
              <a:srgbClr val="FAFB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4" name="Google Shape;2084;p34"/>
            <p:cNvSpPr/>
            <p:nvPr/>
          </p:nvSpPr>
          <p:spPr>
            <a:xfrm>
              <a:off x="3763692" y="506668"/>
              <a:ext cx="2448064" cy="1546988"/>
            </a:xfrm>
            <a:custGeom>
              <a:avLst/>
              <a:gdLst/>
              <a:ahLst/>
              <a:cxnLst/>
              <a:rect l="l" t="t" r="r" b="b"/>
              <a:pathLst>
                <a:path w="2448064" h="1546988" extrusionOk="0">
                  <a:moveTo>
                    <a:pt x="2430077" y="1544789"/>
                  </a:moveTo>
                  <a:lnTo>
                    <a:pt x="17703" y="150995"/>
                  </a:lnTo>
                  <a:cubicBezTo>
                    <a:pt x="6701" y="142981"/>
                    <a:pt x="133" y="130229"/>
                    <a:pt x="0" y="116610"/>
                  </a:cubicBezTo>
                  <a:lnTo>
                    <a:pt x="0" y="15645"/>
                  </a:lnTo>
                  <a:cubicBezTo>
                    <a:pt x="0" y="2405"/>
                    <a:pt x="7995" y="-3405"/>
                    <a:pt x="17989" y="2024"/>
                  </a:cubicBezTo>
                  <a:lnTo>
                    <a:pt x="2430077" y="1395913"/>
                  </a:lnTo>
                  <a:cubicBezTo>
                    <a:pt x="2441174" y="1403876"/>
                    <a:pt x="2447846" y="1416630"/>
                    <a:pt x="2448065" y="1430298"/>
                  </a:cubicBezTo>
                  <a:lnTo>
                    <a:pt x="2448065" y="1531168"/>
                  </a:lnTo>
                  <a:cubicBezTo>
                    <a:pt x="2448065" y="1544503"/>
                    <a:pt x="2439975" y="1550599"/>
                    <a:pt x="2430077" y="1544789"/>
                  </a:cubicBezTo>
                  <a:close/>
                </a:path>
              </a:pathLst>
            </a:custGeom>
            <a:solidFill>
              <a:srgbClr val="E9EAF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5" name="Google Shape;2085;p34"/>
            <p:cNvSpPr/>
            <p:nvPr/>
          </p:nvSpPr>
          <p:spPr>
            <a:xfrm>
              <a:off x="6042246" y="1815046"/>
              <a:ext cx="173984" cy="241344"/>
            </a:xfrm>
            <a:custGeom>
              <a:avLst/>
              <a:gdLst/>
              <a:ahLst/>
              <a:cxnLst/>
              <a:rect l="l" t="t" r="r" b="b"/>
              <a:pathLst>
                <a:path w="173984" h="241344" extrusionOk="0">
                  <a:moveTo>
                    <a:pt x="155996" y="239077"/>
                  </a:moveTo>
                  <a:lnTo>
                    <a:pt x="0" y="148876"/>
                  </a:lnTo>
                  <a:lnTo>
                    <a:pt x="0" y="0"/>
                  </a:lnTo>
                  <a:lnTo>
                    <a:pt x="155996" y="90106"/>
                  </a:lnTo>
                  <a:cubicBezTo>
                    <a:pt x="167094" y="98069"/>
                    <a:pt x="173766" y="110823"/>
                    <a:pt x="173985" y="124492"/>
                  </a:cubicBezTo>
                  <a:lnTo>
                    <a:pt x="173985" y="225457"/>
                  </a:lnTo>
                  <a:cubicBezTo>
                    <a:pt x="173985" y="238696"/>
                    <a:pt x="165895" y="245078"/>
                    <a:pt x="155996" y="23907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6" name="Google Shape;2086;p34"/>
            <p:cNvSpPr/>
            <p:nvPr/>
          </p:nvSpPr>
          <p:spPr>
            <a:xfrm>
              <a:off x="3824606" y="578160"/>
              <a:ext cx="40165" cy="72472"/>
            </a:xfrm>
            <a:custGeom>
              <a:avLst/>
              <a:gdLst/>
              <a:ahLst/>
              <a:cxnLst/>
              <a:rect l="l" t="t" r="r" b="b"/>
              <a:pathLst>
                <a:path w="40165" h="72472" extrusionOk="0">
                  <a:moveTo>
                    <a:pt x="19702" y="39213"/>
                  </a:moveTo>
                  <a:cubicBezTo>
                    <a:pt x="14343" y="34706"/>
                    <a:pt x="9642" y="29481"/>
                    <a:pt x="5711" y="23687"/>
                  </a:cubicBezTo>
                  <a:cubicBezTo>
                    <a:pt x="3103" y="19577"/>
                    <a:pt x="1656" y="14838"/>
                    <a:pt x="1523" y="9971"/>
                  </a:cubicBezTo>
                  <a:cubicBezTo>
                    <a:pt x="1523" y="4892"/>
                    <a:pt x="3236" y="1716"/>
                    <a:pt x="6663" y="446"/>
                  </a:cubicBezTo>
                  <a:cubicBezTo>
                    <a:pt x="11402" y="-686"/>
                    <a:pt x="16390" y="362"/>
                    <a:pt x="20273" y="3304"/>
                  </a:cubicBezTo>
                  <a:cubicBezTo>
                    <a:pt x="27820" y="7698"/>
                    <a:pt x="33779" y="14365"/>
                    <a:pt x="37310" y="22354"/>
                  </a:cubicBezTo>
                  <a:cubicBezTo>
                    <a:pt x="38899" y="25889"/>
                    <a:pt x="39746" y="29716"/>
                    <a:pt x="39784" y="33593"/>
                  </a:cubicBezTo>
                  <a:lnTo>
                    <a:pt x="32456" y="29307"/>
                  </a:lnTo>
                  <a:cubicBezTo>
                    <a:pt x="32446" y="25435"/>
                    <a:pt x="31361" y="21642"/>
                    <a:pt x="29315" y="18353"/>
                  </a:cubicBezTo>
                  <a:cubicBezTo>
                    <a:pt x="27059" y="14814"/>
                    <a:pt x="23947" y="11899"/>
                    <a:pt x="20273" y="9876"/>
                  </a:cubicBezTo>
                  <a:cubicBezTo>
                    <a:pt x="17893" y="8035"/>
                    <a:pt x="14867" y="7244"/>
                    <a:pt x="11897" y="7685"/>
                  </a:cubicBezTo>
                  <a:cubicBezTo>
                    <a:pt x="9899" y="8352"/>
                    <a:pt x="8852" y="10352"/>
                    <a:pt x="8852" y="13591"/>
                  </a:cubicBezTo>
                  <a:cubicBezTo>
                    <a:pt x="8956" y="16577"/>
                    <a:pt x="9946" y="19463"/>
                    <a:pt x="11707" y="21878"/>
                  </a:cubicBezTo>
                  <a:cubicBezTo>
                    <a:pt x="14410" y="25801"/>
                    <a:pt x="17608" y="29356"/>
                    <a:pt x="21225" y="32450"/>
                  </a:cubicBezTo>
                  <a:cubicBezTo>
                    <a:pt x="25289" y="35896"/>
                    <a:pt x="29077" y="39653"/>
                    <a:pt x="32551" y="43690"/>
                  </a:cubicBezTo>
                  <a:cubicBezTo>
                    <a:pt x="34911" y="46585"/>
                    <a:pt x="36862" y="49789"/>
                    <a:pt x="38357" y="53215"/>
                  </a:cubicBezTo>
                  <a:cubicBezTo>
                    <a:pt x="39565" y="56243"/>
                    <a:pt x="40184" y="59478"/>
                    <a:pt x="40165" y="62740"/>
                  </a:cubicBezTo>
                  <a:cubicBezTo>
                    <a:pt x="40165" y="67883"/>
                    <a:pt x="38452" y="71027"/>
                    <a:pt x="34930" y="72265"/>
                  </a:cubicBezTo>
                  <a:cubicBezTo>
                    <a:pt x="30000" y="73000"/>
                    <a:pt x="24975" y="71769"/>
                    <a:pt x="20939" y="68836"/>
                  </a:cubicBezTo>
                  <a:cubicBezTo>
                    <a:pt x="16989" y="66477"/>
                    <a:pt x="13392" y="63558"/>
                    <a:pt x="10279" y="60168"/>
                  </a:cubicBezTo>
                  <a:cubicBezTo>
                    <a:pt x="7177" y="56803"/>
                    <a:pt x="4607" y="52980"/>
                    <a:pt x="2665" y="48833"/>
                  </a:cubicBezTo>
                  <a:cubicBezTo>
                    <a:pt x="980" y="45220"/>
                    <a:pt x="76" y="41293"/>
                    <a:pt x="0" y="37308"/>
                  </a:cubicBezTo>
                  <a:lnTo>
                    <a:pt x="7329" y="41594"/>
                  </a:lnTo>
                  <a:cubicBezTo>
                    <a:pt x="7395" y="45632"/>
                    <a:pt x="8690" y="49553"/>
                    <a:pt x="11041" y="52834"/>
                  </a:cubicBezTo>
                  <a:cubicBezTo>
                    <a:pt x="13468" y="56677"/>
                    <a:pt x="16713" y="59932"/>
                    <a:pt x="20558" y="62359"/>
                  </a:cubicBezTo>
                  <a:cubicBezTo>
                    <a:pt x="23109" y="64223"/>
                    <a:pt x="26269" y="65072"/>
                    <a:pt x="29410" y="64740"/>
                  </a:cubicBezTo>
                  <a:cubicBezTo>
                    <a:pt x="31504" y="64073"/>
                    <a:pt x="32456" y="62168"/>
                    <a:pt x="32456" y="59025"/>
                  </a:cubicBezTo>
                  <a:cubicBezTo>
                    <a:pt x="32427" y="55849"/>
                    <a:pt x="31437" y="52758"/>
                    <a:pt x="29600" y="50167"/>
                  </a:cubicBezTo>
                  <a:cubicBezTo>
                    <a:pt x="26726" y="46153"/>
                    <a:pt x="23404" y="42479"/>
                    <a:pt x="19702" y="39213"/>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7" name="Google Shape;2087;p34"/>
            <p:cNvSpPr/>
            <p:nvPr/>
          </p:nvSpPr>
          <p:spPr>
            <a:xfrm>
              <a:off x="3871213" y="621212"/>
              <a:ext cx="35348" cy="54941"/>
            </a:xfrm>
            <a:custGeom>
              <a:avLst/>
              <a:gdLst/>
              <a:ahLst/>
              <a:cxnLst/>
              <a:rect l="l" t="t" r="r" b="b"/>
              <a:pathLst>
                <a:path w="35348" h="54941" extrusionOk="0">
                  <a:moveTo>
                    <a:pt x="18875" y="51977"/>
                  </a:moveTo>
                  <a:cubicBezTo>
                    <a:pt x="13135" y="48563"/>
                    <a:pt x="8434" y="43659"/>
                    <a:pt x="5264" y="37785"/>
                  </a:cubicBezTo>
                  <a:cubicBezTo>
                    <a:pt x="1838" y="31676"/>
                    <a:pt x="39" y="24788"/>
                    <a:pt x="29" y="17782"/>
                  </a:cubicBezTo>
                  <a:lnTo>
                    <a:pt x="29" y="16354"/>
                  </a:lnTo>
                  <a:cubicBezTo>
                    <a:pt x="-170" y="12433"/>
                    <a:pt x="648" y="8529"/>
                    <a:pt x="2409" y="5019"/>
                  </a:cubicBezTo>
                  <a:cubicBezTo>
                    <a:pt x="3665" y="2461"/>
                    <a:pt x="6073" y="656"/>
                    <a:pt x="8881" y="161"/>
                  </a:cubicBezTo>
                  <a:cubicBezTo>
                    <a:pt x="12203" y="-359"/>
                    <a:pt x="15601" y="390"/>
                    <a:pt x="18399" y="2257"/>
                  </a:cubicBezTo>
                  <a:cubicBezTo>
                    <a:pt x="23757" y="5352"/>
                    <a:pt x="28097" y="9957"/>
                    <a:pt x="30867" y="15496"/>
                  </a:cubicBezTo>
                  <a:cubicBezTo>
                    <a:pt x="33932" y="21744"/>
                    <a:pt x="35474" y="28634"/>
                    <a:pt x="35340" y="35594"/>
                  </a:cubicBezTo>
                  <a:lnTo>
                    <a:pt x="35340" y="38737"/>
                  </a:lnTo>
                  <a:lnTo>
                    <a:pt x="6692" y="22831"/>
                  </a:lnTo>
                  <a:cubicBezTo>
                    <a:pt x="6797" y="27522"/>
                    <a:pt x="8005" y="32121"/>
                    <a:pt x="10213" y="36261"/>
                  </a:cubicBezTo>
                  <a:cubicBezTo>
                    <a:pt x="12136" y="40198"/>
                    <a:pt x="15134" y="43503"/>
                    <a:pt x="18875" y="45786"/>
                  </a:cubicBezTo>
                  <a:cubicBezTo>
                    <a:pt x="20721" y="47055"/>
                    <a:pt x="22920" y="47720"/>
                    <a:pt x="25156" y="47691"/>
                  </a:cubicBezTo>
                  <a:cubicBezTo>
                    <a:pt x="26870" y="47538"/>
                    <a:pt x="28488" y="46798"/>
                    <a:pt x="29725" y="45595"/>
                  </a:cubicBezTo>
                  <a:lnTo>
                    <a:pt x="34008" y="51977"/>
                  </a:lnTo>
                  <a:cubicBezTo>
                    <a:pt x="30962" y="55882"/>
                    <a:pt x="25727" y="55978"/>
                    <a:pt x="18875" y="51977"/>
                  </a:cubicBezTo>
                  <a:close/>
                  <a:moveTo>
                    <a:pt x="18018" y="8924"/>
                  </a:moveTo>
                  <a:cubicBezTo>
                    <a:pt x="15962" y="7338"/>
                    <a:pt x="13164" y="7114"/>
                    <a:pt x="10880" y="8353"/>
                  </a:cubicBezTo>
                  <a:cubicBezTo>
                    <a:pt x="8567" y="10355"/>
                    <a:pt x="7273" y="13292"/>
                    <a:pt x="7358" y="16354"/>
                  </a:cubicBezTo>
                  <a:lnTo>
                    <a:pt x="27916" y="28260"/>
                  </a:lnTo>
                  <a:lnTo>
                    <a:pt x="27916" y="27593"/>
                  </a:lnTo>
                  <a:cubicBezTo>
                    <a:pt x="27821" y="23668"/>
                    <a:pt x="26812" y="19820"/>
                    <a:pt x="24966" y="16354"/>
                  </a:cubicBezTo>
                  <a:cubicBezTo>
                    <a:pt x="23405" y="13263"/>
                    <a:pt x="20997" y="10684"/>
                    <a:pt x="18018" y="892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8" name="Google Shape;2088;p34"/>
            <p:cNvSpPr/>
            <p:nvPr/>
          </p:nvSpPr>
          <p:spPr>
            <a:xfrm>
              <a:off x="3913502" y="644554"/>
              <a:ext cx="33883" cy="60925"/>
            </a:xfrm>
            <a:custGeom>
              <a:avLst/>
              <a:gdLst/>
              <a:ahLst/>
              <a:cxnLst/>
              <a:rect l="l" t="t" r="r" b="b"/>
              <a:pathLst>
                <a:path w="33883" h="60925" extrusionOk="0">
                  <a:moveTo>
                    <a:pt x="26174" y="56353"/>
                  </a:moveTo>
                  <a:cubicBezTo>
                    <a:pt x="25593" y="54563"/>
                    <a:pt x="25241" y="52707"/>
                    <a:pt x="25127" y="50829"/>
                  </a:cubicBezTo>
                  <a:cubicBezTo>
                    <a:pt x="21386" y="52815"/>
                    <a:pt x="16837" y="52482"/>
                    <a:pt x="13420" y="49972"/>
                  </a:cubicBezTo>
                  <a:cubicBezTo>
                    <a:pt x="9537" y="47601"/>
                    <a:pt x="6272" y="44336"/>
                    <a:pt x="3902" y="40447"/>
                  </a:cubicBezTo>
                  <a:cubicBezTo>
                    <a:pt x="1418" y="36827"/>
                    <a:pt x="57" y="32551"/>
                    <a:pt x="0" y="28159"/>
                  </a:cubicBezTo>
                  <a:cubicBezTo>
                    <a:pt x="0" y="23206"/>
                    <a:pt x="1618" y="20349"/>
                    <a:pt x="4854" y="19492"/>
                  </a:cubicBezTo>
                  <a:cubicBezTo>
                    <a:pt x="9737" y="19010"/>
                    <a:pt x="14629" y="20368"/>
                    <a:pt x="18560" y="23302"/>
                  </a:cubicBezTo>
                  <a:lnTo>
                    <a:pt x="25412" y="27207"/>
                  </a:lnTo>
                  <a:lnTo>
                    <a:pt x="25412" y="23492"/>
                  </a:lnTo>
                  <a:cubicBezTo>
                    <a:pt x="25403" y="20678"/>
                    <a:pt x="24651" y="17915"/>
                    <a:pt x="23223" y="15491"/>
                  </a:cubicBezTo>
                  <a:cubicBezTo>
                    <a:pt x="21662" y="12855"/>
                    <a:pt x="19435" y="10684"/>
                    <a:pt x="16751" y="9205"/>
                  </a:cubicBezTo>
                  <a:cubicBezTo>
                    <a:pt x="14895" y="7913"/>
                    <a:pt x="12601" y="7401"/>
                    <a:pt x="10374" y="7776"/>
                  </a:cubicBezTo>
                  <a:cubicBezTo>
                    <a:pt x="8728" y="8273"/>
                    <a:pt x="7690" y="9882"/>
                    <a:pt x="7900" y="11586"/>
                  </a:cubicBezTo>
                  <a:lnTo>
                    <a:pt x="761" y="7490"/>
                  </a:lnTo>
                  <a:cubicBezTo>
                    <a:pt x="676" y="5394"/>
                    <a:pt x="1466" y="3356"/>
                    <a:pt x="2950" y="1870"/>
                  </a:cubicBezTo>
                  <a:cubicBezTo>
                    <a:pt x="4607" y="446"/>
                    <a:pt x="6786" y="-213"/>
                    <a:pt x="8947" y="61"/>
                  </a:cubicBezTo>
                  <a:cubicBezTo>
                    <a:pt x="11850" y="393"/>
                    <a:pt x="14648" y="1369"/>
                    <a:pt x="17132" y="2918"/>
                  </a:cubicBezTo>
                  <a:cubicBezTo>
                    <a:pt x="21681" y="5399"/>
                    <a:pt x="25517" y="9008"/>
                    <a:pt x="28268" y="13396"/>
                  </a:cubicBezTo>
                  <a:cubicBezTo>
                    <a:pt x="30895" y="17497"/>
                    <a:pt x="32341" y="22242"/>
                    <a:pt x="32455" y="27112"/>
                  </a:cubicBezTo>
                  <a:lnTo>
                    <a:pt x="32455" y="49019"/>
                  </a:lnTo>
                  <a:cubicBezTo>
                    <a:pt x="32379" y="52815"/>
                    <a:pt x="32865" y="56602"/>
                    <a:pt x="33883" y="60259"/>
                  </a:cubicBezTo>
                  <a:lnTo>
                    <a:pt x="33883" y="60925"/>
                  </a:lnTo>
                  <a:close/>
                  <a:moveTo>
                    <a:pt x="14467" y="43971"/>
                  </a:moveTo>
                  <a:cubicBezTo>
                    <a:pt x="16342" y="45144"/>
                    <a:pt x="18541" y="45710"/>
                    <a:pt x="20749" y="45590"/>
                  </a:cubicBezTo>
                  <a:cubicBezTo>
                    <a:pt x="22547" y="45530"/>
                    <a:pt x="24185" y="44514"/>
                    <a:pt x="25032" y="42923"/>
                  </a:cubicBezTo>
                  <a:lnTo>
                    <a:pt x="25032" y="33398"/>
                  </a:lnTo>
                  <a:lnTo>
                    <a:pt x="19511" y="30160"/>
                  </a:lnTo>
                  <a:cubicBezTo>
                    <a:pt x="10945" y="25207"/>
                    <a:pt x="6662" y="25683"/>
                    <a:pt x="6662" y="31493"/>
                  </a:cubicBezTo>
                  <a:cubicBezTo>
                    <a:pt x="6653" y="34072"/>
                    <a:pt x="7414" y="36593"/>
                    <a:pt x="8851" y="38732"/>
                  </a:cubicBezTo>
                  <a:cubicBezTo>
                    <a:pt x="10270" y="40907"/>
                    <a:pt x="12202" y="42704"/>
                    <a:pt x="14467" y="4397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9" name="Google Shape;2089;p34"/>
            <p:cNvSpPr/>
            <p:nvPr/>
          </p:nvSpPr>
          <p:spPr>
            <a:xfrm>
              <a:off x="3956522" y="663093"/>
              <a:ext cx="19892" cy="51720"/>
            </a:xfrm>
            <a:custGeom>
              <a:avLst/>
              <a:gdLst/>
              <a:ahLst/>
              <a:cxnLst/>
              <a:rect l="l" t="t" r="r" b="b"/>
              <a:pathLst>
                <a:path w="19892" h="51720" extrusionOk="0">
                  <a:moveTo>
                    <a:pt x="19892" y="18955"/>
                  </a:moveTo>
                  <a:cubicBezTo>
                    <a:pt x="18807" y="18085"/>
                    <a:pt x="17656" y="17290"/>
                    <a:pt x="16466" y="16573"/>
                  </a:cubicBezTo>
                  <a:cubicBezTo>
                    <a:pt x="11897" y="13906"/>
                    <a:pt x="8728" y="14383"/>
                    <a:pt x="6948" y="18002"/>
                  </a:cubicBezTo>
                  <a:lnTo>
                    <a:pt x="6948" y="51721"/>
                  </a:lnTo>
                  <a:lnTo>
                    <a:pt x="0" y="47625"/>
                  </a:lnTo>
                  <a:lnTo>
                    <a:pt x="0" y="0"/>
                  </a:lnTo>
                  <a:lnTo>
                    <a:pt x="6758" y="3905"/>
                  </a:lnTo>
                  <a:lnTo>
                    <a:pt x="6758" y="9430"/>
                  </a:lnTo>
                  <a:cubicBezTo>
                    <a:pt x="9042" y="6572"/>
                    <a:pt x="12278" y="6286"/>
                    <a:pt x="16275" y="8763"/>
                  </a:cubicBezTo>
                  <a:cubicBezTo>
                    <a:pt x="17408" y="9388"/>
                    <a:pt x="18436" y="10192"/>
                    <a:pt x="19321" y="1114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0" name="Google Shape;2090;p34"/>
            <p:cNvSpPr/>
            <p:nvPr/>
          </p:nvSpPr>
          <p:spPr>
            <a:xfrm>
              <a:off x="3980286" y="683824"/>
              <a:ext cx="34675" cy="54516"/>
            </a:xfrm>
            <a:custGeom>
              <a:avLst/>
              <a:gdLst/>
              <a:ahLst/>
              <a:cxnLst/>
              <a:rect l="l" t="t" r="r" b="b"/>
              <a:pathLst>
                <a:path w="34675" h="54516" extrusionOk="0">
                  <a:moveTo>
                    <a:pt x="18400" y="45467"/>
                  </a:moveTo>
                  <a:cubicBezTo>
                    <a:pt x="20304" y="46811"/>
                    <a:pt x="22721" y="47231"/>
                    <a:pt x="24967" y="46610"/>
                  </a:cubicBezTo>
                  <a:cubicBezTo>
                    <a:pt x="26918" y="45847"/>
                    <a:pt x="28175" y="43941"/>
                    <a:pt x="28108" y="41848"/>
                  </a:cubicBezTo>
                  <a:lnTo>
                    <a:pt x="34675" y="45658"/>
                  </a:lnTo>
                  <a:cubicBezTo>
                    <a:pt x="34694" y="48006"/>
                    <a:pt x="33847" y="50279"/>
                    <a:pt x="32296" y="52040"/>
                  </a:cubicBezTo>
                  <a:cubicBezTo>
                    <a:pt x="30716" y="53647"/>
                    <a:pt x="28555" y="54541"/>
                    <a:pt x="26300" y="54516"/>
                  </a:cubicBezTo>
                  <a:cubicBezTo>
                    <a:pt x="23501" y="54441"/>
                    <a:pt x="20770" y="53619"/>
                    <a:pt x="18400" y="52135"/>
                  </a:cubicBezTo>
                  <a:cubicBezTo>
                    <a:pt x="12680" y="48793"/>
                    <a:pt x="8054" y="43862"/>
                    <a:pt x="5075" y="37943"/>
                  </a:cubicBezTo>
                  <a:cubicBezTo>
                    <a:pt x="1715" y="31610"/>
                    <a:pt x="-17" y="24539"/>
                    <a:pt x="31" y="17369"/>
                  </a:cubicBezTo>
                  <a:lnTo>
                    <a:pt x="31" y="15940"/>
                  </a:lnTo>
                  <a:cubicBezTo>
                    <a:pt x="-169" y="12060"/>
                    <a:pt x="611" y="8193"/>
                    <a:pt x="2315" y="4700"/>
                  </a:cubicBezTo>
                  <a:cubicBezTo>
                    <a:pt x="3467" y="2168"/>
                    <a:pt x="5836" y="405"/>
                    <a:pt x="8597" y="33"/>
                  </a:cubicBezTo>
                  <a:cubicBezTo>
                    <a:pt x="11966" y="-190"/>
                    <a:pt x="15316" y="715"/>
                    <a:pt x="18114" y="2605"/>
                  </a:cubicBezTo>
                  <a:cubicBezTo>
                    <a:pt x="22864" y="5371"/>
                    <a:pt x="26823" y="9306"/>
                    <a:pt x="29631" y="14035"/>
                  </a:cubicBezTo>
                  <a:cubicBezTo>
                    <a:pt x="32543" y="18605"/>
                    <a:pt x="34219" y="23859"/>
                    <a:pt x="34485" y="29275"/>
                  </a:cubicBezTo>
                  <a:lnTo>
                    <a:pt x="27918" y="25465"/>
                  </a:lnTo>
                  <a:cubicBezTo>
                    <a:pt x="27651" y="22098"/>
                    <a:pt x="26604" y="18839"/>
                    <a:pt x="24872" y="15940"/>
                  </a:cubicBezTo>
                  <a:cubicBezTo>
                    <a:pt x="23207" y="13144"/>
                    <a:pt x="20884" y="10792"/>
                    <a:pt x="18114" y="9082"/>
                  </a:cubicBezTo>
                  <a:cubicBezTo>
                    <a:pt x="14564" y="7113"/>
                    <a:pt x="11804" y="7113"/>
                    <a:pt x="9834" y="9082"/>
                  </a:cubicBezTo>
                  <a:cubicBezTo>
                    <a:pt x="7464" y="12284"/>
                    <a:pt x="6408" y="16270"/>
                    <a:pt x="6883" y="20226"/>
                  </a:cubicBezTo>
                  <a:lnTo>
                    <a:pt x="6883" y="21750"/>
                  </a:lnTo>
                  <a:cubicBezTo>
                    <a:pt x="6798" y="26703"/>
                    <a:pt x="7807" y="31614"/>
                    <a:pt x="9834" y="36133"/>
                  </a:cubicBezTo>
                  <a:cubicBezTo>
                    <a:pt x="11652" y="40058"/>
                    <a:pt x="14650" y="43321"/>
                    <a:pt x="18400" y="45467"/>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1" name="Google Shape;2091;p34"/>
            <p:cNvSpPr/>
            <p:nvPr/>
          </p:nvSpPr>
          <p:spPr>
            <a:xfrm>
              <a:off x="4022575" y="681666"/>
              <a:ext cx="32718" cy="85915"/>
            </a:xfrm>
            <a:custGeom>
              <a:avLst/>
              <a:gdLst/>
              <a:ahLst/>
              <a:cxnLst/>
              <a:rect l="l" t="t" r="r" b="b"/>
              <a:pathLst>
                <a:path w="32718" h="85915" extrusionOk="0">
                  <a:moveTo>
                    <a:pt x="7614" y="29718"/>
                  </a:moveTo>
                  <a:cubicBezTo>
                    <a:pt x="11145" y="26777"/>
                    <a:pt x="16266" y="26777"/>
                    <a:pt x="19797" y="29718"/>
                  </a:cubicBezTo>
                  <a:cubicBezTo>
                    <a:pt x="28411" y="34878"/>
                    <a:pt x="33388" y="44461"/>
                    <a:pt x="32646" y="54483"/>
                  </a:cubicBezTo>
                  <a:lnTo>
                    <a:pt x="32646" y="85916"/>
                  </a:lnTo>
                  <a:lnTo>
                    <a:pt x="25603" y="81820"/>
                  </a:lnTo>
                  <a:lnTo>
                    <a:pt x="25603" y="50387"/>
                  </a:lnTo>
                  <a:cubicBezTo>
                    <a:pt x="25698" y="47343"/>
                    <a:pt x="25003" y="44327"/>
                    <a:pt x="23604" y="41624"/>
                  </a:cubicBezTo>
                  <a:cubicBezTo>
                    <a:pt x="22034" y="39026"/>
                    <a:pt x="19797" y="36890"/>
                    <a:pt x="17132" y="35433"/>
                  </a:cubicBezTo>
                  <a:cubicBezTo>
                    <a:pt x="15352" y="34286"/>
                    <a:pt x="13230" y="33814"/>
                    <a:pt x="11136" y="34100"/>
                  </a:cubicBezTo>
                  <a:cubicBezTo>
                    <a:pt x="9356" y="34510"/>
                    <a:pt x="7852" y="35699"/>
                    <a:pt x="7043" y="37338"/>
                  </a:cubicBezTo>
                  <a:lnTo>
                    <a:pt x="7043" y="71152"/>
                  </a:lnTo>
                  <a:lnTo>
                    <a:pt x="0" y="67056"/>
                  </a:lnTo>
                  <a:lnTo>
                    <a:pt x="0" y="0"/>
                  </a:lnTo>
                  <a:lnTo>
                    <a:pt x="7043" y="4001"/>
                  </a:ln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2" name="Google Shape;2092;p34"/>
            <p:cNvSpPr/>
            <p:nvPr/>
          </p:nvSpPr>
          <p:spPr>
            <a:xfrm>
              <a:off x="4065860" y="766513"/>
              <a:ext cx="8800" cy="10615"/>
            </a:xfrm>
            <a:custGeom>
              <a:avLst/>
              <a:gdLst/>
              <a:ahLst/>
              <a:cxnLst/>
              <a:rect l="l" t="t" r="r" b="b"/>
              <a:pathLst>
                <a:path w="8800" h="10615" extrusionOk="0">
                  <a:moveTo>
                    <a:pt x="21" y="3164"/>
                  </a:moveTo>
                  <a:cubicBezTo>
                    <a:pt x="-103" y="2053"/>
                    <a:pt x="326" y="951"/>
                    <a:pt x="1163" y="212"/>
                  </a:cubicBezTo>
                  <a:cubicBezTo>
                    <a:pt x="1829" y="-265"/>
                    <a:pt x="2971" y="212"/>
                    <a:pt x="4399" y="212"/>
                  </a:cubicBezTo>
                  <a:cubicBezTo>
                    <a:pt x="5741" y="1038"/>
                    <a:pt x="6845" y="2183"/>
                    <a:pt x="7635" y="3545"/>
                  </a:cubicBezTo>
                  <a:cubicBezTo>
                    <a:pt x="8378" y="4818"/>
                    <a:pt x="8768" y="6263"/>
                    <a:pt x="8777" y="7736"/>
                  </a:cubicBezTo>
                  <a:cubicBezTo>
                    <a:pt x="8911" y="8767"/>
                    <a:pt x="8473" y="9788"/>
                    <a:pt x="7635" y="10403"/>
                  </a:cubicBezTo>
                  <a:cubicBezTo>
                    <a:pt x="6874" y="10880"/>
                    <a:pt x="5827" y="10403"/>
                    <a:pt x="4399" y="10403"/>
                  </a:cubicBezTo>
                  <a:cubicBezTo>
                    <a:pt x="3029" y="9659"/>
                    <a:pt x="1906" y="8534"/>
                    <a:pt x="1163" y="7165"/>
                  </a:cubicBezTo>
                  <a:cubicBezTo>
                    <a:pt x="440" y="5955"/>
                    <a:pt x="40" y="4575"/>
                    <a:pt x="21" y="3164"/>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3" name="Google Shape;2093;p34"/>
            <p:cNvSpPr/>
            <p:nvPr/>
          </p:nvSpPr>
          <p:spPr>
            <a:xfrm>
              <a:off x="4086317" y="778377"/>
              <a:ext cx="8807" cy="10445"/>
            </a:xfrm>
            <a:custGeom>
              <a:avLst/>
              <a:gdLst/>
              <a:ahLst/>
              <a:cxnLst/>
              <a:rect l="l" t="t" r="r" b="b"/>
              <a:pathLst>
                <a:path w="8807" h="10445" extrusionOk="0">
                  <a:moveTo>
                    <a:pt x="27" y="3111"/>
                  </a:moveTo>
                  <a:cubicBezTo>
                    <a:pt x="-116" y="2025"/>
                    <a:pt x="313" y="942"/>
                    <a:pt x="1169" y="254"/>
                  </a:cubicBezTo>
                  <a:cubicBezTo>
                    <a:pt x="1835" y="-317"/>
                    <a:pt x="2978" y="254"/>
                    <a:pt x="4405" y="254"/>
                  </a:cubicBezTo>
                  <a:cubicBezTo>
                    <a:pt x="7051" y="1848"/>
                    <a:pt x="8707" y="4687"/>
                    <a:pt x="8784" y="7779"/>
                  </a:cubicBezTo>
                  <a:cubicBezTo>
                    <a:pt x="8917" y="8809"/>
                    <a:pt x="8479" y="9830"/>
                    <a:pt x="7641" y="10446"/>
                  </a:cubicBezTo>
                  <a:cubicBezTo>
                    <a:pt x="6975" y="10446"/>
                    <a:pt x="5833" y="10446"/>
                    <a:pt x="4405" y="10446"/>
                  </a:cubicBezTo>
                  <a:cubicBezTo>
                    <a:pt x="3035" y="9701"/>
                    <a:pt x="1912" y="8576"/>
                    <a:pt x="1169" y="7207"/>
                  </a:cubicBezTo>
                  <a:cubicBezTo>
                    <a:pt x="427" y="5970"/>
                    <a:pt x="27" y="4555"/>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4" name="Google Shape;2094;p34"/>
            <p:cNvSpPr/>
            <p:nvPr/>
          </p:nvSpPr>
          <p:spPr>
            <a:xfrm>
              <a:off x="4106781" y="790188"/>
              <a:ext cx="8804" cy="10445"/>
            </a:xfrm>
            <a:custGeom>
              <a:avLst/>
              <a:gdLst/>
              <a:ahLst/>
              <a:cxnLst/>
              <a:rect l="l" t="t" r="r" b="b"/>
              <a:pathLst>
                <a:path w="8804" h="10445" extrusionOk="0">
                  <a:moveTo>
                    <a:pt x="27" y="3111"/>
                  </a:moveTo>
                  <a:cubicBezTo>
                    <a:pt x="-116" y="2025"/>
                    <a:pt x="313" y="942"/>
                    <a:pt x="1169" y="254"/>
                  </a:cubicBezTo>
                  <a:cubicBezTo>
                    <a:pt x="1835" y="-318"/>
                    <a:pt x="2978" y="254"/>
                    <a:pt x="4405" y="254"/>
                  </a:cubicBezTo>
                  <a:cubicBezTo>
                    <a:pt x="5795" y="976"/>
                    <a:pt x="6918" y="2107"/>
                    <a:pt x="7641" y="3493"/>
                  </a:cubicBezTo>
                  <a:cubicBezTo>
                    <a:pt x="8374" y="4770"/>
                    <a:pt x="8764" y="6212"/>
                    <a:pt x="8783" y="7683"/>
                  </a:cubicBezTo>
                  <a:cubicBezTo>
                    <a:pt x="8907" y="8741"/>
                    <a:pt x="8479" y="9788"/>
                    <a:pt x="7641" y="10446"/>
                  </a:cubicBezTo>
                  <a:cubicBezTo>
                    <a:pt x="6975" y="10446"/>
                    <a:pt x="5833" y="10446"/>
                    <a:pt x="4405" y="9874"/>
                  </a:cubicBezTo>
                  <a:cubicBezTo>
                    <a:pt x="3035" y="9129"/>
                    <a:pt x="1912" y="8004"/>
                    <a:pt x="1169" y="6636"/>
                  </a:cubicBezTo>
                  <a:cubicBezTo>
                    <a:pt x="522" y="5567"/>
                    <a:pt x="132" y="4359"/>
                    <a:pt x="27" y="3111"/>
                  </a:cubicBezTo>
                  <a:close/>
                </a:path>
              </a:pathLst>
            </a:custGeom>
            <a:solidFill>
              <a:srgbClr val="B0B3C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5" name="Google Shape;2095;p34"/>
            <p:cNvSpPr/>
            <p:nvPr/>
          </p:nvSpPr>
          <p:spPr>
            <a:xfrm>
              <a:off x="6091738" y="1886219"/>
              <a:ext cx="73770" cy="113063"/>
            </a:xfrm>
            <a:custGeom>
              <a:avLst/>
              <a:gdLst/>
              <a:ahLst/>
              <a:cxnLst/>
              <a:rect l="l" t="t" r="r" b="b"/>
              <a:pathLst>
                <a:path w="73770" h="113063" extrusionOk="0">
                  <a:moveTo>
                    <a:pt x="72240" y="104944"/>
                  </a:moveTo>
                  <a:lnTo>
                    <a:pt x="57011" y="78751"/>
                  </a:lnTo>
                  <a:cubicBezTo>
                    <a:pt x="61932" y="73683"/>
                    <a:pt x="64435" y="66739"/>
                    <a:pt x="63864" y="59701"/>
                  </a:cubicBezTo>
                  <a:cubicBezTo>
                    <a:pt x="62646" y="37222"/>
                    <a:pt x="50806" y="16676"/>
                    <a:pt x="31980" y="4360"/>
                  </a:cubicBezTo>
                  <a:cubicBezTo>
                    <a:pt x="14277" y="-5831"/>
                    <a:pt x="0" y="2455"/>
                    <a:pt x="0" y="22839"/>
                  </a:cubicBezTo>
                  <a:cubicBezTo>
                    <a:pt x="1142" y="45585"/>
                    <a:pt x="13201" y="66378"/>
                    <a:pt x="32360" y="78655"/>
                  </a:cubicBezTo>
                  <a:cubicBezTo>
                    <a:pt x="37776" y="82303"/>
                    <a:pt x="44410" y="83675"/>
                    <a:pt x="50825" y="82465"/>
                  </a:cubicBezTo>
                  <a:lnTo>
                    <a:pt x="66148" y="109040"/>
                  </a:lnTo>
                  <a:cubicBezTo>
                    <a:pt x="67957" y="112088"/>
                    <a:pt x="70812" y="113803"/>
                    <a:pt x="72621" y="112755"/>
                  </a:cubicBezTo>
                  <a:cubicBezTo>
                    <a:pt x="74429" y="111707"/>
                    <a:pt x="73953" y="108088"/>
                    <a:pt x="72240" y="104944"/>
                  </a:cubicBezTo>
                  <a:close/>
                  <a:moveTo>
                    <a:pt x="49683" y="70273"/>
                  </a:moveTo>
                  <a:cubicBezTo>
                    <a:pt x="49131" y="70083"/>
                    <a:pt x="48522" y="70083"/>
                    <a:pt x="47970" y="70273"/>
                  </a:cubicBezTo>
                  <a:cubicBezTo>
                    <a:pt x="47532" y="70578"/>
                    <a:pt x="47198" y="71007"/>
                    <a:pt x="47018" y="71512"/>
                  </a:cubicBezTo>
                  <a:cubicBezTo>
                    <a:pt x="42011" y="72845"/>
                    <a:pt x="36682" y="71978"/>
                    <a:pt x="32360" y="69130"/>
                  </a:cubicBezTo>
                  <a:cubicBezTo>
                    <a:pt x="18198" y="59910"/>
                    <a:pt x="9289" y="44480"/>
                    <a:pt x="8376" y="27601"/>
                  </a:cubicBezTo>
                  <a:cubicBezTo>
                    <a:pt x="8376" y="12266"/>
                    <a:pt x="19131" y="6075"/>
                    <a:pt x="32360" y="13790"/>
                  </a:cubicBezTo>
                  <a:cubicBezTo>
                    <a:pt x="46494" y="23020"/>
                    <a:pt x="55374" y="38450"/>
                    <a:pt x="56250" y="55319"/>
                  </a:cubicBezTo>
                  <a:cubicBezTo>
                    <a:pt x="56678" y="61082"/>
                    <a:pt x="54213" y="66682"/>
                    <a:pt x="49683" y="7027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6" name="Google Shape;2096;p34"/>
            <p:cNvSpPr/>
            <p:nvPr/>
          </p:nvSpPr>
          <p:spPr>
            <a:xfrm>
              <a:off x="5099606" y="2084115"/>
              <a:ext cx="833576" cy="1053763"/>
            </a:xfrm>
            <a:custGeom>
              <a:avLst/>
              <a:gdLst/>
              <a:ahLst/>
              <a:cxnLst/>
              <a:rect l="l" t="t" r="r" b="b"/>
              <a:pathLst>
                <a:path w="833576" h="1053763" extrusionOk="0">
                  <a:moveTo>
                    <a:pt x="724017" y="325006"/>
                  </a:moveTo>
                  <a:cubicBezTo>
                    <a:pt x="569829" y="64973"/>
                    <a:pt x="310279" y="-65519"/>
                    <a:pt x="144289" y="32684"/>
                  </a:cubicBezTo>
                  <a:lnTo>
                    <a:pt x="0" y="115646"/>
                  </a:lnTo>
                  <a:lnTo>
                    <a:pt x="55298" y="207753"/>
                  </a:lnTo>
                  <a:cubicBezTo>
                    <a:pt x="64198" y="193570"/>
                    <a:pt x="74743" y="180502"/>
                    <a:pt x="86707" y="168796"/>
                  </a:cubicBezTo>
                  <a:cubicBezTo>
                    <a:pt x="226999" y="123266"/>
                    <a:pt x="419829" y="231947"/>
                    <a:pt x="538801" y="432067"/>
                  </a:cubicBezTo>
                  <a:cubicBezTo>
                    <a:pt x="657773" y="632187"/>
                    <a:pt x="660248" y="853929"/>
                    <a:pt x="553173" y="955370"/>
                  </a:cubicBezTo>
                  <a:cubicBezTo>
                    <a:pt x="539087" y="959809"/>
                    <a:pt x="524572" y="962714"/>
                    <a:pt x="509867" y="964038"/>
                  </a:cubicBezTo>
                  <a:lnTo>
                    <a:pt x="563833" y="1053764"/>
                  </a:lnTo>
                  <a:lnTo>
                    <a:pt x="702507" y="974230"/>
                  </a:lnTo>
                  <a:cubicBezTo>
                    <a:pt x="868496" y="875646"/>
                    <a:pt x="878109" y="584943"/>
                    <a:pt x="724017" y="325006"/>
                  </a:cubicBez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7" name="Google Shape;2097;p34"/>
            <p:cNvSpPr/>
            <p:nvPr/>
          </p:nvSpPr>
          <p:spPr>
            <a:xfrm>
              <a:off x="4974070" y="2163744"/>
              <a:ext cx="820424" cy="1006964"/>
            </a:xfrm>
            <a:custGeom>
              <a:avLst/>
              <a:gdLst/>
              <a:ahLst/>
              <a:cxnLst/>
              <a:rect l="l" t="t" r="r" b="b"/>
              <a:pathLst>
                <a:path w="820424" h="1006964" extrusionOk="0">
                  <a:moveTo>
                    <a:pt x="710783" y="325006"/>
                  </a:moveTo>
                  <a:cubicBezTo>
                    <a:pt x="556595" y="64973"/>
                    <a:pt x="297046" y="-65519"/>
                    <a:pt x="131056" y="32684"/>
                  </a:cubicBezTo>
                  <a:cubicBezTo>
                    <a:pt x="-34934" y="130886"/>
                    <a:pt x="-44547" y="421970"/>
                    <a:pt x="109641" y="682003"/>
                  </a:cubicBezTo>
                  <a:cubicBezTo>
                    <a:pt x="263829" y="942035"/>
                    <a:pt x="523378" y="1072528"/>
                    <a:pt x="689368" y="974230"/>
                  </a:cubicBezTo>
                  <a:cubicBezTo>
                    <a:pt x="855358" y="875932"/>
                    <a:pt x="864971" y="584848"/>
                    <a:pt x="710783" y="325006"/>
                  </a:cubicBezTo>
                  <a:close/>
                  <a:moveTo>
                    <a:pt x="678708" y="875836"/>
                  </a:moveTo>
                  <a:cubicBezTo>
                    <a:pt x="538321" y="921366"/>
                    <a:pt x="345586" y="812686"/>
                    <a:pt x="226614" y="612470"/>
                  </a:cubicBezTo>
                  <a:cubicBezTo>
                    <a:pt x="107642" y="412255"/>
                    <a:pt x="105168" y="190703"/>
                    <a:pt x="212242" y="89262"/>
                  </a:cubicBezTo>
                  <a:cubicBezTo>
                    <a:pt x="352534" y="43733"/>
                    <a:pt x="545364" y="152413"/>
                    <a:pt x="664336" y="352533"/>
                  </a:cubicBezTo>
                  <a:cubicBezTo>
                    <a:pt x="783309" y="552653"/>
                    <a:pt x="785783" y="774300"/>
                    <a:pt x="678708" y="875741"/>
                  </a:cubicBez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8" name="Google Shape;2098;p34"/>
            <p:cNvSpPr/>
            <p:nvPr/>
          </p:nvSpPr>
          <p:spPr>
            <a:xfrm>
              <a:off x="5034477" y="2242227"/>
              <a:ext cx="618491" cy="852150"/>
            </a:xfrm>
            <a:custGeom>
              <a:avLst/>
              <a:gdLst/>
              <a:ahLst/>
              <a:cxnLst/>
              <a:rect l="l" t="t" r="r" b="b"/>
              <a:pathLst>
                <a:path w="618491" h="852150" extrusionOk="0">
                  <a:moveTo>
                    <a:pt x="166398" y="533892"/>
                  </a:moveTo>
                  <a:cubicBezTo>
                    <a:pt x="47711" y="333866"/>
                    <a:pt x="44951" y="112124"/>
                    <a:pt x="152026" y="10683"/>
                  </a:cubicBezTo>
                  <a:cubicBezTo>
                    <a:pt x="213225" y="-9224"/>
                    <a:pt x="284513" y="301"/>
                    <a:pt x="355230" y="33924"/>
                  </a:cubicBezTo>
                  <a:cubicBezTo>
                    <a:pt x="268428" y="-7414"/>
                    <a:pt x="180960" y="-12844"/>
                    <a:pt x="112146" y="28019"/>
                  </a:cubicBezTo>
                  <a:cubicBezTo>
                    <a:pt x="-29192" y="111934"/>
                    <a:pt x="-38139" y="358250"/>
                    <a:pt x="92159" y="577992"/>
                  </a:cubicBezTo>
                  <a:cubicBezTo>
                    <a:pt x="222457" y="797734"/>
                    <a:pt x="442794" y="907938"/>
                    <a:pt x="584133" y="824023"/>
                  </a:cubicBezTo>
                  <a:cubicBezTo>
                    <a:pt x="596563" y="816432"/>
                    <a:pt x="608089" y="807450"/>
                    <a:pt x="618492" y="797258"/>
                  </a:cubicBezTo>
                  <a:cubicBezTo>
                    <a:pt x="477914" y="842787"/>
                    <a:pt x="284894" y="734107"/>
                    <a:pt x="166398" y="533892"/>
                  </a:cubicBezTo>
                  <a:close/>
                </a:path>
              </a:pathLst>
            </a:custGeom>
            <a:solidFill>
              <a:srgbClr val="A1A5B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9" name="Google Shape;2099;p34"/>
            <p:cNvSpPr/>
            <p:nvPr/>
          </p:nvSpPr>
          <p:spPr>
            <a:xfrm>
              <a:off x="5108865" y="2242623"/>
              <a:ext cx="621582" cy="807149"/>
            </a:xfrm>
            <a:custGeom>
              <a:avLst/>
              <a:gdLst/>
              <a:ahLst/>
              <a:cxnLst/>
              <a:rect l="l" t="t" r="r" b="b"/>
              <a:pathLst>
                <a:path w="621582" h="807149" extrusionOk="0">
                  <a:moveTo>
                    <a:pt x="529828" y="273559"/>
                  </a:moveTo>
                  <a:cubicBezTo>
                    <a:pt x="411141" y="73534"/>
                    <a:pt x="218026" y="-35242"/>
                    <a:pt x="77734" y="10288"/>
                  </a:cubicBezTo>
                  <a:cubicBezTo>
                    <a:pt x="-29341" y="111729"/>
                    <a:pt x="-26962" y="333376"/>
                    <a:pt x="92106" y="533496"/>
                  </a:cubicBezTo>
                  <a:cubicBezTo>
                    <a:pt x="211173" y="733616"/>
                    <a:pt x="403813" y="842392"/>
                    <a:pt x="544200" y="796862"/>
                  </a:cubicBezTo>
                  <a:cubicBezTo>
                    <a:pt x="650989" y="695421"/>
                    <a:pt x="648229" y="473774"/>
                    <a:pt x="529828" y="273559"/>
                  </a:cubicBez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0" name="Google Shape;2100;p34"/>
            <p:cNvSpPr/>
            <p:nvPr/>
          </p:nvSpPr>
          <p:spPr>
            <a:xfrm>
              <a:off x="5831808" y="2838412"/>
              <a:ext cx="311135" cy="259746"/>
            </a:xfrm>
            <a:custGeom>
              <a:avLst/>
              <a:gdLst/>
              <a:ahLst/>
              <a:cxnLst/>
              <a:rect l="l" t="t" r="r" b="b"/>
              <a:pathLst>
                <a:path w="311135" h="259746" extrusionOk="0">
                  <a:moveTo>
                    <a:pt x="0" y="0"/>
                  </a:moveTo>
                  <a:lnTo>
                    <a:pt x="311136" y="179546"/>
                  </a:lnTo>
                  <a:lnTo>
                    <a:pt x="311136" y="259747"/>
                  </a:lnTo>
                  <a:lnTo>
                    <a:pt x="0" y="80201"/>
                  </a:lnTo>
                  <a:lnTo>
                    <a:pt x="0" y="0"/>
                  </a:lnTo>
                  <a:close/>
                </a:path>
              </a:pathLst>
            </a:custGeom>
            <a:solidFill>
              <a:srgbClr val="B1B4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1" name="Google Shape;2101;p34"/>
            <p:cNvSpPr/>
            <p:nvPr/>
          </p:nvSpPr>
          <p:spPr>
            <a:xfrm>
              <a:off x="5831808" y="2798312"/>
              <a:ext cx="380520" cy="219646"/>
            </a:xfrm>
            <a:custGeom>
              <a:avLst/>
              <a:gdLst/>
              <a:ahLst/>
              <a:cxnLst/>
              <a:rect l="l" t="t" r="r" b="b"/>
              <a:pathLst>
                <a:path w="380520" h="219646" extrusionOk="0">
                  <a:moveTo>
                    <a:pt x="69384" y="0"/>
                  </a:moveTo>
                  <a:lnTo>
                    <a:pt x="380520" y="179546"/>
                  </a:lnTo>
                  <a:lnTo>
                    <a:pt x="311136" y="219646"/>
                  </a:lnTo>
                  <a:lnTo>
                    <a:pt x="0" y="40100"/>
                  </a:lnTo>
                  <a:lnTo>
                    <a:pt x="69384" y="0"/>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2" name="Google Shape;2102;p34"/>
            <p:cNvSpPr/>
            <p:nvPr/>
          </p:nvSpPr>
          <p:spPr>
            <a:xfrm>
              <a:off x="6056214" y="2910510"/>
              <a:ext cx="696628" cy="514166"/>
            </a:xfrm>
            <a:custGeom>
              <a:avLst/>
              <a:gdLst/>
              <a:ahLst/>
              <a:cxnLst/>
              <a:rect l="l" t="t" r="r" b="b"/>
              <a:pathLst>
                <a:path w="696628" h="514166" extrusionOk="0">
                  <a:moveTo>
                    <a:pt x="20772" y="62109"/>
                  </a:moveTo>
                  <a:cubicBezTo>
                    <a:pt x="50182" y="12389"/>
                    <a:pt x="99770" y="-12567"/>
                    <a:pt x="131464" y="6293"/>
                  </a:cubicBezTo>
                  <a:lnTo>
                    <a:pt x="696629" y="335096"/>
                  </a:lnTo>
                  <a:lnTo>
                    <a:pt x="588983" y="514166"/>
                  </a:lnTo>
                  <a:lnTo>
                    <a:pt x="24865" y="186030"/>
                  </a:lnTo>
                  <a:cubicBezTo>
                    <a:pt x="-6830" y="167170"/>
                    <a:pt x="-8257" y="111640"/>
                    <a:pt x="20772" y="6210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3" name="Google Shape;2103;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rgbClr val="8C5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4" name="Google Shape;2104;p34"/>
            <p:cNvSpPr/>
            <p:nvPr/>
          </p:nvSpPr>
          <p:spPr>
            <a:xfrm>
              <a:off x="6620145" y="3238764"/>
              <a:ext cx="156663" cy="192193"/>
            </a:xfrm>
            <a:custGeom>
              <a:avLst/>
              <a:gdLst/>
              <a:ahLst/>
              <a:cxnLst/>
              <a:rect l="l" t="t" r="r" b="b"/>
              <a:pathLst>
                <a:path w="156663" h="192193" extrusionOk="0">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5" name="Google Shape;2105;p34"/>
            <p:cNvSpPr/>
            <p:nvPr/>
          </p:nvSpPr>
          <p:spPr>
            <a:xfrm>
              <a:off x="3797207" y="2991392"/>
              <a:ext cx="2353338" cy="1403876"/>
            </a:xfrm>
            <a:custGeom>
              <a:avLst/>
              <a:gdLst/>
              <a:ahLst/>
              <a:cxnLst/>
              <a:rect l="l" t="t" r="r" b="b"/>
              <a:pathLst>
                <a:path w="2353338" h="1403876" extrusionOk="0">
                  <a:moveTo>
                    <a:pt x="2300432" y="1399691"/>
                  </a:moveTo>
                  <a:lnTo>
                    <a:pt x="7411" y="30758"/>
                  </a:lnTo>
                  <a:cubicBezTo>
                    <a:pt x="-3629" y="24471"/>
                    <a:pt x="-2106" y="13327"/>
                    <a:pt x="10457" y="5992"/>
                  </a:cubicBezTo>
                  <a:lnTo>
                    <a:pt x="10457" y="5992"/>
                  </a:lnTo>
                  <a:cubicBezTo>
                    <a:pt x="23658" y="-1342"/>
                    <a:pt x="39543" y="-1980"/>
                    <a:pt x="53287" y="4278"/>
                  </a:cubicBezTo>
                  <a:lnTo>
                    <a:pt x="2345927" y="1373211"/>
                  </a:lnTo>
                  <a:cubicBezTo>
                    <a:pt x="2356968" y="1379593"/>
                    <a:pt x="2355445" y="1390642"/>
                    <a:pt x="2342881" y="1397976"/>
                  </a:cubicBezTo>
                  <a:lnTo>
                    <a:pt x="2342881" y="1397976"/>
                  </a:lnTo>
                  <a:cubicBezTo>
                    <a:pt x="2329785" y="1405186"/>
                    <a:pt x="2314062" y="1405825"/>
                    <a:pt x="2300432" y="1399691"/>
                  </a:cubicBezTo>
                  <a:close/>
                </a:path>
              </a:pathLst>
            </a:custGeom>
            <a:solidFill>
              <a:srgbClr val="D6D8E5">
                <a:alpha val="2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6" name="Google Shape;2106;p34"/>
            <p:cNvSpPr/>
            <p:nvPr/>
          </p:nvSpPr>
          <p:spPr>
            <a:xfrm>
              <a:off x="2602525" y="4569200"/>
              <a:ext cx="891148" cy="510349"/>
            </a:xfrm>
            <a:custGeom>
              <a:avLst/>
              <a:gdLst/>
              <a:ahLst/>
              <a:cxnLst/>
              <a:rect l="l" t="t" r="r" b="b"/>
              <a:pathLst>
                <a:path w="891148" h="510349" extrusionOk="0">
                  <a:moveTo>
                    <a:pt x="356916" y="510349"/>
                  </a:moveTo>
                  <a:lnTo>
                    <a:pt x="0" y="306038"/>
                  </a:lnTo>
                  <a:lnTo>
                    <a:pt x="534232" y="0"/>
                  </a:lnTo>
                  <a:lnTo>
                    <a:pt x="891149" y="204311"/>
                  </a:lnTo>
                  <a:lnTo>
                    <a:pt x="356916" y="510349"/>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7" name="Google Shape;2107;p34"/>
            <p:cNvSpPr/>
            <p:nvPr/>
          </p:nvSpPr>
          <p:spPr>
            <a:xfrm>
              <a:off x="2671243" y="4325932"/>
              <a:ext cx="591243" cy="341661"/>
            </a:xfrm>
            <a:custGeom>
              <a:avLst/>
              <a:gdLst/>
              <a:ahLst/>
              <a:cxnLst/>
              <a:rect l="l" t="t" r="r" b="b"/>
              <a:pathLst>
                <a:path w="591243" h="341661" extrusionOk="0">
                  <a:moveTo>
                    <a:pt x="295622" y="341662"/>
                  </a:moveTo>
                  <a:lnTo>
                    <a:pt x="0" y="170783"/>
                  </a:lnTo>
                  <a:lnTo>
                    <a:pt x="295622" y="0"/>
                  </a:lnTo>
                  <a:lnTo>
                    <a:pt x="591244" y="170783"/>
                  </a:lnTo>
                  <a:lnTo>
                    <a:pt x="295622" y="341662"/>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8" name="Google Shape;2108;p34"/>
            <p:cNvSpPr/>
            <p:nvPr/>
          </p:nvSpPr>
          <p:spPr>
            <a:xfrm>
              <a:off x="2671243" y="4496715"/>
              <a:ext cx="295621" cy="512444"/>
            </a:xfrm>
            <a:custGeom>
              <a:avLst/>
              <a:gdLst/>
              <a:ahLst/>
              <a:cxnLst/>
              <a:rect l="l" t="t" r="r" b="b"/>
              <a:pathLst>
                <a:path w="295621" h="512444" extrusionOk="0">
                  <a:moveTo>
                    <a:pt x="295622" y="512445"/>
                  </a:moveTo>
                  <a:lnTo>
                    <a:pt x="0" y="341662"/>
                  </a:lnTo>
                  <a:lnTo>
                    <a:pt x="0" y="0"/>
                  </a:lnTo>
                  <a:lnTo>
                    <a:pt x="295622" y="170879"/>
                  </a:lnTo>
                  <a:lnTo>
                    <a:pt x="295622" y="512445"/>
                  </a:lnTo>
                  <a:close/>
                </a:path>
              </a:pathLst>
            </a:custGeom>
            <a:solidFill>
              <a:srgbClr val="B1B6C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9" name="Google Shape;2109;p34"/>
            <p:cNvSpPr/>
            <p:nvPr/>
          </p:nvSpPr>
          <p:spPr>
            <a:xfrm>
              <a:off x="2966865" y="4496715"/>
              <a:ext cx="295621" cy="512444"/>
            </a:xfrm>
            <a:custGeom>
              <a:avLst/>
              <a:gdLst/>
              <a:ahLst/>
              <a:cxnLst/>
              <a:rect l="l" t="t" r="r" b="b"/>
              <a:pathLst>
                <a:path w="295621" h="512444" extrusionOk="0">
                  <a:moveTo>
                    <a:pt x="295622" y="341662"/>
                  </a:moveTo>
                  <a:lnTo>
                    <a:pt x="0" y="512445"/>
                  </a:lnTo>
                  <a:lnTo>
                    <a:pt x="0" y="170879"/>
                  </a:lnTo>
                  <a:lnTo>
                    <a:pt x="295622" y="0"/>
                  </a:lnTo>
                  <a:lnTo>
                    <a:pt x="295622" y="341662"/>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0" name="Google Shape;2110;p34"/>
            <p:cNvSpPr/>
            <p:nvPr/>
          </p:nvSpPr>
          <p:spPr>
            <a:xfrm>
              <a:off x="3352925" y="4700698"/>
              <a:ext cx="220640" cy="124389"/>
            </a:xfrm>
            <a:custGeom>
              <a:avLst/>
              <a:gdLst/>
              <a:ahLst/>
              <a:cxnLst/>
              <a:rect l="l" t="t" r="r" b="b"/>
              <a:pathLst>
                <a:path w="220640" h="124389" extrusionOk="0">
                  <a:moveTo>
                    <a:pt x="11021" y="30141"/>
                  </a:moveTo>
                  <a:cubicBezTo>
                    <a:pt x="36663" y="37161"/>
                    <a:pt x="64037" y="33732"/>
                    <a:pt x="87163" y="20616"/>
                  </a:cubicBezTo>
                  <a:cubicBezTo>
                    <a:pt x="105532" y="21188"/>
                    <a:pt x="205088" y="-21484"/>
                    <a:pt x="218603" y="14330"/>
                  </a:cubicBezTo>
                  <a:cubicBezTo>
                    <a:pt x="230501" y="45762"/>
                    <a:pt x="187385" y="74813"/>
                    <a:pt x="164352" y="80338"/>
                  </a:cubicBezTo>
                  <a:cubicBezTo>
                    <a:pt x="114003" y="92530"/>
                    <a:pt x="76789" y="117676"/>
                    <a:pt x="56611" y="121867"/>
                  </a:cubicBezTo>
                  <a:cubicBezTo>
                    <a:pt x="41573" y="125105"/>
                    <a:pt x="22062" y="127201"/>
                    <a:pt x="10069" y="115295"/>
                  </a:cubicBezTo>
                  <a:cubicBezTo>
                    <a:pt x="-4112" y="101388"/>
                    <a:pt x="-2875" y="48905"/>
                    <a:pt x="11021"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1" name="Google Shape;2111;p34"/>
            <p:cNvSpPr/>
            <p:nvPr/>
          </p:nvSpPr>
          <p:spPr>
            <a:xfrm>
              <a:off x="3356617" y="4721600"/>
              <a:ext cx="217074" cy="103773"/>
            </a:xfrm>
            <a:custGeom>
              <a:avLst/>
              <a:gdLst/>
              <a:ahLst/>
              <a:cxnLst/>
              <a:rect l="l" t="t" r="r" b="b"/>
              <a:pathLst>
                <a:path w="217074" h="103773" extrusionOk="0">
                  <a:moveTo>
                    <a:pt x="53109" y="92583"/>
                  </a:moveTo>
                  <a:cubicBezTo>
                    <a:pt x="73287" y="88297"/>
                    <a:pt x="110216" y="63246"/>
                    <a:pt x="160850" y="51054"/>
                  </a:cubicBezTo>
                  <a:cubicBezTo>
                    <a:pt x="179886" y="46387"/>
                    <a:pt x="213388" y="25241"/>
                    <a:pt x="216720" y="0"/>
                  </a:cubicBezTo>
                  <a:cubicBezTo>
                    <a:pt x="221193" y="28575"/>
                    <a:pt x="182265" y="54578"/>
                    <a:pt x="160850" y="59722"/>
                  </a:cubicBezTo>
                  <a:cubicBezTo>
                    <a:pt x="110501" y="71914"/>
                    <a:pt x="73287" y="97059"/>
                    <a:pt x="53109" y="101251"/>
                  </a:cubicBezTo>
                  <a:cubicBezTo>
                    <a:pt x="38071" y="104489"/>
                    <a:pt x="18560" y="106584"/>
                    <a:pt x="6567" y="94678"/>
                  </a:cubicBezTo>
                  <a:cubicBezTo>
                    <a:pt x="3439" y="91269"/>
                    <a:pt x="1186" y="87154"/>
                    <a:pt x="0" y="82677"/>
                  </a:cubicBezTo>
                  <a:cubicBezTo>
                    <a:pt x="15148" y="94183"/>
                    <a:pt x="34836" y="97850"/>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2" name="Google Shape;2112;p34"/>
            <p:cNvSpPr/>
            <p:nvPr/>
          </p:nvSpPr>
          <p:spPr>
            <a:xfrm>
              <a:off x="3173533" y="4605067"/>
              <a:ext cx="220687" cy="124551"/>
            </a:xfrm>
            <a:custGeom>
              <a:avLst/>
              <a:gdLst/>
              <a:ahLst/>
              <a:cxnLst/>
              <a:rect l="l" t="t" r="r" b="b"/>
              <a:pathLst>
                <a:path w="220687" h="124551" extrusionOk="0">
                  <a:moveTo>
                    <a:pt x="11098" y="30141"/>
                  </a:moveTo>
                  <a:cubicBezTo>
                    <a:pt x="36743" y="37095"/>
                    <a:pt x="64094" y="33675"/>
                    <a:pt x="87240" y="20616"/>
                  </a:cubicBezTo>
                  <a:cubicBezTo>
                    <a:pt x="105609" y="21188"/>
                    <a:pt x="205070" y="-21484"/>
                    <a:pt x="218680" y="14330"/>
                  </a:cubicBezTo>
                  <a:cubicBezTo>
                    <a:pt x="230482" y="45762"/>
                    <a:pt x="187367" y="74718"/>
                    <a:pt x="164334" y="80338"/>
                  </a:cubicBezTo>
                  <a:cubicBezTo>
                    <a:pt x="114270" y="92816"/>
                    <a:pt x="76865" y="117962"/>
                    <a:pt x="57164" y="122058"/>
                  </a:cubicBezTo>
                  <a:cubicBezTo>
                    <a:pt x="42126" y="125296"/>
                    <a:pt x="22614" y="127296"/>
                    <a:pt x="10622" y="115485"/>
                  </a:cubicBezTo>
                  <a:cubicBezTo>
                    <a:pt x="-4226" y="101388"/>
                    <a:pt x="-2989" y="48810"/>
                    <a:pt x="11098" y="30141"/>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3" name="Google Shape;2113;p34"/>
            <p:cNvSpPr/>
            <p:nvPr/>
          </p:nvSpPr>
          <p:spPr>
            <a:xfrm>
              <a:off x="3177588" y="4625969"/>
              <a:ext cx="217074" cy="103649"/>
            </a:xfrm>
            <a:custGeom>
              <a:avLst/>
              <a:gdLst/>
              <a:ahLst/>
              <a:cxnLst/>
              <a:rect l="l" t="t" r="r" b="b"/>
              <a:pathLst>
                <a:path w="217074" h="103649" extrusionOk="0">
                  <a:moveTo>
                    <a:pt x="53109" y="92583"/>
                  </a:moveTo>
                  <a:cubicBezTo>
                    <a:pt x="73287" y="88297"/>
                    <a:pt x="110216" y="63246"/>
                    <a:pt x="160755" y="51054"/>
                  </a:cubicBezTo>
                  <a:cubicBezTo>
                    <a:pt x="179791" y="46387"/>
                    <a:pt x="213388" y="25241"/>
                    <a:pt x="216720" y="0"/>
                  </a:cubicBezTo>
                  <a:cubicBezTo>
                    <a:pt x="221193" y="28575"/>
                    <a:pt x="182265" y="54483"/>
                    <a:pt x="160755" y="59722"/>
                  </a:cubicBezTo>
                  <a:cubicBezTo>
                    <a:pt x="110216" y="71914"/>
                    <a:pt x="72811" y="97060"/>
                    <a:pt x="53109" y="101155"/>
                  </a:cubicBezTo>
                  <a:cubicBezTo>
                    <a:pt x="38071" y="104394"/>
                    <a:pt x="18560" y="106394"/>
                    <a:pt x="6567" y="94583"/>
                  </a:cubicBezTo>
                  <a:cubicBezTo>
                    <a:pt x="3481" y="91145"/>
                    <a:pt x="1233" y="87039"/>
                    <a:pt x="0" y="82582"/>
                  </a:cubicBezTo>
                  <a:cubicBezTo>
                    <a:pt x="15132" y="94116"/>
                    <a:pt x="34821" y="97831"/>
                    <a:pt x="53109" y="92583"/>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4" name="Google Shape;2114;p34"/>
            <p:cNvSpPr/>
            <p:nvPr/>
          </p:nvSpPr>
          <p:spPr>
            <a:xfrm>
              <a:off x="2766014" y="4132721"/>
              <a:ext cx="711887" cy="612953"/>
            </a:xfrm>
            <a:custGeom>
              <a:avLst/>
              <a:gdLst/>
              <a:ahLst/>
              <a:cxnLst/>
              <a:rect l="l" t="t" r="r" b="b"/>
              <a:pathLst>
                <a:path w="711887" h="612953" extrusionOk="0">
                  <a:moveTo>
                    <a:pt x="139081" y="378472"/>
                  </a:moveTo>
                  <a:cubicBezTo>
                    <a:pt x="216746" y="412572"/>
                    <a:pt x="289937" y="418001"/>
                    <a:pt x="349804" y="385806"/>
                  </a:cubicBezTo>
                  <a:lnTo>
                    <a:pt x="411670" y="350088"/>
                  </a:lnTo>
                  <a:cubicBezTo>
                    <a:pt x="415381" y="430002"/>
                    <a:pt x="418903" y="506774"/>
                    <a:pt x="418903" y="506774"/>
                  </a:cubicBezTo>
                  <a:cubicBezTo>
                    <a:pt x="418903" y="506774"/>
                    <a:pt x="466492" y="542683"/>
                    <a:pt x="503231" y="510679"/>
                  </a:cubicBezTo>
                  <a:cubicBezTo>
                    <a:pt x="503231" y="510679"/>
                    <a:pt x="510940" y="398475"/>
                    <a:pt x="518744" y="288175"/>
                  </a:cubicBezTo>
                  <a:lnTo>
                    <a:pt x="583656" y="250742"/>
                  </a:lnTo>
                  <a:cubicBezTo>
                    <a:pt x="582151" y="256628"/>
                    <a:pt x="581321" y="262667"/>
                    <a:pt x="581181" y="268744"/>
                  </a:cubicBezTo>
                  <a:cubicBezTo>
                    <a:pt x="581657" y="289699"/>
                    <a:pt x="596219" y="601262"/>
                    <a:pt x="596219" y="601262"/>
                  </a:cubicBezTo>
                  <a:cubicBezTo>
                    <a:pt x="596219" y="601262"/>
                    <a:pt x="643808" y="629837"/>
                    <a:pt x="680927" y="597642"/>
                  </a:cubicBezTo>
                  <a:cubicBezTo>
                    <a:pt x="680927" y="597642"/>
                    <a:pt x="705769" y="236645"/>
                    <a:pt x="711479" y="179019"/>
                  </a:cubicBezTo>
                  <a:cubicBezTo>
                    <a:pt x="717951" y="114153"/>
                    <a:pt x="645997" y="82149"/>
                    <a:pt x="600407" y="98818"/>
                  </a:cubicBezTo>
                  <a:cubicBezTo>
                    <a:pt x="589842" y="102628"/>
                    <a:pt x="563764" y="112344"/>
                    <a:pt x="530832" y="124631"/>
                  </a:cubicBezTo>
                  <a:cubicBezTo>
                    <a:pt x="532260" y="106629"/>
                    <a:pt x="533402" y="92532"/>
                    <a:pt x="534258" y="84531"/>
                  </a:cubicBezTo>
                  <a:cubicBezTo>
                    <a:pt x="540635" y="19665"/>
                    <a:pt x="468681" y="-12243"/>
                    <a:pt x="423186" y="4330"/>
                  </a:cubicBezTo>
                  <a:cubicBezTo>
                    <a:pt x="381689" y="19475"/>
                    <a:pt x="101581" y="124631"/>
                    <a:pt x="101581" y="124631"/>
                  </a:cubicBezTo>
                  <a:cubicBezTo>
                    <a:pt x="103236" y="151558"/>
                    <a:pt x="106414" y="178362"/>
                    <a:pt x="111098" y="204927"/>
                  </a:cubicBezTo>
                  <a:lnTo>
                    <a:pt x="407" y="195402"/>
                  </a:lnTo>
                  <a:cubicBezTo>
                    <a:pt x="-5875" y="299700"/>
                    <a:pt x="61511" y="344277"/>
                    <a:pt x="139081" y="378472"/>
                  </a:cubicBezTo>
                  <a:close/>
                  <a:moveTo>
                    <a:pt x="332291" y="199021"/>
                  </a:moveTo>
                  <a:lnTo>
                    <a:pt x="406340" y="156254"/>
                  </a:lnTo>
                  <a:cubicBezTo>
                    <a:pt x="405118" y="161483"/>
                    <a:pt x="404323" y="166798"/>
                    <a:pt x="403960" y="172161"/>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5" name="Google Shape;2115;p34"/>
            <p:cNvSpPr/>
            <p:nvPr/>
          </p:nvSpPr>
          <p:spPr>
            <a:xfrm>
              <a:off x="2706078" y="4012750"/>
              <a:ext cx="153426" cy="268033"/>
            </a:xfrm>
            <a:custGeom>
              <a:avLst/>
              <a:gdLst/>
              <a:ahLst/>
              <a:cxnLst/>
              <a:rect l="l" t="t" r="r" b="b"/>
              <a:pathLst>
                <a:path w="153426" h="268033" extrusionOk="0">
                  <a:moveTo>
                    <a:pt x="0" y="0"/>
                  </a:moveTo>
                  <a:cubicBezTo>
                    <a:pt x="0" y="0"/>
                    <a:pt x="9518" y="137731"/>
                    <a:pt x="27221" y="157544"/>
                  </a:cubicBezTo>
                  <a:cubicBezTo>
                    <a:pt x="44924" y="177355"/>
                    <a:pt x="106313" y="190500"/>
                    <a:pt x="106313" y="190500"/>
                  </a:cubicBezTo>
                  <a:lnTo>
                    <a:pt x="153426" y="268034"/>
                  </a:lnTo>
                  <a:cubicBezTo>
                    <a:pt x="153426" y="268034"/>
                    <a:pt x="110501" y="21717"/>
                    <a:pt x="101174" y="15812"/>
                  </a:cubicBezTo>
                  <a:cubicBezTo>
                    <a:pt x="91846" y="9906"/>
                    <a:pt x="0" y="0"/>
                    <a:pt x="0" y="0"/>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6" name="Google Shape;2116;p34"/>
            <p:cNvSpPr/>
            <p:nvPr/>
          </p:nvSpPr>
          <p:spPr>
            <a:xfrm>
              <a:off x="2694181" y="3854621"/>
              <a:ext cx="102411" cy="197244"/>
            </a:xfrm>
            <a:custGeom>
              <a:avLst/>
              <a:gdLst/>
              <a:ahLst/>
              <a:cxnLst/>
              <a:rect l="l" t="t" r="r" b="b"/>
              <a:pathLst>
                <a:path w="102411" h="197244" extrusionOk="0">
                  <a:moveTo>
                    <a:pt x="102411" y="4776"/>
                  </a:moveTo>
                  <a:cubicBezTo>
                    <a:pt x="78681" y="-6244"/>
                    <a:pt x="50468" y="2376"/>
                    <a:pt x="36929" y="24778"/>
                  </a:cubicBezTo>
                  <a:cubicBezTo>
                    <a:pt x="19607" y="53353"/>
                    <a:pt x="1618" y="151842"/>
                    <a:pt x="0" y="168701"/>
                  </a:cubicBezTo>
                  <a:cubicBezTo>
                    <a:pt x="0" y="168701"/>
                    <a:pt x="24270" y="202229"/>
                    <a:pt x="60723" y="19660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7" name="Google Shape;2117;p34"/>
            <p:cNvSpPr/>
            <p:nvPr/>
          </p:nvSpPr>
          <p:spPr>
            <a:xfrm>
              <a:off x="2799755" y="3593223"/>
              <a:ext cx="234442" cy="375527"/>
            </a:xfrm>
            <a:custGeom>
              <a:avLst/>
              <a:gdLst/>
              <a:ahLst/>
              <a:cxnLst/>
              <a:rect l="l" t="t" r="r" b="b"/>
              <a:pathLst>
                <a:path w="234442" h="375527" extrusionOk="0">
                  <a:moveTo>
                    <a:pt x="13397" y="267888"/>
                  </a:moveTo>
                  <a:cubicBezTo>
                    <a:pt x="37192" y="269032"/>
                    <a:pt x="54895" y="275127"/>
                    <a:pt x="57845" y="267888"/>
                  </a:cubicBezTo>
                  <a:cubicBezTo>
                    <a:pt x="60387" y="255592"/>
                    <a:pt x="62198" y="243152"/>
                    <a:pt x="63271" y="230646"/>
                  </a:cubicBezTo>
                  <a:cubicBezTo>
                    <a:pt x="60510" y="223693"/>
                    <a:pt x="58131" y="216263"/>
                    <a:pt x="58131" y="216263"/>
                  </a:cubicBezTo>
                  <a:cubicBezTo>
                    <a:pt x="28245" y="197880"/>
                    <a:pt x="18823" y="165590"/>
                    <a:pt x="14920" y="127966"/>
                  </a:cubicBezTo>
                  <a:cubicBezTo>
                    <a:pt x="8258" y="63673"/>
                    <a:pt x="42903" y="7380"/>
                    <a:pt x="107243" y="617"/>
                  </a:cubicBezTo>
                  <a:cubicBezTo>
                    <a:pt x="167585" y="-5670"/>
                    <a:pt x="211938" y="36812"/>
                    <a:pt x="223931" y="95200"/>
                  </a:cubicBezTo>
                  <a:cubicBezTo>
                    <a:pt x="230307" y="123775"/>
                    <a:pt x="242966" y="178449"/>
                    <a:pt x="225834" y="225788"/>
                  </a:cubicBezTo>
                  <a:cubicBezTo>
                    <a:pt x="216316" y="252268"/>
                    <a:pt x="203848" y="273413"/>
                    <a:pt x="191475" y="277413"/>
                  </a:cubicBezTo>
                  <a:cubicBezTo>
                    <a:pt x="179496" y="277042"/>
                    <a:pt x="167548" y="275994"/>
                    <a:pt x="155688" y="274270"/>
                  </a:cubicBezTo>
                  <a:lnTo>
                    <a:pt x="155688" y="274270"/>
                  </a:lnTo>
                  <a:cubicBezTo>
                    <a:pt x="155688" y="274270"/>
                    <a:pt x="152452" y="292177"/>
                    <a:pt x="150263" y="303607"/>
                  </a:cubicBezTo>
                  <a:cubicBezTo>
                    <a:pt x="148074" y="315037"/>
                    <a:pt x="148930" y="321133"/>
                    <a:pt x="171678" y="335230"/>
                  </a:cubicBezTo>
                  <a:cubicBezTo>
                    <a:pt x="194425" y="349327"/>
                    <a:pt x="137224" y="378188"/>
                    <a:pt x="99819" y="375330"/>
                  </a:cubicBezTo>
                  <a:cubicBezTo>
                    <a:pt x="62414" y="372473"/>
                    <a:pt x="20250" y="349899"/>
                    <a:pt x="8734" y="325705"/>
                  </a:cubicBezTo>
                  <a:cubicBezTo>
                    <a:pt x="-4115" y="298940"/>
                    <a:pt x="-2973" y="267126"/>
                    <a:pt x="13397" y="267888"/>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18" name="Google Shape;2118;p34"/>
            <p:cNvGrpSpPr/>
            <p:nvPr/>
          </p:nvGrpSpPr>
          <p:grpSpPr>
            <a:xfrm>
              <a:off x="2941619" y="3895613"/>
              <a:ext cx="483621" cy="510995"/>
              <a:chOff x="4345944" y="4626313"/>
              <a:chExt cx="483621" cy="510995"/>
            </a:xfrm>
          </p:grpSpPr>
          <p:grpSp>
            <p:nvGrpSpPr>
              <p:cNvPr id="2119" name="Google Shape;2119;p34"/>
              <p:cNvGrpSpPr/>
              <p:nvPr/>
            </p:nvGrpSpPr>
            <p:grpSpPr>
              <a:xfrm>
                <a:off x="4345944" y="4852987"/>
                <a:ext cx="474200" cy="284321"/>
                <a:chOff x="4345944" y="4852987"/>
                <a:chExt cx="474200" cy="284321"/>
              </a:xfrm>
            </p:grpSpPr>
            <p:sp>
              <p:nvSpPr>
                <p:cNvPr id="2120" name="Google Shape;2120;p34"/>
                <p:cNvSpPr/>
                <p:nvPr/>
              </p:nvSpPr>
              <p:spPr>
                <a:xfrm>
                  <a:off x="4346061" y="4969668"/>
                  <a:ext cx="474083" cy="167618"/>
                </a:xfrm>
                <a:custGeom>
                  <a:avLst/>
                  <a:gdLst/>
                  <a:ahLst/>
                  <a:cxnLst/>
                  <a:rect l="l" t="t" r="r" b="b"/>
                  <a:pathLst>
                    <a:path w="474083" h="167618" extrusionOk="0">
                      <a:moveTo>
                        <a:pt x="474082" y="43529"/>
                      </a:moveTo>
                      <a:lnTo>
                        <a:pt x="474082" y="43529"/>
                      </a:lnTo>
                      <a:cubicBezTo>
                        <a:pt x="474178" y="50425"/>
                        <a:pt x="470537" y="56845"/>
                        <a:pt x="464564" y="60293"/>
                      </a:cubicBezTo>
                      <a:lnTo>
                        <a:pt x="283155" y="165068"/>
                      </a:lnTo>
                      <a:cubicBezTo>
                        <a:pt x="277266" y="168469"/>
                        <a:pt x="270009" y="168469"/>
                        <a:pt x="264120" y="165068"/>
                      </a:cubicBezTo>
                      <a:lnTo>
                        <a:pt x="9520" y="18193"/>
                      </a:lnTo>
                      <a:cubicBezTo>
                        <a:pt x="3547" y="14745"/>
                        <a:pt x="-94" y="8334"/>
                        <a:pt x="2" y="1429"/>
                      </a:cubicBezTo>
                      <a:lnTo>
                        <a:pt x="2"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1" name="Google Shape;2121;p34"/>
                <p:cNvSpPr/>
                <p:nvPr/>
              </p:nvSpPr>
              <p:spPr>
                <a:xfrm>
                  <a:off x="4619603" y="5013483"/>
                  <a:ext cx="200539" cy="123825"/>
                </a:xfrm>
                <a:custGeom>
                  <a:avLst/>
                  <a:gdLst/>
                  <a:ahLst/>
                  <a:cxnLst/>
                  <a:rect l="l" t="t" r="r" b="b"/>
                  <a:pathLst>
                    <a:path w="200539" h="123825" extrusionOk="0">
                      <a:moveTo>
                        <a:pt x="190926" y="16478"/>
                      </a:moveTo>
                      <a:lnTo>
                        <a:pt x="9518" y="121253"/>
                      </a:lnTo>
                      <a:cubicBezTo>
                        <a:pt x="6626" y="122930"/>
                        <a:pt x="3344" y="123815"/>
                        <a:pt x="0" y="123825"/>
                      </a:cubicBezTo>
                      <a:lnTo>
                        <a:pt x="0" y="0"/>
                      </a:lnTo>
                      <a:lnTo>
                        <a:pt x="200539" y="0"/>
                      </a:lnTo>
                      <a:cubicBezTo>
                        <a:pt x="200513" y="6820"/>
                        <a:pt x="196846" y="13106"/>
                        <a:pt x="190926" y="16478"/>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2" name="Google Shape;2122;p34"/>
                <p:cNvSpPr/>
                <p:nvPr/>
              </p:nvSpPr>
              <p:spPr>
                <a:xfrm>
                  <a:off x="4345944" y="4852987"/>
                  <a:ext cx="474198" cy="274003"/>
                </a:xfrm>
                <a:custGeom>
                  <a:avLst/>
                  <a:gdLst/>
                  <a:ahLst/>
                  <a:cxnLst/>
                  <a:rect l="l" t="t" r="r" b="b"/>
                  <a:pathLst>
                    <a:path w="474198" h="274003" extrusionOk="0">
                      <a:moveTo>
                        <a:pt x="280322" y="272224"/>
                      </a:moveTo>
                      <a:cubicBezTo>
                        <a:pt x="276096" y="274596"/>
                        <a:pt x="270938" y="274596"/>
                        <a:pt x="266712" y="272224"/>
                      </a:cubicBezTo>
                      <a:lnTo>
                        <a:pt x="2498" y="119824"/>
                      </a:lnTo>
                      <a:cubicBezTo>
                        <a:pt x="-833" y="117824"/>
                        <a:pt x="-833" y="114681"/>
                        <a:pt x="2498" y="112776"/>
                      </a:cubicBezTo>
                      <a:lnTo>
                        <a:pt x="197137" y="0"/>
                      </a:lnTo>
                      <a:lnTo>
                        <a:pt x="474199" y="16021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2123" name="Google Shape;2123;p34"/>
                <p:cNvGrpSpPr/>
                <p:nvPr/>
              </p:nvGrpSpPr>
              <p:grpSpPr>
                <a:xfrm>
                  <a:off x="4457040" y="4985575"/>
                  <a:ext cx="133724" cy="77247"/>
                  <a:chOff x="4457040" y="4985575"/>
                  <a:chExt cx="133724" cy="77247"/>
                </a:xfrm>
              </p:grpSpPr>
              <p:sp>
                <p:nvSpPr>
                  <p:cNvPr id="2124" name="Google Shape;2124;p34"/>
                  <p:cNvSpPr/>
                  <p:nvPr/>
                </p:nvSpPr>
                <p:spPr>
                  <a:xfrm>
                    <a:off x="4457040" y="4985575"/>
                    <a:ext cx="133724" cy="77247"/>
                  </a:xfrm>
                  <a:custGeom>
                    <a:avLst/>
                    <a:gdLst/>
                    <a:ahLst/>
                    <a:cxnLst/>
                    <a:rect l="l" t="t" r="r" b="b"/>
                    <a:pathLst>
                      <a:path w="133724" h="77247" extrusionOk="0">
                        <a:moveTo>
                          <a:pt x="0" y="27622"/>
                        </a:moveTo>
                        <a:lnTo>
                          <a:pt x="1332" y="28384"/>
                        </a:lnTo>
                        <a:lnTo>
                          <a:pt x="85945" y="77248"/>
                        </a:lnTo>
                        <a:lnTo>
                          <a:pt x="132487" y="50387"/>
                        </a:lnTo>
                        <a:lnTo>
                          <a:pt x="133725" y="49625"/>
                        </a:lnTo>
                        <a:lnTo>
                          <a:pt x="47779" y="0"/>
                        </a:lnTo>
                        <a:lnTo>
                          <a:pt x="0" y="27622"/>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5" name="Google Shape;2125;p34"/>
                  <p:cNvSpPr/>
                  <p:nvPr/>
                </p:nvSpPr>
                <p:spPr>
                  <a:xfrm>
                    <a:off x="4458372" y="4987099"/>
                    <a:ext cx="131154" cy="75723"/>
                  </a:xfrm>
                  <a:custGeom>
                    <a:avLst/>
                    <a:gdLst/>
                    <a:ahLst/>
                    <a:cxnLst/>
                    <a:rect l="l" t="t" r="r" b="b"/>
                    <a:pathLst>
                      <a:path w="131154" h="75723" extrusionOk="0">
                        <a:moveTo>
                          <a:pt x="0" y="26861"/>
                        </a:moveTo>
                        <a:lnTo>
                          <a:pt x="84613" y="75724"/>
                        </a:lnTo>
                        <a:lnTo>
                          <a:pt x="131155" y="48863"/>
                        </a:lnTo>
                        <a:lnTo>
                          <a:pt x="46447" y="0"/>
                        </a:lnTo>
                        <a:lnTo>
                          <a:pt x="0" y="2686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26" name="Google Shape;2126;p34"/>
                <p:cNvSpPr/>
                <p:nvPr/>
              </p:nvSpPr>
              <p:spPr>
                <a:xfrm>
                  <a:off x="4747605" y="5011693"/>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0" y="9696"/>
                      </a:lnTo>
                      <a:cubicBezTo>
                        <a:pt x="29613" y="9030"/>
                        <a:pt x="29708" y="8077"/>
                        <a:pt x="28470" y="7506"/>
                      </a:cubicBezTo>
                      <a:lnTo>
                        <a:pt x="16288" y="457"/>
                      </a:lnTo>
                      <a:cubicBezTo>
                        <a:pt x="15059" y="-152"/>
                        <a:pt x="13614" y="-152"/>
                        <a:pt x="12385" y="457"/>
                      </a:cubicBezTo>
                      <a:lnTo>
                        <a:pt x="679" y="7220"/>
                      </a:lnTo>
                      <a:cubicBezTo>
                        <a:pt x="-178" y="798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7" name="Google Shape;2127;p34"/>
                <p:cNvSpPr/>
                <p:nvPr/>
              </p:nvSpPr>
              <p:spPr>
                <a:xfrm>
                  <a:off x="4730414" y="5001691"/>
                  <a:ext cx="29303" cy="16916"/>
                </a:xfrm>
                <a:custGeom>
                  <a:avLst/>
                  <a:gdLst/>
                  <a:ahLst/>
                  <a:cxnLst/>
                  <a:rect l="l" t="t" r="r" b="b"/>
                  <a:pathLst>
                    <a:path w="29303" h="16916" extrusionOk="0">
                      <a:moveTo>
                        <a:pt x="642" y="9411"/>
                      </a:moveTo>
                      <a:lnTo>
                        <a:pt x="12825" y="16459"/>
                      </a:lnTo>
                      <a:cubicBezTo>
                        <a:pt x="14054" y="17069"/>
                        <a:pt x="15499" y="17069"/>
                        <a:pt x="16727" y="16459"/>
                      </a:cubicBezTo>
                      <a:lnTo>
                        <a:pt x="28339" y="9696"/>
                      </a:lnTo>
                      <a:cubicBezTo>
                        <a:pt x="29576" y="9030"/>
                        <a:pt x="29672" y="8077"/>
                        <a:pt x="28339" y="7506"/>
                      </a:cubicBezTo>
                      <a:lnTo>
                        <a:pt x="16156" y="457"/>
                      </a:lnTo>
                      <a:cubicBezTo>
                        <a:pt x="14928" y="-152"/>
                        <a:pt x="13483" y="-152"/>
                        <a:pt x="12254" y="457"/>
                      </a:cubicBezTo>
                      <a:lnTo>
                        <a:pt x="642" y="7124"/>
                      </a:lnTo>
                      <a:cubicBezTo>
                        <a:pt x="-214" y="7791"/>
                        <a:pt x="-214" y="8458"/>
                        <a:pt x="642"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8" name="Google Shape;2128;p34"/>
                <p:cNvSpPr/>
                <p:nvPr/>
              </p:nvSpPr>
              <p:spPr>
                <a:xfrm>
                  <a:off x="4713055" y="4991690"/>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792"/>
                      </a:lnTo>
                      <a:cubicBezTo>
                        <a:pt x="29613" y="9125"/>
                        <a:pt x="29708" y="8077"/>
                        <a:pt x="28471" y="7506"/>
                      </a:cubicBezTo>
                      <a:lnTo>
                        <a:pt x="16193" y="457"/>
                      </a:lnTo>
                      <a:cubicBezTo>
                        <a:pt x="14997" y="-152"/>
                        <a:pt x="13581" y="-152"/>
                        <a:pt x="12385" y="457"/>
                      </a:cubicBezTo>
                      <a:lnTo>
                        <a:pt x="679" y="7125"/>
                      </a:lnTo>
                      <a:cubicBezTo>
                        <a:pt x="-178" y="7792"/>
                        <a:pt x="-273" y="8935"/>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9" name="Google Shape;2129;p34"/>
                <p:cNvSpPr/>
                <p:nvPr/>
              </p:nvSpPr>
              <p:spPr>
                <a:xfrm>
                  <a:off x="4695787" y="4981117"/>
                  <a:ext cx="29345" cy="17487"/>
                </a:xfrm>
                <a:custGeom>
                  <a:avLst/>
                  <a:gdLst/>
                  <a:ahLst/>
                  <a:cxnLst/>
                  <a:rect l="l" t="t" r="r" b="b"/>
                  <a:pathLst>
                    <a:path w="29345" h="17487" extrusionOk="0">
                      <a:moveTo>
                        <a:pt x="720" y="9982"/>
                      </a:moveTo>
                      <a:lnTo>
                        <a:pt x="12903" y="17031"/>
                      </a:lnTo>
                      <a:cubicBezTo>
                        <a:pt x="14131" y="17640"/>
                        <a:pt x="15576" y="17640"/>
                        <a:pt x="16805" y="17031"/>
                      </a:cubicBezTo>
                      <a:lnTo>
                        <a:pt x="28417" y="10363"/>
                      </a:lnTo>
                      <a:cubicBezTo>
                        <a:pt x="29559" y="9696"/>
                        <a:pt x="29749" y="8649"/>
                        <a:pt x="28417" y="8077"/>
                      </a:cubicBezTo>
                      <a:lnTo>
                        <a:pt x="16519" y="457"/>
                      </a:lnTo>
                      <a:cubicBezTo>
                        <a:pt x="15291" y="-152"/>
                        <a:pt x="13846" y="-152"/>
                        <a:pt x="12617" y="457"/>
                      </a:cubicBezTo>
                      <a:lnTo>
                        <a:pt x="1005" y="7125"/>
                      </a:lnTo>
                      <a:cubicBezTo>
                        <a:pt x="-232" y="8363"/>
                        <a:pt x="-327" y="9411"/>
                        <a:pt x="720"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0" name="Google Shape;2130;p34"/>
                <p:cNvSpPr/>
                <p:nvPr/>
              </p:nvSpPr>
              <p:spPr>
                <a:xfrm>
                  <a:off x="4678497" y="4971592"/>
                  <a:ext cx="29372" cy="17487"/>
                </a:xfrm>
                <a:custGeom>
                  <a:avLst/>
                  <a:gdLst/>
                  <a:ahLst/>
                  <a:cxnLst/>
                  <a:rect l="l" t="t" r="r" b="b"/>
                  <a:pathLst>
                    <a:path w="29372" h="17487" extrusionOk="0">
                      <a:moveTo>
                        <a:pt x="688" y="9982"/>
                      </a:moveTo>
                      <a:lnTo>
                        <a:pt x="12871" y="17031"/>
                      </a:lnTo>
                      <a:cubicBezTo>
                        <a:pt x="14099" y="17640"/>
                        <a:pt x="15544" y="17640"/>
                        <a:pt x="16773" y="17031"/>
                      </a:cubicBezTo>
                      <a:lnTo>
                        <a:pt x="28480" y="10268"/>
                      </a:lnTo>
                      <a:cubicBezTo>
                        <a:pt x="29622" y="9601"/>
                        <a:pt x="29717" y="8553"/>
                        <a:pt x="28480" y="7982"/>
                      </a:cubicBezTo>
                      <a:lnTo>
                        <a:pt x="16487" y="457"/>
                      </a:lnTo>
                      <a:cubicBezTo>
                        <a:pt x="15259" y="-152"/>
                        <a:pt x="13814" y="-152"/>
                        <a:pt x="12585" y="457"/>
                      </a:cubicBezTo>
                      <a:lnTo>
                        <a:pt x="973" y="7220"/>
                      </a:lnTo>
                      <a:cubicBezTo>
                        <a:pt x="-169" y="7982"/>
                        <a:pt x="-359" y="8935"/>
                        <a:pt x="688"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1" name="Google Shape;2131;p34"/>
                <p:cNvSpPr/>
                <p:nvPr/>
              </p:nvSpPr>
              <p:spPr>
                <a:xfrm>
                  <a:off x="4661184" y="4961591"/>
                  <a:ext cx="29363" cy="17011"/>
                </a:xfrm>
                <a:custGeom>
                  <a:avLst/>
                  <a:gdLst/>
                  <a:ahLst/>
                  <a:cxnLst/>
                  <a:rect l="l" t="t" r="r" b="b"/>
                  <a:pathLst>
                    <a:path w="29363" h="17011" extrusionOk="0">
                      <a:moveTo>
                        <a:pt x="679" y="9506"/>
                      </a:moveTo>
                      <a:lnTo>
                        <a:pt x="12957" y="16555"/>
                      </a:lnTo>
                      <a:cubicBezTo>
                        <a:pt x="14152" y="17164"/>
                        <a:pt x="15568" y="17164"/>
                        <a:pt x="16764" y="16555"/>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4"/>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2" name="Google Shape;2132;p34"/>
                <p:cNvSpPr/>
                <p:nvPr/>
              </p:nvSpPr>
              <p:spPr>
                <a:xfrm>
                  <a:off x="4643896" y="4951685"/>
                  <a:ext cx="29270" cy="17011"/>
                </a:xfrm>
                <a:custGeom>
                  <a:avLst/>
                  <a:gdLst/>
                  <a:ahLst/>
                  <a:cxnLst/>
                  <a:rect l="l" t="t" r="r" b="b"/>
                  <a:pathLst>
                    <a:path w="29270" h="17011" extrusionOk="0">
                      <a:moveTo>
                        <a:pt x="644" y="9411"/>
                      </a:moveTo>
                      <a:lnTo>
                        <a:pt x="12827" y="16554"/>
                      </a:lnTo>
                      <a:cubicBezTo>
                        <a:pt x="14056" y="17164"/>
                        <a:pt x="15501" y="17164"/>
                        <a:pt x="16729" y="16554"/>
                      </a:cubicBezTo>
                      <a:lnTo>
                        <a:pt x="28341" y="9792"/>
                      </a:lnTo>
                      <a:cubicBezTo>
                        <a:pt x="29483" y="9125"/>
                        <a:pt x="29674" y="8172"/>
                        <a:pt x="28341" y="7601"/>
                      </a:cubicBezTo>
                      <a:lnTo>
                        <a:pt x="16158" y="457"/>
                      </a:lnTo>
                      <a:cubicBezTo>
                        <a:pt x="14930" y="-152"/>
                        <a:pt x="13485" y="-152"/>
                        <a:pt x="12256" y="457"/>
                      </a:cubicBezTo>
                      <a:lnTo>
                        <a:pt x="644" y="7220"/>
                      </a:lnTo>
                      <a:cubicBezTo>
                        <a:pt x="-117" y="7887"/>
                        <a:pt x="-307" y="8839"/>
                        <a:pt x="644"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3" name="Google Shape;2133;p34"/>
                <p:cNvSpPr/>
                <p:nvPr/>
              </p:nvSpPr>
              <p:spPr>
                <a:xfrm>
                  <a:off x="4626634" y="494177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4" name="Google Shape;2134;p34"/>
                <p:cNvSpPr/>
                <p:nvPr/>
              </p:nvSpPr>
              <p:spPr>
                <a:xfrm>
                  <a:off x="4609300" y="4931587"/>
                  <a:ext cx="29374" cy="17106"/>
                </a:xfrm>
                <a:custGeom>
                  <a:avLst/>
                  <a:gdLst/>
                  <a:ahLst/>
                  <a:cxnLst/>
                  <a:rect l="l" t="t" r="r" b="b"/>
                  <a:pathLst>
                    <a:path w="29374" h="17106" extrusionOk="0">
                      <a:moveTo>
                        <a:pt x="690" y="9601"/>
                      </a:moveTo>
                      <a:lnTo>
                        <a:pt x="12968" y="16650"/>
                      </a:lnTo>
                      <a:cubicBezTo>
                        <a:pt x="14197" y="17259"/>
                        <a:pt x="15642" y="17259"/>
                        <a:pt x="16870" y="16650"/>
                      </a:cubicBezTo>
                      <a:lnTo>
                        <a:pt x="28482" y="9887"/>
                      </a:lnTo>
                      <a:cubicBezTo>
                        <a:pt x="29624" y="9220"/>
                        <a:pt x="29719" y="8268"/>
                        <a:pt x="28482" y="7696"/>
                      </a:cubicBezTo>
                      <a:lnTo>
                        <a:pt x="16204" y="457"/>
                      </a:lnTo>
                      <a:cubicBezTo>
                        <a:pt x="14975" y="-152"/>
                        <a:pt x="13530" y="-152"/>
                        <a:pt x="12302"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5" name="Google Shape;2135;p34"/>
                <p:cNvSpPr/>
                <p:nvPr/>
              </p:nvSpPr>
              <p:spPr>
                <a:xfrm>
                  <a:off x="4592048" y="4921776"/>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6" name="Google Shape;2136;p34"/>
                <p:cNvSpPr/>
                <p:nvPr/>
              </p:nvSpPr>
              <p:spPr>
                <a:xfrm>
                  <a:off x="4574762" y="491177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125"/>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7" name="Google Shape;2137;p34"/>
                <p:cNvSpPr/>
                <p:nvPr/>
              </p:nvSpPr>
              <p:spPr>
                <a:xfrm>
                  <a:off x="4557452" y="4901679"/>
                  <a:ext cx="29387" cy="16983"/>
                </a:xfrm>
                <a:custGeom>
                  <a:avLst/>
                  <a:gdLst/>
                  <a:ahLst/>
                  <a:cxnLst/>
                  <a:rect l="l" t="t" r="r" b="b"/>
                  <a:pathLst>
                    <a:path w="29387" h="16983" extrusionOk="0">
                      <a:moveTo>
                        <a:pt x="761" y="9506"/>
                      </a:moveTo>
                      <a:lnTo>
                        <a:pt x="12944" y="16554"/>
                      </a:lnTo>
                      <a:cubicBezTo>
                        <a:pt x="14182" y="17126"/>
                        <a:pt x="15608" y="17126"/>
                        <a:pt x="16846" y="16554"/>
                      </a:cubicBezTo>
                      <a:lnTo>
                        <a:pt x="28458" y="9792"/>
                      </a:lnTo>
                      <a:cubicBezTo>
                        <a:pt x="29600" y="9125"/>
                        <a:pt x="29791" y="8077"/>
                        <a:pt x="28458" y="7506"/>
                      </a:cubicBezTo>
                      <a:lnTo>
                        <a:pt x="16275" y="457"/>
                      </a:lnTo>
                      <a:cubicBezTo>
                        <a:pt x="15047" y="-152"/>
                        <a:pt x="13602" y="-152"/>
                        <a:pt x="12373" y="457"/>
                      </a:cubicBezTo>
                      <a:lnTo>
                        <a:pt x="666" y="7220"/>
                      </a:lnTo>
                      <a:cubicBezTo>
                        <a:pt x="-190" y="7982"/>
                        <a:pt x="-286" y="8934"/>
                        <a:pt x="761"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8" name="Google Shape;2138;p34"/>
                <p:cNvSpPr/>
                <p:nvPr/>
              </p:nvSpPr>
              <p:spPr>
                <a:xfrm>
                  <a:off x="4540118" y="4891677"/>
                  <a:ext cx="29458" cy="17011"/>
                </a:xfrm>
                <a:custGeom>
                  <a:avLst/>
                  <a:gdLst/>
                  <a:ahLst/>
                  <a:cxnLst/>
                  <a:rect l="l" t="t" r="r" b="b"/>
                  <a:pathLst>
                    <a:path w="29458" h="17011" extrusionOk="0">
                      <a:moveTo>
                        <a:pt x="774" y="9506"/>
                      </a:moveTo>
                      <a:lnTo>
                        <a:pt x="12956" y="16554"/>
                      </a:lnTo>
                      <a:cubicBezTo>
                        <a:pt x="14185" y="17164"/>
                        <a:pt x="15630" y="17164"/>
                        <a:pt x="16859" y="16554"/>
                      </a:cubicBezTo>
                      <a:lnTo>
                        <a:pt x="28566" y="9792"/>
                      </a:lnTo>
                      <a:cubicBezTo>
                        <a:pt x="29708" y="9125"/>
                        <a:pt x="29803" y="8077"/>
                        <a:pt x="28566" y="7506"/>
                      </a:cubicBezTo>
                      <a:lnTo>
                        <a:pt x="16383" y="457"/>
                      </a:lnTo>
                      <a:cubicBezTo>
                        <a:pt x="15154" y="-152"/>
                        <a:pt x="13709" y="-152"/>
                        <a:pt x="12481" y="457"/>
                      </a:cubicBezTo>
                      <a:lnTo>
                        <a:pt x="869" y="7220"/>
                      </a:lnTo>
                      <a:cubicBezTo>
                        <a:pt x="-273" y="7982"/>
                        <a:pt x="-273" y="8935"/>
                        <a:pt x="77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9" name="Google Shape;2139;p34"/>
                <p:cNvSpPr/>
                <p:nvPr/>
              </p:nvSpPr>
              <p:spPr>
                <a:xfrm>
                  <a:off x="4514573" y="4876818"/>
                  <a:ext cx="37680" cy="21809"/>
                </a:xfrm>
                <a:custGeom>
                  <a:avLst/>
                  <a:gdLst/>
                  <a:ahLst/>
                  <a:cxnLst/>
                  <a:rect l="l" t="t" r="r" b="b"/>
                  <a:pathLst>
                    <a:path w="37680" h="21809" extrusionOk="0">
                      <a:moveTo>
                        <a:pt x="716" y="9506"/>
                      </a:moveTo>
                      <a:lnTo>
                        <a:pt x="21274" y="21317"/>
                      </a:lnTo>
                      <a:cubicBezTo>
                        <a:pt x="22457" y="21974"/>
                        <a:pt x="23898" y="21974"/>
                        <a:pt x="25081" y="21317"/>
                      </a:cubicBezTo>
                      <a:lnTo>
                        <a:pt x="36788" y="14554"/>
                      </a:lnTo>
                      <a:cubicBezTo>
                        <a:pt x="37930" y="13887"/>
                        <a:pt x="38025" y="12935"/>
                        <a:pt x="36788" y="12363"/>
                      </a:cubicBezTo>
                      <a:lnTo>
                        <a:pt x="16230" y="457"/>
                      </a:lnTo>
                      <a:cubicBezTo>
                        <a:pt x="15001" y="-152"/>
                        <a:pt x="13556" y="-152"/>
                        <a:pt x="12327" y="457"/>
                      </a:cubicBezTo>
                      <a:lnTo>
                        <a:pt x="716" y="7125"/>
                      </a:lnTo>
                      <a:cubicBezTo>
                        <a:pt x="-141" y="7982"/>
                        <a:pt x="-331" y="9506"/>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0" name="Google Shape;2140;p34"/>
                <p:cNvSpPr/>
                <p:nvPr/>
              </p:nvSpPr>
              <p:spPr>
                <a:xfrm>
                  <a:off x="4705251" y="500654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7"/>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1" name="Google Shape;2141;p34"/>
                <p:cNvSpPr/>
                <p:nvPr/>
              </p:nvSpPr>
              <p:spPr>
                <a:xfrm>
                  <a:off x="4687929" y="4996548"/>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2" name="Google Shape;2142;p34"/>
                <p:cNvSpPr/>
                <p:nvPr/>
              </p:nvSpPr>
              <p:spPr>
                <a:xfrm>
                  <a:off x="4670606" y="4986547"/>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3" name="Google Shape;2143;p34"/>
                <p:cNvSpPr/>
                <p:nvPr/>
              </p:nvSpPr>
              <p:spPr>
                <a:xfrm>
                  <a:off x="4653308" y="4976545"/>
                  <a:ext cx="29434" cy="16916"/>
                </a:xfrm>
                <a:custGeom>
                  <a:avLst/>
                  <a:gdLst/>
                  <a:ahLst/>
                  <a:cxnLst/>
                  <a:rect l="l" t="t" r="r" b="b"/>
                  <a:pathLst>
                    <a:path w="29434" h="16916" extrusionOk="0">
                      <a:moveTo>
                        <a:pt x="750" y="9411"/>
                      </a:moveTo>
                      <a:lnTo>
                        <a:pt x="12933" y="16459"/>
                      </a:lnTo>
                      <a:cubicBezTo>
                        <a:pt x="14161" y="17069"/>
                        <a:pt x="15606" y="17069"/>
                        <a:pt x="16835" y="16459"/>
                      </a:cubicBezTo>
                      <a:lnTo>
                        <a:pt x="28542" y="9696"/>
                      </a:lnTo>
                      <a:cubicBezTo>
                        <a:pt x="29684" y="9030"/>
                        <a:pt x="29779" y="8077"/>
                        <a:pt x="28542" y="7506"/>
                      </a:cubicBezTo>
                      <a:lnTo>
                        <a:pt x="16264" y="457"/>
                      </a:lnTo>
                      <a:cubicBezTo>
                        <a:pt x="15068" y="-152"/>
                        <a:pt x="13652" y="-152"/>
                        <a:pt x="12457" y="457"/>
                      </a:cubicBezTo>
                      <a:lnTo>
                        <a:pt x="750" y="7220"/>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4" name="Google Shape;2144;p34"/>
                <p:cNvSpPr/>
                <p:nvPr/>
              </p:nvSpPr>
              <p:spPr>
                <a:xfrm>
                  <a:off x="4636115" y="4966449"/>
                  <a:ext cx="29341" cy="17047"/>
                </a:xfrm>
                <a:custGeom>
                  <a:avLst/>
                  <a:gdLst/>
                  <a:ahLst/>
                  <a:cxnLst/>
                  <a:rect l="l" t="t" r="r" b="b"/>
                  <a:pathLst>
                    <a:path w="29341" h="17047" extrusionOk="0">
                      <a:moveTo>
                        <a:pt x="716" y="9506"/>
                      </a:moveTo>
                      <a:lnTo>
                        <a:pt x="12898" y="16554"/>
                      </a:lnTo>
                      <a:cubicBezTo>
                        <a:pt x="14116" y="17212"/>
                        <a:pt x="15583" y="17212"/>
                        <a:pt x="16801" y="16554"/>
                      </a:cubicBezTo>
                      <a:lnTo>
                        <a:pt x="28412" y="9792"/>
                      </a:lnTo>
                      <a:cubicBezTo>
                        <a:pt x="29554" y="9125"/>
                        <a:pt x="29745" y="8172"/>
                        <a:pt x="28412" y="7601"/>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5" name="Google Shape;2145;p34"/>
                <p:cNvSpPr/>
                <p:nvPr/>
              </p:nvSpPr>
              <p:spPr>
                <a:xfrm>
                  <a:off x="4618793" y="4956352"/>
                  <a:ext cx="29341" cy="17106"/>
                </a:xfrm>
                <a:custGeom>
                  <a:avLst/>
                  <a:gdLst/>
                  <a:ahLst/>
                  <a:cxnLst/>
                  <a:rect l="l" t="t" r="r" b="b"/>
                  <a:pathLst>
                    <a:path w="29341" h="17106" extrusionOk="0">
                      <a:moveTo>
                        <a:pt x="716" y="9601"/>
                      </a:moveTo>
                      <a:lnTo>
                        <a:pt x="12898" y="16650"/>
                      </a:lnTo>
                      <a:cubicBezTo>
                        <a:pt x="14127" y="17259"/>
                        <a:pt x="15572" y="17259"/>
                        <a:pt x="16801" y="16650"/>
                      </a:cubicBezTo>
                      <a:lnTo>
                        <a:pt x="28412" y="9887"/>
                      </a:lnTo>
                      <a:cubicBezTo>
                        <a:pt x="29554" y="9220"/>
                        <a:pt x="29745" y="8268"/>
                        <a:pt x="28412" y="7601"/>
                      </a:cubicBezTo>
                      <a:lnTo>
                        <a:pt x="16230" y="457"/>
                      </a:lnTo>
                      <a:cubicBezTo>
                        <a:pt x="15001" y="-152"/>
                        <a:pt x="13556" y="-152"/>
                        <a:pt x="12327" y="457"/>
                      </a:cubicBezTo>
                      <a:lnTo>
                        <a:pt x="716" y="7220"/>
                      </a:lnTo>
                      <a:cubicBezTo>
                        <a:pt x="-141" y="8077"/>
                        <a:pt x="-331" y="9030"/>
                        <a:pt x="716"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6" name="Google Shape;2146;p34"/>
                <p:cNvSpPr/>
                <p:nvPr/>
              </p:nvSpPr>
              <p:spPr>
                <a:xfrm>
                  <a:off x="4601470" y="4946446"/>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077"/>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7" name="Google Shape;2147;p34"/>
                <p:cNvSpPr/>
                <p:nvPr/>
              </p:nvSpPr>
              <p:spPr>
                <a:xfrm>
                  <a:off x="4584137" y="4936445"/>
                  <a:ext cx="29291" cy="17011"/>
                </a:xfrm>
                <a:custGeom>
                  <a:avLst/>
                  <a:gdLst/>
                  <a:ahLst/>
                  <a:cxnLst/>
                  <a:rect l="l" t="t" r="r" b="b"/>
                  <a:pathLst>
                    <a:path w="29291" h="17011" extrusionOk="0">
                      <a:moveTo>
                        <a:pt x="726" y="9506"/>
                      </a:moveTo>
                      <a:lnTo>
                        <a:pt x="12814" y="16554"/>
                      </a:lnTo>
                      <a:cubicBezTo>
                        <a:pt x="14043" y="17164"/>
                        <a:pt x="15487" y="17164"/>
                        <a:pt x="16716" y="16554"/>
                      </a:cubicBezTo>
                      <a:lnTo>
                        <a:pt x="28328" y="9792"/>
                      </a:lnTo>
                      <a:cubicBezTo>
                        <a:pt x="29565" y="9125"/>
                        <a:pt x="29660" y="8077"/>
                        <a:pt x="28328" y="7506"/>
                      </a:cubicBezTo>
                      <a:lnTo>
                        <a:pt x="16145" y="457"/>
                      </a:lnTo>
                      <a:cubicBezTo>
                        <a:pt x="14916" y="-152"/>
                        <a:pt x="13471" y="-152"/>
                        <a:pt x="12243" y="457"/>
                      </a:cubicBezTo>
                      <a:lnTo>
                        <a:pt x="631" y="7220"/>
                      </a:lnTo>
                      <a:cubicBezTo>
                        <a:pt x="-130" y="7982"/>
                        <a:pt x="-321" y="8935"/>
                        <a:pt x="72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8" name="Google Shape;2148;p34"/>
                <p:cNvSpPr/>
                <p:nvPr/>
              </p:nvSpPr>
              <p:spPr>
                <a:xfrm>
                  <a:off x="4566835" y="4926444"/>
                  <a:ext cx="29390" cy="17011"/>
                </a:xfrm>
                <a:custGeom>
                  <a:avLst/>
                  <a:gdLst/>
                  <a:ahLst/>
                  <a:cxnLst/>
                  <a:rect l="l" t="t" r="r" b="b"/>
                  <a:pathLst>
                    <a:path w="29390" h="17011" extrusionOk="0">
                      <a:moveTo>
                        <a:pt x="706" y="9506"/>
                      </a:moveTo>
                      <a:lnTo>
                        <a:pt x="12888" y="16554"/>
                      </a:lnTo>
                      <a:cubicBezTo>
                        <a:pt x="14117" y="17164"/>
                        <a:pt x="15562" y="17164"/>
                        <a:pt x="16791" y="16554"/>
                      </a:cubicBezTo>
                      <a:lnTo>
                        <a:pt x="28498" y="9791"/>
                      </a:lnTo>
                      <a:cubicBezTo>
                        <a:pt x="29640" y="9125"/>
                        <a:pt x="29735" y="8077"/>
                        <a:pt x="28498" y="7506"/>
                      </a:cubicBezTo>
                      <a:lnTo>
                        <a:pt x="16315" y="457"/>
                      </a:lnTo>
                      <a:cubicBezTo>
                        <a:pt x="15086" y="-152"/>
                        <a:pt x="13641" y="-152"/>
                        <a:pt x="12413" y="457"/>
                      </a:cubicBezTo>
                      <a:lnTo>
                        <a:pt x="801" y="7220"/>
                      </a:lnTo>
                      <a:cubicBezTo>
                        <a:pt x="-151" y="7982"/>
                        <a:pt x="-341" y="8934"/>
                        <a:pt x="70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9" name="Google Shape;2149;p34"/>
                <p:cNvSpPr/>
                <p:nvPr/>
              </p:nvSpPr>
              <p:spPr>
                <a:xfrm>
                  <a:off x="4549576" y="4916443"/>
                  <a:ext cx="29326" cy="17011"/>
                </a:xfrm>
                <a:custGeom>
                  <a:avLst/>
                  <a:gdLst/>
                  <a:ahLst/>
                  <a:cxnLst/>
                  <a:rect l="l" t="t" r="r" b="b"/>
                  <a:pathLst>
                    <a:path w="29326" h="17011" extrusionOk="0">
                      <a:moveTo>
                        <a:pt x="642" y="9506"/>
                      </a:moveTo>
                      <a:lnTo>
                        <a:pt x="12825" y="16554"/>
                      </a:lnTo>
                      <a:cubicBezTo>
                        <a:pt x="14054" y="17164"/>
                        <a:pt x="15499" y="17164"/>
                        <a:pt x="16727" y="16554"/>
                      </a:cubicBezTo>
                      <a:lnTo>
                        <a:pt x="28434" y="9792"/>
                      </a:lnTo>
                      <a:cubicBezTo>
                        <a:pt x="29576" y="9125"/>
                        <a:pt x="29672" y="8077"/>
                        <a:pt x="28434" y="7506"/>
                      </a:cubicBezTo>
                      <a:lnTo>
                        <a:pt x="16156" y="457"/>
                      </a:lnTo>
                      <a:cubicBezTo>
                        <a:pt x="14928" y="-152"/>
                        <a:pt x="13483" y="-152"/>
                        <a:pt x="12254" y="457"/>
                      </a:cubicBezTo>
                      <a:lnTo>
                        <a:pt x="642" y="7220"/>
                      </a:lnTo>
                      <a:cubicBezTo>
                        <a:pt x="-214" y="7982"/>
                        <a:pt x="-214" y="8935"/>
                        <a:pt x="642"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0" name="Google Shape;2150;p34"/>
                <p:cNvSpPr/>
                <p:nvPr/>
              </p:nvSpPr>
              <p:spPr>
                <a:xfrm>
                  <a:off x="4532218" y="4906536"/>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220"/>
                      </a:lnTo>
                      <a:cubicBezTo>
                        <a:pt x="-178" y="8363"/>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1" name="Google Shape;2151;p34"/>
                <p:cNvSpPr/>
                <p:nvPr/>
              </p:nvSpPr>
              <p:spPr>
                <a:xfrm>
                  <a:off x="4514896" y="4896535"/>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125"/>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2" name="Google Shape;2152;p34"/>
                <p:cNvSpPr/>
                <p:nvPr/>
              </p:nvSpPr>
              <p:spPr>
                <a:xfrm>
                  <a:off x="4722536" y="5016484"/>
                  <a:ext cx="37680" cy="21745"/>
                </a:xfrm>
                <a:custGeom>
                  <a:avLst/>
                  <a:gdLst/>
                  <a:ahLst/>
                  <a:cxnLst/>
                  <a:rect l="l" t="t" r="r" b="b"/>
                  <a:pathLst>
                    <a:path w="37680" h="21745" extrusionOk="0">
                      <a:moveTo>
                        <a:pt x="716" y="9477"/>
                      </a:moveTo>
                      <a:lnTo>
                        <a:pt x="21274" y="21288"/>
                      </a:lnTo>
                      <a:cubicBezTo>
                        <a:pt x="22503" y="21898"/>
                        <a:pt x="23948" y="21898"/>
                        <a:pt x="25176" y="21288"/>
                      </a:cubicBezTo>
                      <a:lnTo>
                        <a:pt x="36788" y="14526"/>
                      </a:lnTo>
                      <a:cubicBezTo>
                        <a:pt x="37930" y="13859"/>
                        <a:pt x="38025" y="12811"/>
                        <a:pt x="36788" y="12240"/>
                      </a:cubicBezTo>
                      <a:lnTo>
                        <a:pt x="16230" y="429"/>
                      </a:lnTo>
                      <a:cubicBezTo>
                        <a:pt x="14991" y="-143"/>
                        <a:pt x="13566" y="-143"/>
                        <a:pt x="12327" y="429"/>
                      </a:cubicBezTo>
                      <a:lnTo>
                        <a:pt x="716" y="7192"/>
                      </a:lnTo>
                      <a:cubicBezTo>
                        <a:pt x="-141" y="7858"/>
                        <a:pt x="-331" y="8906"/>
                        <a:pt x="716" y="947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3" name="Google Shape;2153;p34"/>
                <p:cNvSpPr/>
                <p:nvPr/>
              </p:nvSpPr>
              <p:spPr>
                <a:xfrm>
                  <a:off x="4481005" y="4886460"/>
                  <a:ext cx="46109" cy="24112"/>
                </a:xfrm>
                <a:custGeom>
                  <a:avLst/>
                  <a:gdLst/>
                  <a:ahLst/>
                  <a:cxnLst/>
                  <a:rect l="l" t="t" r="r" b="b"/>
                  <a:pathLst>
                    <a:path w="46109" h="24112" extrusionOk="0">
                      <a:moveTo>
                        <a:pt x="33141" y="436"/>
                      </a:moveTo>
                      <a:lnTo>
                        <a:pt x="45324" y="7484"/>
                      </a:lnTo>
                      <a:cubicBezTo>
                        <a:pt x="46371" y="8056"/>
                        <a:pt x="46371" y="9008"/>
                        <a:pt x="45324" y="9580"/>
                      </a:cubicBezTo>
                      <a:lnTo>
                        <a:pt x="33046" y="16723"/>
                      </a:lnTo>
                      <a:cubicBezTo>
                        <a:pt x="31910" y="17305"/>
                        <a:pt x="30566" y="17305"/>
                        <a:pt x="29429" y="16723"/>
                      </a:cubicBezTo>
                      <a:lnTo>
                        <a:pt x="28478" y="16152"/>
                      </a:lnTo>
                      <a:cubicBezTo>
                        <a:pt x="27408" y="15581"/>
                        <a:pt x="26121" y="15581"/>
                        <a:pt x="25051" y="16152"/>
                      </a:cubicBezTo>
                      <a:lnTo>
                        <a:pt x="12107" y="23677"/>
                      </a:lnTo>
                      <a:cubicBezTo>
                        <a:pt x="10971" y="24258"/>
                        <a:pt x="9627" y="24258"/>
                        <a:pt x="8490" y="23677"/>
                      </a:cubicBezTo>
                      <a:lnTo>
                        <a:pt x="686" y="19200"/>
                      </a:lnTo>
                      <a:cubicBezTo>
                        <a:pt x="107" y="18952"/>
                        <a:pt x="-157" y="18276"/>
                        <a:pt x="96" y="17695"/>
                      </a:cubicBezTo>
                      <a:cubicBezTo>
                        <a:pt x="211" y="17428"/>
                        <a:pt x="421" y="17219"/>
                        <a:pt x="686" y="17105"/>
                      </a:cubicBezTo>
                      <a:lnTo>
                        <a:pt x="12868" y="10056"/>
                      </a:lnTo>
                      <a:lnTo>
                        <a:pt x="15438" y="8627"/>
                      </a:lnTo>
                      <a:lnTo>
                        <a:pt x="17247" y="7580"/>
                      </a:lnTo>
                      <a:lnTo>
                        <a:pt x="19055" y="6532"/>
                      </a:lnTo>
                      <a:lnTo>
                        <a:pt x="29525" y="436"/>
                      </a:lnTo>
                      <a:cubicBezTo>
                        <a:pt x="30661" y="-145"/>
                        <a:pt x="32005" y="-145"/>
                        <a:pt x="33141" y="43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4" name="Google Shape;2154;p34"/>
                <p:cNvSpPr/>
                <p:nvPr/>
              </p:nvSpPr>
              <p:spPr>
                <a:xfrm>
                  <a:off x="4680529" y="5050364"/>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125"/>
                      </a:lnTo>
                      <a:cubicBezTo>
                        <a:pt x="-202" y="7411"/>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5" name="Google Shape;2155;p34"/>
                <p:cNvSpPr/>
                <p:nvPr/>
              </p:nvSpPr>
              <p:spPr>
                <a:xfrm>
                  <a:off x="4663322" y="5040268"/>
                  <a:ext cx="28938" cy="17011"/>
                </a:xfrm>
                <a:custGeom>
                  <a:avLst/>
                  <a:gdLst/>
                  <a:ahLst/>
                  <a:cxnLst/>
                  <a:rect l="l" t="t" r="r" b="b"/>
                  <a:pathLst>
                    <a:path w="28938" h="17011" extrusionOk="0">
                      <a:moveTo>
                        <a:pt x="254" y="9506"/>
                      </a:moveTo>
                      <a:lnTo>
                        <a:pt x="12532" y="16554"/>
                      </a:lnTo>
                      <a:cubicBezTo>
                        <a:pt x="13760" y="17164"/>
                        <a:pt x="15205" y="17164"/>
                        <a:pt x="16434" y="16554"/>
                      </a:cubicBezTo>
                      <a:lnTo>
                        <a:pt x="28046" y="9792"/>
                      </a:lnTo>
                      <a:cubicBezTo>
                        <a:pt x="29188" y="9125"/>
                        <a:pt x="29283" y="8077"/>
                        <a:pt x="28046" y="7506"/>
                      </a:cubicBezTo>
                      <a:lnTo>
                        <a:pt x="15863" y="457"/>
                      </a:lnTo>
                      <a:cubicBezTo>
                        <a:pt x="14634" y="-152"/>
                        <a:pt x="13189" y="-152"/>
                        <a:pt x="11961" y="457"/>
                      </a:cubicBezTo>
                      <a:lnTo>
                        <a:pt x="254" y="7220"/>
                      </a:lnTo>
                      <a:cubicBezTo>
                        <a:pt x="254" y="7982"/>
                        <a:pt x="-317" y="8935"/>
                        <a:pt x="254"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6" name="Google Shape;2156;p34"/>
                <p:cNvSpPr/>
                <p:nvPr/>
              </p:nvSpPr>
              <p:spPr>
                <a:xfrm>
                  <a:off x="4646050" y="5030457"/>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1" y="9696"/>
                      </a:lnTo>
                      <a:cubicBezTo>
                        <a:pt x="29613" y="9030"/>
                        <a:pt x="29708" y="8077"/>
                        <a:pt x="28471" y="7506"/>
                      </a:cubicBezTo>
                      <a:lnTo>
                        <a:pt x="16288" y="457"/>
                      </a:lnTo>
                      <a:cubicBezTo>
                        <a:pt x="15059" y="-152"/>
                        <a:pt x="13614" y="-152"/>
                        <a:pt x="12385" y="457"/>
                      </a:cubicBezTo>
                      <a:lnTo>
                        <a:pt x="679" y="7220"/>
                      </a:lnTo>
                      <a:cubicBezTo>
                        <a:pt x="-178" y="8268"/>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7" name="Google Shape;2157;p34"/>
                <p:cNvSpPr/>
                <p:nvPr/>
              </p:nvSpPr>
              <p:spPr>
                <a:xfrm>
                  <a:off x="4499297" y="4945494"/>
                  <a:ext cx="29352" cy="17011"/>
                </a:xfrm>
                <a:custGeom>
                  <a:avLst/>
                  <a:gdLst/>
                  <a:ahLst/>
                  <a:cxnLst/>
                  <a:rect l="l" t="t" r="r" b="b"/>
                  <a:pathLst>
                    <a:path w="29352" h="17011" extrusionOk="0">
                      <a:moveTo>
                        <a:pt x="668" y="9506"/>
                      </a:moveTo>
                      <a:lnTo>
                        <a:pt x="12851" y="16554"/>
                      </a:lnTo>
                      <a:cubicBezTo>
                        <a:pt x="14080" y="17164"/>
                        <a:pt x="15524" y="17164"/>
                        <a:pt x="16753" y="16554"/>
                      </a:cubicBezTo>
                      <a:lnTo>
                        <a:pt x="28460" y="9791"/>
                      </a:lnTo>
                      <a:cubicBezTo>
                        <a:pt x="29602" y="9125"/>
                        <a:pt x="29697" y="8077"/>
                        <a:pt x="28460" y="7506"/>
                      </a:cubicBezTo>
                      <a:lnTo>
                        <a:pt x="16277" y="457"/>
                      </a:lnTo>
                      <a:cubicBezTo>
                        <a:pt x="15048" y="-152"/>
                        <a:pt x="13604" y="-152"/>
                        <a:pt x="12375" y="457"/>
                      </a:cubicBezTo>
                      <a:lnTo>
                        <a:pt x="763" y="7220"/>
                      </a:lnTo>
                      <a:cubicBezTo>
                        <a:pt x="-189" y="7982"/>
                        <a:pt x="-284" y="8934"/>
                        <a:pt x="66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8" name="Google Shape;2158;p34"/>
                <p:cNvSpPr/>
                <p:nvPr/>
              </p:nvSpPr>
              <p:spPr>
                <a:xfrm>
                  <a:off x="4482022" y="493568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7"/>
                      </a:lnTo>
                      <a:cubicBezTo>
                        <a:pt x="29650" y="9030"/>
                        <a:pt x="29745" y="8077"/>
                        <a:pt x="28412" y="7506"/>
                      </a:cubicBezTo>
                      <a:lnTo>
                        <a:pt x="16230" y="457"/>
                      </a:lnTo>
                      <a:cubicBezTo>
                        <a:pt x="15001" y="-152"/>
                        <a:pt x="13556" y="-152"/>
                        <a:pt x="12327" y="457"/>
                      </a:cubicBezTo>
                      <a:lnTo>
                        <a:pt x="716" y="7220"/>
                      </a:lnTo>
                      <a:cubicBezTo>
                        <a:pt x="-141" y="779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9" name="Google Shape;2159;p34"/>
                <p:cNvSpPr/>
                <p:nvPr/>
              </p:nvSpPr>
              <p:spPr>
                <a:xfrm>
                  <a:off x="4464795" y="4925682"/>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8268"/>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0" name="Google Shape;2160;p34"/>
                <p:cNvSpPr/>
                <p:nvPr/>
              </p:nvSpPr>
              <p:spPr>
                <a:xfrm>
                  <a:off x="4447522" y="4915490"/>
                  <a:ext cx="29387" cy="17202"/>
                </a:xfrm>
                <a:custGeom>
                  <a:avLst/>
                  <a:gdLst/>
                  <a:ahLst/>
                  <a:cxnLst/>
                  <a:rect l="l" t="t" r="r" b="b"/>
                  <a:pathLst>
                    <a:path w="29387" h="17202" extrusionOk="0">
                      <a:moveTo>
                        <a:pt x="761" y="9601"/>
                      </a:moveTo>
                      <a:lnTo>
                        <a:pt x="12944" y="16745"/>
                      </a:lnTo>
                      <a:cubicBezTo>
                        <a:pt x="14173" y="17355"/>
                        <a:pt x="15618" y="17355"/>
                        <a:pt x="16846" y="16745"/>
                      </a:cubicBezTo>
                      <a:lnTo>
                        <a:pt x="28458" y="9982"/>
                      </a:lnTo>
                      <a:cubicBezTo>
                        <a:pt x="29600" y="9316"/>
                        <a:pt x="29791" y="8363"/>
                        <a:pt x="28458" y="7792"/>
                      </a:cubicBezTo>
                      <a:lnTo>
                        <a:pt x="16180" y="457"/>
                      </a:lnTo>
                      <a:cubicBezTo>
                        <a:pt x="14951" y="-152"/>
                        <a:pt x="13507" y="-152"/>
                        <a:pt x="12278" y="457"/>
                      </a:cubicBezTo>
                      <a:lnTo>
                        <a:pt x="666" y="7220"/>
                      </a:lnTo>
                      <a:cubicBezTo>
                        <a:pt x="-190" y="8077"/>
                        <a:pt x="-286" y="8935"/>
                        <a:pt x="761"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1" name="Google Shape;2161;p34"/>
                <p:cNvSpPr/>
                <p:nvPr/>
              </p:nvSpPr>
              <p:spPr>
                <a:xfrm>
                  <a:off x="4624469" y="5017884"/>
                  <a:ext cx="34098" cy="19393"/>
                </a:xfrm>
                <a:custGeom>
                  <a:avLst/>
                  <a:gdLst/>
                  <a:ahLst/>
                  <a:cxnLst/>
                  <a:rect l="l" t="t" r="r" b="b"/>
                  <a:pathLst>
                    <a:path w="34098" h="19393" extrusionOk="0">
                      <a:moveTo>
                        <a:pt x="1035" y="9411"/>
                      </a:moveTo>
                      <a:lnTo>
                        <a:pt x="17691" y="18936"/>
                      </a:lnTo>
                      <a:cubicBezTo>
                        <a:pt x="18887" y="19546"/>
                        <a:pt x="20303" y="19546"/>
                        <a:pt x="21499" y="18936"/>
                      </a:cubicBezTo>
                      <a:lnTo>
                        <a:pt x="33205" y="12268"/>
                      </a:lnTo>
                      <a:cubicBezTo>
                        <a:pt x="34348" y="11602"/>
                        <a:pt x="34443" y="10554"/>
                        <a:pt x="33205" y="9982"/>
                      </a:cubicBezTo>
                      <a:lnTo>
                        <a:pt x="16549" y="457"/>
                      </a:lnTo>
                      <a:cubicBezTo>
                        <a:pt x="15321" y="-152"/>
                        <a:pt x="13876" y="-152"/>
                        <a:pt x="12647" y="457"/>
                      </a:cubicBezTo>
                      <a:lnTo>
                        <a:pt x="1035" y="7220"/>
                      </a:lnTo>
                      <a:cubicBezTo>
                        <a:pt x="-297" y="7887"/>
                        <a:pt x="-392" y="8839"/>
                        <a:pt x="1035"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2" name="Google Shape;2162;p34"/>
                <p:cNvSpPr/>
                <p:nvPr/>
              </p:nvSpPr>
              <p:spPr>
                <a:xfrm>
                  <a:off x="4516514" y="4955590"/>
                  <a:ext cx="33778" cy="19392"/>
                </a:xfrm>
                <a:custGeom>
                  <a:avLst/>
                  <a:gdLst/>
                  <a:ahLst/>
                  <a:cxnLst/>
                  <a:rect l="l" t="t" r="r" b="b"/>
                  <a:pathLst>
                    <a:path w="33778" h="19392" extrusionOk="0">
                      <a:moveTo>
                        <a:pt x="679" y="9411"/>
                      </a:moveTo>
                      <a:lnTo>
                        <a:pt x="17335" y="18936"/>
                      </a:lnTo>
                      <a:cubicBezTo>
                        <a:pt x="18563" y="19545"/>
                        <a:pt x="20008" y="19545"/>
                        <a:pt x="21237" y="18936"/>
                      </a:cubicBezTo>
                      <a:lnTo>
                        <a:pt x="32849" y="12173"/>
                      </a:lnTo>
                      <a:cubicBezTo>
                        <a:pt x="33991" y="11506"/>
                        <a:pt x="34181" y="10554"/>
                        <a:pt x="32849" y="9982"/>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3" name="Google Shape;2163;p34"/>
                <p:cNvSpPr/>
                <p:nvPr/>
              </p:nvSpPr>
              <p:spPr>
                <a:xfrm>
                  <a:off x="4538177" y="4968068"/>
                  <a:ext cx="98308" cy="56826"/>
                </a:xfrm>
                <a:custGeom>
                  <a:avLst/>
                  <a:gdLst/>
                  <a:ahLst/>
                  <a:cxnLst/>
                  <a:rect l="l" t="t" r="r" b="b"/>
                  <a:pathLst>
                    <a:path w="98308" h="56826" extrusionOk="0">
                      <a:moveTo>
                        <a:pt x="716" y="9411"/>
                      </a:moveTo>
                      <a:lnTo>
                        <a:pt x="81902" y="56369"/>
                      </a:lnTo>
                      <a:cubicBezTo>
                        <a:pt x="83131" y="56978"/>
                        <a:pt x="84576" y="56978"/>
                        <a:pt x="85804" y="56369"/>
                      </a:cubicBezTo>
                      <a:lnTo>
                        <a:pt x="97416" y="49606"/>
                      </a:lnTo>
                      <a:cubicBezTo>
                        <a:pt x="98558" y="48939"/>
                        <a:pt x="98653" y="47987"/>
                        <a:pt x="97416" y="47415"/>
                      </a:cubicBezTo>
                      <a:lnTo>
                        <a:pt x="16230" y="457"/>
                      </a:lnTo>
                      <a:cubicBezTo>
                        <a:pt x="15001" y="-152"/>
                        <a:pt x="13556" y="-152"/>
                        <a:pt x="12327" y="457"/>
                      </a:cubicBezTo>
                      <a:lnTo>
                        <a:pt x="716" y="7220"/>
                      </a:lnTo>
                      <a:cubicBezTo>
                        <a:pt x="-141" y="7887"/>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4" name="Google Shape;2164;p34"/>
                <p:cNvSpPr/>
                <p:nvPr/>
              </p:nvSpPr>
              <p:spPr>
                <a:xfrm>
                  <a:off x="4683753" y="5013502"/>
                  <a:ext cx="29387" cy="16916"/>
                </a:xfrm>
                <a:custGeom>
                  <a:avLst/>
                  <a:gdLst/>
                  <a:ahLst/>
                  <a:cxnLst/>
                  <a:rect l="l" t="t" r="r" b="b"/>
                  <a:pathLst>
                    <a:path w="29387" h="16916" extrusionOk="0">
                      <a:moveTo>
                        <a:pt x="761" y="9411"/>
                      </a:moveTo>
                      <a:lnTo>
                        <a:pt x="12944" y="16459"/>
                      </a:lnTo>
                      <a:cubicBezTo>
                        <a:pt x="14173" y="17069"/>
                        <a:pt x="15618" y="17069"/>
                        <a:pt x="16846" y="16459"/>
                      </a:cubicBezTo>
                      <a:lnTo>
                        <a:pt x="28458" y="9792"/>
                      </a:lnTo>
                      <a:cubicBezTo>
                        <a:pt x="29600" y="9125"/>
                        <a:pt x="29791" y="8077"/>
                        <a:pt x="28458" y="7506"/>
                      </a:cubicBezTo>
                      <a:lnTo>
                        <a:pt x="16275" y="457"/>
                      </a:lnTo>
                      <a:cubicBezTo>
                        <a:pt x="15047" y="-152"/>
                        <a:pt x="13602" y="-152"/>
                        <a:pt x="12373" y="457"/>
                      </a:cubicBezTo>
                      <a:lnTo>
                        <a:pt x="666" y="7125"/>
                      </a:lnTo>
                      <a:cubicBezTo>
                        <a:pt x="-190" y="7792"/>
                        <a:pt x="-286" y="8839"/>
                        <a:pt x="761"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5" name="Google Shape;2165;p34"/>
                <p:cNvSpPr/>
                <p:nvPr/>
              </p:nvSpPr>
              <p:spPr>
                <a:xfrm>
                  <a:off x="4666502" y="5003310"/>
                  <a:ext cx="29374" cy="17106"/>
                </a:xfrm>
                <a:custGeom>
                  <a:avLst/>
                  <a:gdLst/>
                  <a:ahLst/>
                  <a:cxnLst/>
                  <a:rect l="l" t="t" r="r" b="b"/>
                  <a:pathLst>
                    <a:path w="29374" h="17106" extrusionOk="0">
                      <a:moveTo>
                        <a:pt x="690" y="9601"/>
                      </a:moveTo>
                      <a:lnTo>
                        <a:pt x="12873" y="16650"/>
                      </a:lnTo>
                      <a:cubicBezTo>
                        <a:pt x="14102" y="17259"/>
                        <a:pt x="15546" y="17259"/>
                        <a:pt x="16775" y="16650"/>
                      </a:cubicBezTo>
                      <a:lnTo>
                        <a:pt x="28482" y="9982"/>
                      </a:lnTo>
                      <a:cubicBezTo>
                        <a:pt x="29624" y="9316"/>
                        <a:pt x="29719" y="8268"/>
                        <a:pt x="28482" y="7696"/>
                      </a:cubicBezTo>
                      <a:lnTo>
                        <a:pt x="16109" y="457"/>
                      </a:lnTo>
                      <a:cubicBezTo>
                        <a:pt x="14880" y="-152"/>
                        <a:pt x="13435" y="-152"/>
                        <a:pt x="12207" y="457"/>
                      </a:cubicBezTo>
                      <a:lnTo>
                        <a:pt x="595" y="7220"/>
                      </a:lnTo>
                      <a:cubicBezTo>
                        <a:pt x="-167" y="7982"/>
                        <a:pt x="-262" y="9030"/>
                        <a:pt x="69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6" name="Google Shape;2166;p34"/>
                <p:cNvSpPr/>
                <p:nvPr/>
              </p:nvSpPr>
              <p:spPr>
                <a:xfrm>
                  <a:off x="4649277" y="4993405"/>
                  <a:ext cx="29313" cy="17011"/>
                </a:xfrm>
                <a:custGeom>
                  <a:avLst/>
                  <a:gdLst/>
                  <a:ahLst/>
                  <a:cxnLst/>
                  <a:rect l="l" t="t" r="r" b="b"/>
                  <a:pathLst>
                    <a:path w="29313" h="17011" extrusionOk="0">
                      <a:moveTo>
                        <a:pt x="688" y="9506"/>
                      </a:moveTo>
                      <a:lnTo>
                        <a:pt x="12871" y="16554"/>
                      </a:lnTo>
                      <a:cubicBezTo>
                        <a:pt x="14099" y="17164"/>
                        <a:pt x="15544" y="17164"/>
                        <a:pt x="16773" y="16554"/>
                      </a:cubicBezTo>
                      <a:lnTo>
                        <a:pt x="28385" y="9791"/>
                      </a:lnTo>
                      <a:cubicBezTo>
                        <a:pt x="29527" y="9125"/>
                        <a:pt x="29717" y="8077"/>
                        <a:pt x="28385" y="7506"/>
                      </a:cubicBezTo>
                      <a:lnTo>
                        <a:pt x="16202" y="457"/>
                      </a:lnTo>
                      <a:cubicBezTo>
                        <a:pt x="14973" y="-152"/>
                        <a:pt x="13528" y="-152"/>
                        <a:pt x="12299" y="457"/>
                      </a:cubicBezTo>
                      <a:lnTo>
                        <a:pt x="973" y="7220"/>
                      </a:lnTo>
                      <a:cubicBezTo>
                        <a:pt x="-169" y="7982"/>
                        <a:pt x="-359" y="8934"/>
                        <a:pt x="688"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7" name="Google Shape;2167;p34"/>
                <p:cNvSpPr/>
                <p:nvPr/>
              </p:nvSpPr>
              <p:spPr>
                <a:xfrm>
                  <a:off x="4631964" y="4983594"/>
                  <a:ext cx="29363" cy="16916"/>
                </a:xfrm>
                <a:custGeom>
                  <a:avLst/>
                  <a:gdLst/>
                  <a:ahLst/>
                  <a:cxnLst/>
                  <a:rect l="l" t="t" r="r" b="b"/>
                  <a:pathLst>
                    <a:path w="29363" h="16916" extrusionOk="0">
                      <a:moveTo>
                        <a:pt x="679" y="9411"/>
                      </a:moveTo>
                      <a:lnTo>
                        <a:pt x="12957" y="16459"/>
                      </a:lnTo>
                      <a:cubicBezTo>
                        <a:pt x="14152" y="17069"/>
                        <a:pt x="15568" y="17069"/>
                        <a:pt x="16764" y="16459"/>
                      </a:cubicBezTo>
                      <a:lnTo>
                        <a:pt x="28470" y="9696"/>
                      </a:lnTo>
                      <a:cubicBezTo>
                        <a:pt x="29613" y="9030"/>
                        <a:pt x="29708" y="8077"/>
                        <a:pt x="28470" y="7506"/>
                      </a:cubicBezTo>
                      <a:lnTo>
                        <a:pt x="16193" y="457"/>
                      </a:lnTo>
                      <a:cubicBezTo>
                        <a:pt x="14997" y="-152"/>
                        <a:pt x="13581" y="-152"/>
                        <a:pt x="12385" y="457"/>
                      </a:cubicBezTo>
                      <a:lnTo>
                        <a:pt x="679" y="7220"/>
                      </a:lnTo>
                      <a:cubicBezTo>
                        <a:pt x="-178" y="7506"/>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8" name="Google Shape;2168;p34"/>
                <p:cNvSpPr/>
                <p:nvPr/>
              </p:nvSpPr>
              <p:spPr>
                <a:xfrm>
                  <a:off x="4614700" y="4973593"/>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792"/>
                      </a:lnTo>
                      <a:cubicBezTo>
                        <a:pt x="29650" y="9125"/>
                        <a:pt x="29745" y="8077"/>
                        <a:pt x="28412" y="7506"/>
                      </a:cubicBezTo>
                      <a:lnTo>
                        <a:pt x="16230" y="457"/>
                      </a:lnTo>
                      <a:cubicBezTo>
                        <a:pt x="15001" y="-152"/>
                        <a:pt x="13556" y="-152"/>
                        <a:pt x="12327" y="457"/>
                      </a:cubicBezTo>
                      <a:lnTo>
                        <a:pt x="716" y="7125"/>
                      </a:lnTo>
                      <a:cubicBezTo>
                        <a:pt x="-141" y="7982"/>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9" name="Google Shape;2169;p34"/>
                <p:cNvSpPr/>
                <p:nvPr/>
              </p:nvSpPr>
              <p:spPr>
                <a:xfrm>
                  <a:off x="4597237" y="4963591"/>
                  <a:ext cx="29541" cy="16916"/>
                </a:xfrm>
                <a:custGeom>
                  <a:avLst/>
                  <a:gdLst/>
                  <a:ahLst/>
                  <a:cxnLst/>
                  <a:rect l="l" t="t" r="r" b="b"/>
                  <a:pathLst>
                    <a:path w="29541" h="16916" extrusionOk="0">
                      <a:moveTo>
                        <a:pt x="857" y="9411"/>
                      </a:moveTo>
                      <a:lnTo>
                        <a:pt x="13135" y="16459"/>
                      </a:lnTo>
                      <a:cubicBezTo>
                        <a:pt x="14363" y="17069"/>
                        <a:pt x="15808" y="17069"/>
                        <a:pt x="17037" y="16459"/>
                      </a:cubicBezTo>
                      <a:lnTo>
                        <a:pt x="28648" y="9792"/>
                      </a:lnTo>
                      <a:cubicBezTo>
                        <a:pt x="29791" y="9125"/>
                        <a:pt x="29886" y="8077"/>
                        <a:pt x="28648" y="7506"/>
                      </a:cubicBezTo>
                      <a:lnTo>
                        <a:pt x="16466" y="457"/>
                      </a:lnTo>
                      <a:cubicBezTo>
                        <a:pt x="15237" y="-152"/>
                        <a:pt x="13792" y="-152"/>
                        <a:pt x="12563" y="457"/>
                      </a:cubicBezTo>
                      <a:lnTo>
                        <a:pt x="857" y="7220"/>
                      </a:lnTo>
                      <a:cubicBezTo>
                        <a:pt x="-286" y="7791"/>
                        <a:pt x="-286" y="8458"/>
                        <a:pt x="85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0" name="Google Shape;2170;p34"/>
                <p:cNvSpPr/>
                <p:nvPr/>
              </p:nvSpPr>
              <p:spPr>
                <a:xfrm>
                  <a:off x="4580242" y="4953400"/>
                  <a:ext cx="29308" cy="17106"/>
                </a:xfrm>
                <a:custGeom>
                  <a:avLst/>
                  <a:gdLst/>
                  <a:ahLst/>
                  <a:cxnLst/>
                  <a:rect l="l" t="t" r="r" b="b"/>
                  <a:pathLst>
                    <a:path w="29308" h="17106" extrusionOk="0">
                      <a:moveTo>
                        <a:pt x="624" y="9601"/>
                      </a:moveTo>
                      <a:lnTo>
                        <a:pt x="12807" y="16650"/>
                      </a:lnTo>
                      <a:cubicBezTo>
                        <a:pt x="14036" y="17259"/>
                        <a:pt x="15481" y="17259"/>
                        <a:pt x="16709" y="16650"/>
                      </a:cubicBezTo>
                      <a:lnTo>
                        <a:pt x="28416" y="9887"/>
                      </a:lnTo>
                      <a:cubicBezTo>
                        <a:pt x="29558" y="9220"/>
                        <a:pt x="29654" y="8268"/>
                        <a:pt x="28416" y="7601"/>
                      </a:cubicBezTo>
                      <a:lnTo>
                        <a:pt x="16709" y="457"/>
                      </a:lnTo>
                      <a:cubicBezTo>
                        <a:pt x="15481" y="-152"/>
                        <a:pt x="14036" y="-152"/>
                        <a:pt x="12807" y="457"/>
                      </a:cubicBezTo>
                      <a:lnTo>
                        <a:pt x="1195" y="7220"/>
                      </a:lnTo>
                      <a:cubicBezTo>
                        <a:pt x="-232" y="8077"/>
                        <a:pt x="-327" y="9125"/>
                        <a:pt x="624"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1" name="Google Shape;2171;p34"/>
                <p:cNvSpPr/>
                <p:nvPr/>
              </p:nvSpPr>
              <p:spPr>
                <a:xfrm>
                  <a:off x="4562889" y="4943589"/>
                  <a:ext cx="29375" cy="16916"/>
                </a:xfrm>
                <a:custGeom>
                  <a:avLst/>
                  <a:gdLst/>
                  <a:ahLst/>
                  <a:cxnLst/>
                  <a:rect l="l" t="t" r="r" b="b"/>
                  <a:pathLst>
                    <a:path w="29375" h="16916" extrusionOk="0">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220"/>
                      </a:lnTo>
                      <a:cubicBezTo>
                        <a:pt x="-202" y="7887"/>
                        <a:pt x="-297" y="9411"/>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2" name="Google Shape;2172;p34"/>
                <p:cNvSpPr/>
                <p:nvPr/>
              </p:nvSpPr>
              <p:spPr>
                <a:xfrm>
                  <a:off x="4545668" y="4933492"/>
                  <a:ext cx="29333" cy="17487"/>
                </a:xfrm>
                <a:custGeom>
                  <a:avLst/>
                  <a:gdLst/>
                  <a:ahLst/>
                  <a:cxnLst/>
                  <a:rect l="l" t="t" r="r" b="b"/>
                  <a:pathLst>
                    <a:path w="29333" h="17487" extrusionOk="0">
                      <a:moveTo>
                        <a:pt x="649" y="9982"/>
                      </a:moveTo>
                      <a:lnTo>
                        <a:pt x="12832" y="17031"/>
                      </a:lnTo>
                      <a:cubicBezTo>
                        <a:pt x="14060" y="17640"/>
                        <a:pt x="15505" y="17640"/>
                        <a:pt x="16734" y="17031"/>
                      </a:cubicBezTo>
                      <a:lnTo>
                        <a:pt x="28441" y="10363"/>
                      </a:lnTo>
                      <a:cubicBezTo>
                        <a:pt x="29583" y="9696"/>
                        <a:pt x="29678" y="8649"/>
                        <a:pt x="28441" y="8077"/>
                      </a:cubicBezTo>
                      <a:lnTo>
                        <a:pt x="16448" y="457"/>
                      </a:lnTo>
                      <a:cubicBezTo>
                        <a:pt x="15253" y="-152"/>
                        <a:pt x="13837" y="-152"/>
                        <a:pt x="12641" y="457"/>
                      </a:cubicBezTo>
                      <a:lnTo>
                        <a:pt x="934" y="7125"/>
                      </a:lnTo>
                      <a:cubicBezTo>
                        <a:pt x="-208" y="7982"/>
                        <a:pt x="-303" y="9030"/>
                        <a:pt x="649" y="9982"/>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3" name="Google Shape;2173;p34"/>
                <p:cNvSpPr/>
                <p:nvPr/>
              </p:nvSpPr>
              <p:spPr>
                <a:xfrm>
                  <a:off x="4528402" y="4923967"/>
                  <a:ext cx="29313" cy="16630"/>
                </a:xfrm>
                <a:custGeom>
                  <a:avLst/>
                  <a:gdLst/>
                  <a:ahLst/>
                  <a:cxnLst/>
                  <a:rect l="l" t="t" r="r" b="b"/>
                  <a:pathLst>
                    <a:path w="29313" h="16630" extrusionOk="0">
                      <a:moveTo>
                        <a:pt x="688" y="9125"/>
                      </a:moveTo>
                      <a:lnTo>
                        <a:pt x="12871" y="16173"/>
                      </a:lnTo>
                      <a:cubicBezTo>
                        <a:pt x="14099" y="16783"/>
                        <a:pt x="15544" y="16783"/>
                        <a:pt x="16773" y="16173"/>
                      </a:cubicBezTo>
                      <a:lnTo>
                        <a:pt x="28384" y="9506"/>
                      </a:lnTo>
                      <a:cubicBezTo>
                        <a:pt x="29527" y="8839"/>
                        <a:pt x="29717" y="7791"/>
                        <a:pt x="28384" y="7220"/>
                      </a:cubicBezTo>
                      <a:lnTo>
                        <a:pt x="16487" y="457"/>
                      </a:lnTo>
                      <a:cubicBezTo>
                        <a:pt x="15259" y="-152"/>
                        <a:pt x="13814" y="-152"/>
                        <a:pt x="12585" y="457"/>
                      </a:cubicBezTo>
                      <a:lnTo>
                        <a:pt x="973" y="7220"/>
                      </a:lnTo>
                      <a:cubicBezTo>
                        <a:pt x="-169" y="7601"/>
                        <a:pt x="-359" y="8553"/>
                        <a:pt x="688" y="9125"/>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4" name="Google Shape;2174;p34"/>
                <p:cNvSpPr/>
                <p:nvPr/>
              </p:nvSpPr>
              <p:spPr>
                <a:xfrm>
                  <a:off x="4511410" y="4913585"/>
                  <a:ext cx="29041" cy="17011"/>
                </a:xfrm>
                <a:custGeom>
                  <a:avLst/>
                  <a:gdLst/>
                  <a:ahLst/>
                  <a:cxnLst/>
                  <a:rect l="l" t="t" r="r" b="b"/>
                  <a:pathLst>
                    <a:path w="29041" h="17011" extrusionOk="0">
                      <a:moveTo>
                        <a:pt x="357" y="9506"/>
                      </a:moveTo>
                      <a:lnTo>
                        <a:pt x="12635" y="16554"/>
                      </a:lnTo>
                      <a:cubicBezTo>
                        <a:pt x="13830" y="17164"/>
                        <a:pt x="15247" y="17164"/>
                        <a:pt x="16442" y="16554"/>
                      </a:cubicBezTo>
                      <a:lnTo>
                        <a:pt x="28149" y="9792"/>
                      </a:lnTo>
                      <a:cubicBezTo>
                        <a:pt x="29291" y="9125"/>
                        <a:pt x="29386" y="8172"/>
                        <a:pt x="28149" y="7506"/>
                      </a:cubicBezTo>
                      <a:lnTo>
                        <a:pt x="15966" y="457"/>
                      </a:lnTo>
                      <a:cubicBezTo>
                        <a:pt x="14737" y="-152"/>
                        <a:pt x="13293" y="-152"/>
                        <a:pt x="12064" y="457"/>
                      </a:cubicBezTo>
                      <a:lnTo>
                        <a:pt x="357" y="7220"/>
                      </a:lnTo>
                      <a:cubicBezTo>
                        <a:pt x="-119" y="7982"/>
                        <a:pt x="-119" y="8934"/>
                        <a:pt x="357"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5" name="Google Shape;2175;p34"/>
                <p:cNvSpPr/>
                <p:nvPr/>
              </p:nvSpPr>
              <p:spPr>
                <a:xfrm>
                  <a:off x="4493824" y="4903774"/>
                  <a:ext cx="29376" cy="16916"/>
                </a:xfrm>
                <a:custGeom>
                  <a:avLst/>
                  <a:gdLst/>
                  <a:ahLst/>
                  <a:cxnLst/>
                  <a:rect l="l" t="t" r="r" b="b"/>
                  <a:pathLst>
                    <a:path w="29376" h="16916" extrusionOk="0">
                      <a:moveTo>
                        <a:pt x="716" y="9411"/>
                      </a:moveTo>
                      <a:lnTo>
                        <a:pt x="12898" y="16459"/>
                      </a:lnTo>
                      <a:cubicBezTo>
                        <a:pt x="14127" y="17069"/>
                        <a:pt x="15572" y="17069"/>
                        <a:pt x="16801" y="16459"/>
                      </a:cubicBezTo>
                      <a:lnTo>
                        <a:pt x="28412" y="9696"/>
                      </a:lnTo>
                      <a:cubicBezTo>
                        <a:pt x="29650" y="9030"/>
                        <a:pt x="29745" y="8077"/>
                        <a:pt x="28412" y="7506"/>
                      </a:cubicBezTo>
                      <a:lnTo>
                        <a:pt x="16230" y="457"/>
                      </a:lnTo>
                      <a:cubicBezTo>
                        <a:pt x="15001" y="-152"/>
                        <a:pt x="13556" y="-152"/>
                        <a:pt x="12327" y="457"/>
                      </a:cubicBezTo>
                      <a:lnTo>
                        <a:pt x="716" y="7220"/>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6" name="Google Shape;2176;p34"/>
                <p:cNvSpPr/>
                <p:nvPr/>
              </p:nvSpPr>
              <p:spPr>
                <a:xfrm>
                  <a:off x="4701039" y="5023503"/>
                  <a:ext cx="42331" cy="24441"/>
                </a:xfrm>
                <a:custGeom>
                  <a:avLst/>
                  <a:gdLst/>
                  <a:ahLst/>
                  <a:cxnLst/>
                  <a:rect l="l" t="t" r="r" b="b"/>
                  <a:pathLst>
                    <a:path w="42331" h="24441" extrusionOk="0">
                      <a:moveTo>
                        <a:pt x="607" y="9411"/>
                      </a:moveTo>
                      <a:lnTo>
                        <a:pt x="25829" y="23984"/>
                      </a:lnTo>
                      <a:cubicBezTo>
                        <a:pt x="27058" y="24594"/>
                        <a:pt x="28503" y="24594"/>
                        <a:pt x="29732" y="23984"/>
                      </a:cubicBezTo>
                      <a:lnTo>
                        <a:pt x="41439" y="17221"/>
                      </a:lnTo>
                      <a:cubicBezTo>
                        <a:pt x="42581" y="16555"/>
                        <a:pt x="42676" y="15602"/>
                        <a:pt x="41439" y="15031"/>
                      </a:cubicBezTo>
                      <a:lnTo>
                        <a:pt x="16121" y="457"/>
                      </a:lnTo>
                      <a:cubicBezTo>
                        <a:pt x="14892" y="-152"/>
                        <a:pt x="13448" y="-152"/>
                        <a:pt x="12219" y="457"/>
                      </a:cubicBezTo>
                      <a:lnTo>
                        <a:pt x="607" y="7220"/>
                      </a:lnTo>
                      <a:cubicBezTo>
                        <a:pt x="-154" y="7792"/>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7" name="Google Shape;2177;p34"/>
                <p:cNvSpPr/>
                <p:nvPr/>
              </p:nvSpPr>
              <p:spPr>
                <a:xfrm>
                  <a:off x="4675609" y="5027945"/>
                  <a:ext cx="29345" cy="17142"/>
                </a:xfrm>
                <a:custGeom>
                  <a:avLst/>
                  <a:gdLst/>
                  <a:ahLst/>
                  <a:cxnLst/>
                  <a:rect l="l" t="t" r="r" b="b"/>
                  <a:pathLst>
                    <a:path w="29345" h="17142" extrusionOk="0">
                      <a:moveTo>
                        <a:pt x="720" y="9541"/>
                      </a:moveTo>
                      <a:lnTo>
                        <a:pt x="12903" y="16685"/>
                      </a:lnTo>
                      <a:cubicBezTo>
                        <a:pt x="14131" y="17295"/>
                        <a:pt x="15576" y="17295"/>
                        <a:pt x="16805" y="16685"/>
                      </a:cubicBezTo>
                      <a:lnTo>
                        <a:pt x="28416" y="9923"/>
                      </a:lnTo>
                      <a:cubicBezTo>
                        <a:pt x="29559" y="9256"/>
                        <a:pt x="29749" y="8303"/>
                        <a:pt x="28416" y="7732"/>
                      </a:cubicBezTo>
                      <a:lnTo>
                        <a:pt x="16519" y="493"/>
                      </a:lnTo>
                      <a:cubicBezTo>
                        <a:pt x="15302" y="-164"/>
                        <a:pt x="13834" y="-164"/>
                        <a:pt x="12617" y="493"/>
                      </a:cubicBezTo>
                      <a:lnTo>
                        <a:pt x="1005" y="7256"/>
                      </a:lnTo>
                      <a:cubicBezTo>
                        <a:pt x="-232" y="8017"/>
                        <a:pt x="-327" y="8970"/>
                        <a:pt x="720" y="954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8" name="Google Shape;2178;p34"/>
                <p:cNvSpPr/>
                <p:nvPr/>
              </p:nvSpPr>
              <p:spPr>
                <a:xfrm>
                  <a:off x="4658328" y="5018170"/>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9" name="Google Shape;2179;p34"/>
                <p:cNvSpPr/>
                <p:nvPr/>
              </p:nvSpPr>
              <p:spPr>
                <a:xfrm>
                  <a:off x="4641064" y="5008168"/>
                  <a:ext cx="29341" cy="16916"/>
                </a:xfrm>
                <a:custGeom>
                  <a:avLst/>
                  <a:gdLst/>
                  <a:ahLst/>
                  <a:cxnLst/>
                  <a:rect l="l" t="t" r="r" b="b"/>
                  <a:pathLst>
                    <a:path w="29341" h="16916" extrusionOk="0">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1"/>
                        <a:pt x="-331" y="8839"/>
                        <a:pt x="716"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0" name="Google Shape;2180;p34"/>
                <p:cNvSpPr/>
                <p:nvPr/>
              </p:nvSpPr>
              <p:spPr>
                <a:xfrm>
                  <a:off x="4623779" y="4998072"/>
                  <a:ext cx="29363" cy="17011"/>
                </a:xfrm>
                <a:custGeom>
                  <a:avLst/>
                  <a:gdLst/>
                  <a:ahLst/>
                  <a:cxnLst/>
                  <a:rect l="l" t="t" r="r" b="b"/>
                  <a:pathLst>
                    <a:path w="29363" h="17011" extrusionOk="0">
                      <a:moveTo>
                        <a:pt x="679" y="9506"/>
                      </a:moveTo>
                      <a:lnTo>
                        <a:pt x="12957" y="16554"/>
                      </a:lnTo>
                      <a:cubicBezTo>
                        <a:pt x="14185" y="17164"/>
                        <a:pt x="15630" y="17164"/>
                        <a:pt x="16859" y="16554"/>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5"/>
                        <a:pt x="679"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1" name="Google Shape;2181;p34"/>
                <p:cNvSpPr/>
                <p:nvPr/>
              </p:nvSpPr>
              <p:spPr>
                <a:xfrm>
                  <a:off x="4606671" y="4988070"/>
                  <a:ext cx="29244" cy="17106"/>
                </a:xfrm>
                <a:custGeom>
                  <a:avLst/>
                  <a:gdLst/>
                  <a:ahLst/>
                  <a:cxnLst/>
                  <a:rect l="l" t="t" r="r" b="b"/>
                  <a:pathLst>
                    <a:path w="29244" h="17106" extrusionOk="0">
                      <a:moveTo>
                        <a:pt x="560" y="9601"/>
                      </a:moveTo>
                      <a:lnTo>
                        <a:pt x="12742" y="16650"/>
                      </a:lnTo>
                      <a:cubicBezTo>
                        <a:pt x="13971" y="17259"/>
                        <a:pt x="15416" y="17259"/>
                        <a:pt x="16645" y="16650"/>
                      </a:cubicBezTo>
                      <a:lnTo>
                        <a:pt x="28352" y="9697"/>
                      </a:lnTo>
                      <a:cubicBezTo>
                        <a:pt x="29494" y="9030"/>
                        <a:pt x="29589" y="8077"/>
                        <a:pt x="28352" y="7506"/>
                      </a:cubicBezTo>
                      <a:lnTo>
                        <a:pt x="16169" y="457"/>
                      </a:lnTo>
                      <a:cubicBezTo>
                        <a:pt x="14940" y="-152"/>
                        <a:pt x="13495" y="-152"/>
                        <a:pt x="12267" y="457"/>
                      </a:cubicBezTo>
                      <a:lnTo>
                        <a:pt x="655" y="7220"/>
                      </a:lnTo>
                      <a:cubicBezTo>
                        <a:pt x="-202" y="7982"/>
                        <a:pt x="-202" y="9030"/>
                        <a:pt x="560" y="96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2" name="Google Shape;2182;p34"/>
                <p:cNvSpPr/>
                <p:nvPr/>
              </p:nvSpPr>
              <p:spPr>
                <a:xfrm>
                  <a:off x="4589253" y="4978260"/>
                  <a:ext cx="29376" cy="16916"/>
                </a:xfrm>
                <a:custGeom>
                  <a:avLst/>
                  <a:gdLst/>
                  <a:ahLst/>
                  <a:cxnLst/>
                  <a:rect l="l" t="t" r="r" b="b"/>
                  <a:pathLst>
                    <a:path w="29376" h="16916" extrusionOk="0">
                      <a:moveTo>
                        <a:pt x="750" y="9411"/>
                      </a:moveTo>
                      <a:lnTo>
                        <a:pt x="12933" y="16459"/>
                      </a:lnTo>
                      <a:cubicBezTo>
                        <a:pt x="14161" y="17069"/>
                        <a:pt x="15606" y="17069"/>
                        <a:pt x="16835" y="16459"/>
                      </a:cubicBezTo>
                      <a:lnTo>
                        <a:pt x="28447" y="9792"/>
                      </a:lnTo>
                      <a:cubicBezTo>
                        <a:pt x="29589" y="9125"/>
                        <a:pt x="29779" y="8077"/>
                        <a:pt x="28447" y="7506"/>
                      </a:cubicBezTo>
                      <a:lnTo>
                        <a:pt x="16264" y="457"/>
                      </a:lnTo>
                      <a:cubicBezTo>
                        <a:pt x="15035" y="-152"/>
                        <a:pt x="13590" y="-152"/>
                        <a:pt x="12362" y="457"/>
                      </a:cubicBezTo>
                      <a:lnTo>
                        <a:pt x="750" y="7125"/>
                      </a:lnTo>
                      <a:cubicBezTo>
                        <a:pt x="-202" y="7792"/>
                        <a:pt x="-297" y="8839"/>
                        <a:pt x="75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3" name="Google Shape;2183;p34"/>
                <p:cNvSpPr/>
                <p:nvPr/>
              </p:nvSpPr>
              <p:spPr>
                <a:xfrm>
                  <a:off x="4572002" y="4968259"/>
                  <a:ext cx="29363" cy="16916"/>
                </a:xfrm>
                <a:custGeom>
                  <a:avLst/>
                  <a:gdLst/>
                  <a:ahLst/>
                  <a:cxnLst/>
                  <a:rect l="l" t="t" r="r" b="b"/>
                  <a:pathLst>
                    <a:path w="29363" h="16916" extrusionOk="0">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4" name="Google Shape;2184;p34"/>
                <p:cNvSpPr/>
                <p:nvPr/>
              </p:nvSpPr>
              <p:spPr>
                <a:xfrm>
                  <a:off x="4554738" y="4958162"/>
                  <a:ext cx="29341" cy="17011"/>
                </a:xfrm>
                <a:custGeom>
                  <a:avLst/>
                  <a:gdLst/>
                  <a:ahLst/>
                  <a:cxnLst/>
                  <a:rect l="l" t="t" r="r" b="b"/>
                  <a:pathLst>
                    <a:path w="29341" h="17011" extrusionOk="0">
                      <a:moveTo>
                        <a:pt x="716" y="9506"/>
                      </a:moveTo>
                      <a:lnTo>
                        <a:pt x="12898" y="16554"/>
                      </a:lnTo>
                      <a:cubicBezTo>
                        <a:pt x="14127" y="17164"/>
                        <a:pt x="15572" y="17164"/>
                        <a:pt x="16801" y="16554"/>
                      </a:cubicBezTo>
                      <a:lnTo>
                        <a:pt x="28412" y="9792"/>
                      </a:lnTo>
                      <a:cubicBezTo>
                        <a:pt x="29554" y="9125"/>
                        <a:pt x="29745" y="8172"/>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5" name="Google Shape;2185;p34"/>
                <p:cNvSpPr/>
                <p:nvPr/>
              </p:nvSpPr>
              <p:spPr>
                <a:xfrm>
                  <a:off x="4537453" y="4948351"/>
                  <a:ext cx="29363" cy="16916"/>
                </a:xfrm>
                <a:custGeom>
                  <a:avLst/>
                  <a:gdLst/>
                  <a:ahLst/>
                  <a:cxnLst/>
                  <a:rect l="l" t="t" r="r" b="b"/>
                  <a:pathLst>
                    <a:path w="29363" h="16916" extrusionOk="0">
                      <a:moveTo>
                        <a:pt x="679" y="9411"/>
                      </a:moveTo>
                      <a:lnTo>
                        <a:pt x="12957" y="16459"/>
                      </a:lnTo>
                      <a:cubicBezTo>
                        <a:pt x="14185" y="17069"/>
                        <a:pt x="15630" y="17069"/>
                        <a:pt x="16859" y="16459"/>
                      </a:cubicBezTo>
                      <a:lnTo>
                        <a:pt x="28471" y="9696"/>
                      </a:lnTo>
                      <a:cubicBezTo>
                        <a:pt x="29613" y="9030"/>
                        <a:pt x="29708" y="8077"/>
                        <a:pt x="28471" y="7506"/>
                      </a:cubicBezTo>
                      <a:lnTo>
                        <a:pt x="16288" y="457"/>
                      </a:lnTo>
                      <a:cubicBezTo>
                        <a:pt x="15059" y="-152"/>
                        <a:pt x="13614" y="-152"/>
                        <a:pt x="12385" y="457"/>
                      </a:cubicBezTo>
                      <a:lnTo>
                        <a:pt x="679" y="7220"/>
                      </a:lnTo>
                      <a:cubicBezTo>
                        <a:pt x="-178" y="7791"/>
                        <a:pt x="-273" y="8839"/>
                        <a:pt x="679"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6" name="Google Shape;2186;p34"/>
                <p:cNvSpPr/>
                <p:nvPr/>
              </p:nvSpPr>
              <p:spPr>
                <a:xfrm>
                  <a:off x="4520202" y="4938350"/>
                  <a:ext cx="29291" cy="16916"/>
                </a:xfrm>
                <a:custGeom>
                  <a:avLst/>
                  <a:gdLst/>
                  <a:ahLst/>
                  <a:cxnLst/>
                  <a:rect l="l" t="t" r="r" b="b"/>
                  <a:pathLst>
                    <a:path w="29291" h="16916" extrusionOk="0">
                      <a:moveTo>
                        <a:pt x="607" y="9411"/>
                      </a:moveTo>
                      <a:lnTo>
                        <a:pt x="12790" y="16459"/>
                      </a:lnTo>
                      <a:cubicBezTo>
                        <a:pt x="14019" y="17069"/>
                        <a:pt x="15464" y="17069"/>
                        <a:pt x="16692" y="16459"/>
                      </a:cubicBezTo>
                      <a:lnTo>
                        <a:pt x="28399" y="9791"/>
                      </a:lnTo>
                      <a:cubicBezTo>
                        <a:pt x="29541" y="9125"/>
                        <a:pt x="29636" y="8077"/>
                        <a:pt x="28399" y="7506"/>
                      </a:cubicBezTo>
                      <a:lnTo>
                        <a:pt x="16121" y="457"/>
                      </a:lnTo>
                      <a:cubicBezTo>
                        <a:pt x="14893" y="-152"/>
                        <a:pt x="13448" y="-152"/>
                        <a:pt x="12219" y="457"/>
                      </a:cubicBezTo>
                      <a:lnTo>
                        <a:pt x="607" y="7124"/>
                      </a:lnTo>
                      <a:cubicBezTo>
                        <a:pt x="-154" y="7791"/>
                        <a:pt x="-249" y="8839"/>
                        <a:pt x="607"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7" name="Google Shape;2187;p34"/>
                <p:cNvSpPr/>
                <p:nvPr/>
              </p:nvSpPr>
              <p:spPr>
                <a:xfrm>
                  <a:off x="4502927" y="4928253"/>
                  <a:ext cx="29376" cy="17011"/>
                </a:xfrm>
                <a:custGeom>
                  <a:avLst/>
                  <a:gdLst/>
                  <a:ahLst/>
                  <a:cxnLst/>
                  <a:rect l="l" t="t" r="r" b="b"/>
                  <a:pathLst>
                    <a:path w="29376" h="17011" extrusionOk="0">
                      <a:moveTo>
                        <a:pt x="750" y="9506"/>
                      </a:moveTo>
                      <a:lnTo>
                        <a:pt x="12933" y="16555"/>
                      </a:lnTo>
                      <a:cubicBezTo>
                        <a:pt x="14161" y="17164"/>
                        <a:pt x="15606" y="17164"/>
                        <a:pt x="16835" y="16555"/>
                      </a:cubicBezTo>
                      <a:lnTo>
                        <a:pt x="28447" y="9792"/>
                      </a:lnTo>
                      <a:cubicBezTo>
                        <a:pt x="29589" y="9125"/>
                        <a:pt x="29779" y="8077"/>
                        <a:pt x="28447" y="7506"/>
                      </a:cubicBezTo>
                      <a:lnTo>
                        <a:pt x="16264" y="457"/>
                      </a:lnTo>
                      <a:cubicBezTo>
                        <a:pt x="15035" y="-152"/>
                        <a:pt x="13590" y="-152"/>
                        <a:pt x="12362" y="457"/>
                      </a:cubicBezTo>
                      <a:lnTo>
                        <a:pt x="750" y="7220"/>
                      </a:lnTo>
                      <a:cubicBezTo>
                        <a:pt x="-202" y="7982"/>
                        <a:pt x="-297" y="8934"/>
                        <a:pt x="75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8" name="Google Shape;2188;p34"/>
                <p:cNvSpPr/>
                <p:nvPr/>
              </p:nvSpPr>
              <p:spPr>
                <a:xfrm>
                  <a:off x="4464204" y="4906060"/>
                  <a:ext cx="50834" cy="28917"/>
                </a:xfrm>
                <a:custGeom>
                  <a:avLst/>
                  <a:gdLst/>
                  <a:ahLst/>
                  <a:cxnLst/>
                  <a:rect l="l" t="t" r="r" b="b"/>
                  <a:pathLst>
                    <a:path w="50834" h="28917" extrusionOk="0">
                      <a:moveTo>
                        <a:pt x="830" y="9411"/>
                      </a:moveTo>
                      <a:lnTo>
                        <a:pt x="34428" y="28461"/>
                      </a:lnTo>
                      <a:cubicBezTo>
                        <a:pt x="35624" y="29070"/>
                        <a:pt x="37040" y="29070"/>
                        <a:pt x="38235" y="28461"/>
                      </a:cubicBezTo>
                      <a:lnTo>
                        <a:pt x="49942" y="21698"/>
                      </a:lnTo>
                      <a:cubicBezTo>
                        <a:pt x="51084" y="21031"/>
                        <a:pt x="51179" y="20079"/>
                        <a:pt x="49942" y="19507"/>
                      </a:cubicBezTo>
                      <a:lnTo>
                        <a:pt x="16344" y="457"/>
                      </a:lnTo>
                      <a:cubicBezTo>
                        <a:pt x="15116" y="-152"/>
                        <a:pt x="13671" y="-152"/>
                        <a:pt x="12442" y="457"/>
                      </a:cubicBezTo>
                      <a:lnTo>
                        <a:pt x="830" y="7125"/>
                      </a:lnTo>
                      <a:cubicBezTo>
                        <a:pt x="-26" y="7792"/>
                        <a:pt x="-502" y="8839"/>
                        <a:pt x="830" y="941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9" name="Google Shape;2189;p34"/>
                <p:cNvSpPr/>
                <p:nvPr/>
              </p:nvSpPr>
              <p:spPr>
                <a:xfrm>
                  <a:off x="4692687" y="5037982"/>
                  <a:ext cx="33968" cy="19459"/>
                </a:xfrm>
                <a:custGeom>
                  <a:avLst/>
                  <a:gdLst/>
                  <a:ahLst/>
                  <a:cxnLst/>
                  <a:rect l="l" t="t" r="r" b="b"/>
                  <a:pathLst>
                    <a:path w="33968" h="19459" extrusionOk="0">
                      <a:moveTo>
                        <a:pt x="870" y="9506"/>
                      </a:moveTo>
                      <a:lnTo>
                        <a:pt x="17526" y="19031"/>
                      </a:lnTo>
                      <a:cubicBezTo>
                        <a:pt x="18764" y="19603"/>
                        <a:pt x="20190" y="19603"/>
                        <a:pt x="21428" y="19031"/>
                      </a:cubicBezTo>
                      <a:lnTo>
                        <a:pt x="33040" y="12268"/>
                      </a:lnTo>
                      <a:cubicBezTo>
                        <a:pt x="34182" y="11602"/>
                        <a:pt x="34372" y="10554"/>
                        <a:pt x="33040" y="9982"/>
                      </a:cubicBezTo>
                      <a:lnTo>
                        <a:pt x="16384" y="457"/>
                      </a:lnTo>
                      <a:cubicBezTo>
                        <a:pt x="15155" y="-152"/>
                        <a:pt x="13710" y="-152"/>
                        <a:pt x="12481" y="457"/>
                      </a:cubicBezTo>
                      <a:lnTo>
                        <a:pt x="870" y="7220"/>
                      </a:lnTo>
                      <a:cubicBezTo>
                        <a:pt x="13" y="7982"/>
                        <a:pt x="-558" y="8934"/>
                        <a:pt x="870" y="9506"/>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2190" name="Google Shape;2190;p34"/>
              <p:cNvGrpSpPr/>
              <p:nvPr/>
            </p:nvGrpSpPr>
            <p:grpSpPr>
              <a:xfrm>
                <a:off x="4543079" y="4626313"/>
                <a:ext cx="286486" cy="386884"/>
                <a:chOff x="4543079" y="4626313"/>
                <a:chExt cx="286486" cy="386884"/>
              </a:xfrm>
            </p:grpSpPr>
            <p:grpSp>
              <p:nvGrpSpPr>
                <p:cNvPr id="2191" name="Google Shape;2191;p34"/>
                <p:cNvGrpSpPr/>
                <p:nvPr/>
              </p:nvGrpSpPr>
              <p:grpSpPr>
                <a:xfrm>
                  <a:off x="4543079" y="4626313"/>
                  <a:ext cx="286486" cy="386884"/>
                  <a:chOff x="4543079" y="4626313"/>
                  <a:chExt cx="286486" cy="386884"/>
                </a:xfrm>
              </p:grpSpPr>
              <p:sp>
                <p:nvSpPr>
                  <p:cNvPr id="2192" name="Google Shape;2192;p34"/>
                  <p:cNvSpPr/>
                  <p:nvPr/>
                </p:nvSpPr>
                <p:spPr>
                  <a:xfrm>
                    <a:off x="4543081" y="4626313"/>
                    <a:ext cx="286484" cy="386884"/>
                  </a:xfrm>
                  <a:custGeom>
                    <a:avLst/>
                    <a:gdLst/>
                    <a:ahLst/>
                    <a:cxnLst/>
                    <a:rect l="l" t="t" r="r" b="b"/>
                    <a:pathLst>
                      <a:path w="286484" h="386884" extrusionOk="0">
                        <a:moveTo>
                          <a:pt x="277062" y="386884"/>
                        </a:moveTo>
                        <a:lnTo>
                          <a:pt x="277062" y="386884"/>
                        </a:lnTo>
                        <a:lnTo>
                          <a:pt x="0" y="226674"/>
                        </a:lnTo>
                        <a:lnTo>
                          <a:pt x="0" y="8646"/>
                        </a:lnTo>
                        <a:lnTo>
                          <a:pt x="2094" y="3693"/>
                        </a:lnTo>
                        <a:lnTo>
                          <a:pt x="4378" y="2550"/>
                        </a:lnTo>
                        <a:lnTo>
                          <a:pt x="4378" y="2550"/>
                        </a:lnTo>
                        <a:cubicBezTo>
                          <a:pt x="10268" y="-850"/>
                          <a:pt x="17524" y="-850"/>
                          <a:pt x="23414" y="2550"/>
                        </a:cubicBezTo>
                        <a:lnTo>
                          <a:pt x="276967" y="149140"/>
                        </a:lnTo>
                        <a:cubicBezTo>
                          <a:pt x="282880" y="152559"/>
                          <a:pt x="286511" y="158884"/>
                          <a:pt x="286485" y="165714"/>
                        </a:cubicBezTo>
                        <a:lnTo>
                          <a:pt x="286485" y="370310"/>
                        </a:lnTo>
                        <a:cubicBezTo>
                          <a:pt x="284867" y="380883"/>
                          <a:pt x="282963" y="383836"/>
                          <a:pt x="277062" y="386884"/>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3" name="Google Shape;2193;p34"/>
                  <p:cNvSpPr/>
                  <p:nvPr/>
                </p:nvSpPr>
                <p:spPr>
                  <a:xfrm>
                    <a:off x="4543081" y="4626313"/>
                    <a:ext cx="284295" cy="175524"/>
                  </a:xfrm>
                  <a:custGeom>
                    <a:avLst/>
                    <a:gdLst/>
                    <a:ahLst/>
                    <a:cxnLst/>
                    <a:rect l="l" t="t" r="r" b="b"/>
                    <a:pathLst>
                      <a:path w="284295" h="175524" extrusionOk="0">
                        <a:moveTo>
                          <a:pt x="251650" y="175524"/>
                        </a:moveTo>
                        <a:lnTo>
                          <a:pt x="0" y="15885"/>
                        </a:lnTo>
                        <a:lnTo>
                          <a:pt x="0" y="8646"/>
                        </a:lnTo>
                        <a:lnTo>
                          <a:pt x="2094" y="3693"/>
                        </a:lnTo>
                        <a:lnTo>
                          <a:pt x="4378" y="2550"/>
                        </a:lnTo>
                        <a:cubicBezTo>
                          <a:pt x="10268" y="-850"/>
                          <a:pt x="17524" y="-850"/>
                          <a:pt x="23414" y="2550"/>
                        </a:cubicBezTo>
                        <a:lnTo>
                          <a:pt x="276967" y="149140"/>
                        </a:lnTo>
                        <a:cubicBezTo>
                          <a:pt x="280042" y="150940"/>
                          <a:pt x="282574" y="153540"/>
                          <a:pt x="284296" y="156665"/>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4" name="Google Shape;2194;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5" name="Google Shape;2195;p34"/>
                  <p:cNvSpPr/>
                  <p:nvPr/>
                </p:nvSpPr>
                <p:spPr>
                  <a:xfrm>
                    <a:off x="4543079" y="4629510"/>
                    <a:ext cx="277444" cy="383687"/>
                  </a:xfrm>
                  <a:custGeom>
                    <a:avLst/>
                    <a:gdLst/>
                    <a:ahLst/>
                    <a:cxnLst/>
                    <a:rect l="l" t="t" r="r" b="b"/>
                    <a:pathLst>
                      <a:path w="277444" h="383687" extrusionOk="0">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6" name="Google Shape;2196;p34"/>
                  <p:cNvSpPr/>
                  <p:nvPr/>
                </p:nvSpPr>
                <p:spPr>
                  <a:xfrm>
                    <a:off x="4543081" y="4845081"/>
                    <a:ext cx="277062" cy="168020"/>
                  </a:xfrm>
                  <a:custGeom>
                    <a:avLst/>
                    <a:gdLst/>
                    <a:ahLst/>
                    <a:cxnLst/>
                    <a:rect l="l" t="t" r="r" b="b"/>
                    <a:pathLst>
                      <a:path w="277062" h="168020" extrusionOk="0">
                        <a:moveTo>
                          <a:pt x="277062" y="168021"/>
                        </a:moveTo>
                        <a:lnTo>
                          <a:pt x="277062" y="160210"/>
                        </a:lnTo>
                        <a:lnTo>
                          <a:pt x="0" y="0"/>
                        </a:lnTo>
                        <a:lnTo>
                          <a:pt x="0" y="7906"/>
                        </a:lnTo>
                        <a:lnTo>
                          <a:pt x="277062" y="168021"/>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197" name="Google Shape;2197;p34"/>
                <p:cNvSpPr/>
                <p:nvPr/>
              </p:nvSpPr>
              <p:spPr>
                <a:xfrm>
                  <a:off x="4550219" y="4641437"/>
                  <a:ext cx="3426" cy="199929"/>
                </a:xfrm>
                <a:custGeom>
                  <a:avLst/>
                  <a:gdLst/>
                  <a:ahLst/>
                  <a:cxnLst/>
                  <a:rect l="l" t="t" r="r" b="b"/>
                  <a:pathLst>
                    <a:path w="3426" h="199929" extrusionOk="0">
                      <a:moveTo>
                        <a:pt x="0" y="199930"/>
                      </a:moveTo>
                      <a:lnTo>
                        <a:pt x="0" y="0"/>
                      </a:lnTo>
                      <a:lnTo>
                        <a:pt x="3426" y="2000"/>
                      </a:lnTo>
                      <a:lnTo>
                        <a:pt x="3426" y="198310"/>
                      </a:lnTo>
                      <a:lnTo>
                        <a:pt x="0" y="199930"/>
                      </a:lnTo>
                      <a:close/>
                    </a:path>
                  </a:pathLst>
                </a:custGeom>
                <a:solidFill>
                  <a:srgbClr val="1E3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8" name="Google Shape;2198;p34"/>
                <p:cNvSpPr/>
                <p:nvPr/>
              </p:nvSpPr>
              <p:spPr>
                <a:xfrm>
                  <a:off x="4553645" y="4643437"/>
                  <a:ext cx="257645" cy="344805"/>
                </a:xfrm>
                <a:custGeom>
                  <a:avLst/>
                  <a:gdLst/>
                  <a:ahLst/>
                  <a:cxnLst/>
                  <a:rect l="l" t="t" r="r" b="b"/>
                  <a:pathLst>
                    <a:path w="257645" h="344805" extrusionOk="0">
                      <a:moveTo>
                        <a:pt x="0" y="0"/>
                      </a:moveTo>
                      <a:lnTo>
                        <a:pt x="0" y="196310"/>
                      </a:lnTo>
                      <a:lnTo>
                        <a:pt x="257646" y="344805"/>
                      </a:lnTo>
                      <a:lnTo>
                        <a:pt x="257646" y="148876"/>
                      </a:lnTo>
                      <a:lnTo>
                        <a:pt x="0" y="0"/>
                      </a:ln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9" name="Google Shape;2199;p34"/>
                <p:cNvSpPr/>
                <p:nvPr/>
              </p:nvSpPr>
              <p:spPr>
                <a:xfrm>
                  <a:off x="4550219" y="4839747"/>
                  <a:ext cx="261072" cy="152400"/>
                </a:xfrm>
                <a:custGeom>
                  <a:avLst/>
                  <a:gdLst/>
                  <a:ahLst/>
                  <a:cxnLst/>
                  <a:rect l="l" t="t" r="r" b="b"/>
                  <a:pathLst>
                    <a:path w="261072" h="152400" extrusionOk="0">
                      <a:moveTo>
                        <a:pt x="0" y="1619"/>
                      </a:moveTo>
                      <a:lnTo>
                        <a:pt x="261072" y="152400"/>
                      </a:lnTo>
                      <a:lnTo>
                        <a:pt x="261072" y="148495"/>
                      </a:lnTo>
                      <a:lnTo>
                        <a:pt x="3426" y="0"/>
                      </a:lnTo>
                      <a:lnTo>
                        <a:pt x="0" y="1619"/>
                      </a:lnTo>
                      <a:close/>
                    </a:path>
                  </a:pathLst>
                </a:custGeom>
                <a:solidFill>
                  <a:srgbClr val="031F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200" name="Google Shape;2200;p34"/>
            <p:cNvSpPr/>
            <p:nvPr/>
          </p:nvSpPr>
          <p:spPr>
            <a:xfrm>
              <a:off x="2723181" y="3858886"/>
              <a:ext cx="360479" cy="597446"/>
            </a:xfrm>
            <a:custGeom>
              <a:avLst/>
              <a:gdLst/>
              <a:ahLst/>
              <a:cxnLst/>
              <a:rect l="l" t="t" r="r" b="b"/>
              <a:pathLst>
                <a:path w="360479" h="597446" extrusionOk="0">
                  <a:moveTo>
                    <a:pt x="124331" y="5750"/>
                  </a:moveTo>
                  <a:cubicBezTo>
                    <a:pt x="117764" y="22133"/>
                    <a:pt x="134515" y="42326"/>
                    <a:pt x="179153" y="56327"/>
                  </a:cubicBezTo>
                  <a:cubicBezTo>
                    <a:pt x="223792" y="70329"/>
                    <a:pt x="227884" y="52327"/>
                    <a:pt x="227884" y="52327"/>
                  </a:cubicBezTo>
                  <a:cubicBezTo>
                    <a:pt x="257639" y="65662"/>
                    <a:pt x="286647" y="80607"/>
                    <a:pt x="314781" y="97094"/>
                  </a:cubicBezTo>
                  <a:cubicBezTo>
                    <a:pt x="341526" y="116144"/>
                    <a:pt x="353424" y="170151"/>
                    <a:pt x="357040" y="261782"/>
                  </a:cubicBezTo>
                  <a:cubicBezTo>
                    <a:pt x="361228" y="367890"/>
                    <a:pt x="361609" y="525243"/>
                    <a:pt x="358087" y="552389"/>
                  </a:cubicBezTo>
                  <a:cubicBezTo>
                    <a:pt x="358087" y="552389"/>
                    <a:pt x="307929" y="602300"/>
                    <a:pt x="243874" y="597062"/>
                  </a:cubicBezTo>
                  <a:cubicBezTo>
                    <a:pt x="179820" y="591823"/>
                    <a:pt x="71793" y="534863"/>
                    <a:pt x="45619" y="491144"/>
                  </a:cubicBezTo>
                  <a:cubicBezTo>
                    <a:pt x="46285" y="398180"/>
                    <a:pt x="57231" y="383035"/>
                    <a:pt x="42193" y="329219"/>
                  </a:cubicBezTo>
                  <a:cubicBezTo>
                    <a:pt x="7738" y="206632"/>
                    <a:pt x="-10441" y="156340"/>
                    <a:pt x="6311" y="74901"/>
                  </a:cubicBezTo>
                  <a:cubicBezTo>
                    <a:pt x="20111" y="7750"/>
                    <a:pt x="39432" y="-632"/>
                    <a:pt x="65987" y="35"/>
                  </a:cubicBezTo>
                  <a:cubicBezTo>
                    <a:pt x="85522" y="901"/>
                    <a:pt x="104997" y="2816"/>
                    <a:pt x="124331" y="5750"/>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1" name="Google Shape;2201;p34"/>
            <p:cNvSpPr/>
            <p:nvPr/>
          </p:nvSpPr>
          <p:spPr>
            <a:xfrm>
              <a:off x="2983060" y="3959444"/>
              <a:ext cx="457273" cy="356362"/>
            </a:xfrm>
            <a:custGeom>
              <a:avLst/>
              <a:gdLst/>
              <a:ahLst/>
              <a:cxnLst/>
              <a:rect l="l" t="t" r="r" b="b"/>
              <a:pathLst>
                <a:path w="457273" h="356362" extrusionOk="0">
                  <a:moveTo>
                    <a:pt x="202618" y="274952"/>
                  </a:moveTo>
                  <a:cubicBezTo>
                    <a:pt x="150080" y="288192"/>
                    <a:pt x="137707" y="255045"/>
                    <a:pt x="130759" y="227327"/>
                  </a:cubicBezTo>
                  <a:cubicBezTo>
                    <a:pt x="114388" y="160938"/>
                    <a:pt x="104870" y="100931"/>
                    <a:pt x="92497" y="62831"/>
                  </a:cubicBezTo>
                  <a:cubicBezTo>
                    <a:pt x="77840" y="18254"/>
                    <a:pt x="62421" y="11110"/>
                    <a:pt x="40721" y="2442"/>
                  </a:cubicBezTo>
                  <a:cubicBezTo>
                    <a:pt x="15308" y="-7750"/>
                    <a:pt x="-6868" y="13777"/>
                    <a:pt x="1983" y="70450"/>
                  </a:cubicBezTo>
                  <a:cubicBezTo>
                    <a:pt x="11977" y="137602"/>
                    <a:pt x="25112" y="184750"/>
                    <a:pt x="50143" y="264094"/>
                  </a:cubicBezTo>
                  <a:cubicBezTo>
                    <a:pt x="56711" y="284858"/>
                    <a:pt x="71368" y="321720"/>
                    <a:pt x="93354" y="339532"/>
                  </a:cubicBezTo>
                  <a:cubicBezTo>
                    <a:pt x="120575" y="361439"/>
                    <a:pt x="161406" y="360487"/>
                    <a:pt x="223367" y="345152"/>
                  </a:cubicBezTo>
                  <a:cubicBezTo>
                    <a:pt x="249731" y="338579"/>
                    <a:pt x="278665" y="322768"/>
                    <a:pt x="328062" y="299432"/>
                  </a:cubicBezTo>
                  <a:cubicBezTo>
                    <a:pt x="341482" y="293240"/>
                    <a:pt x="351952" y="289049"/>
                    <a:pt x="377650" y="277048"/>
                  </a:cubicBezTo>
                  <a:cubicBezTo>
                    <a:pt x="403454" y="265427"/>
                    <a:pt x="426079" y="247749"/>
                    <a:pt x="443608" y="225517"/>
                  </a:cubicBezTo>
                  <a:cubicBezTo>
                    <a:pt x="457123" y="205991"/>
                    <a:pt x="458931" y="196942"/>
                    <a:pt x="456171" y="192371"/>
                  </a:cubicBezTo>
                  <a:cubicBezTo>
                    <a:pt x="453411" y="187799"/>
                    <a:pt x="446654" y="187989"/>
                    <a:pt x="439420" y="196181"/>
                  </a:cubicBezTo>
                  <a:cubicBezTo>
                    <a:pt x="428946" y="210097"/>
                    <a:pt x="416049" y="222003"/>
                    <a:pt x="401349" y="231328"/>
                  </a:cubicBezTo>
                  <a:cubicBezTo>
                    <a:pt x="401349" y="231328"/>
                    <a:pt x="417910" y="214088"/>
                    <a:pt x="426952" y="202753"/>
                  </a:cubicBezTo>
                  <a:cubicBezTo>
                    <a:pt x="435249" y="193018"/>
                    <a:pt x="442167" y="182179"/>
                    <a:pt x="447510" y="170558"/>
                  </a:cubicBezTo>
                  <a:cubicBezTo>
                    <a:pt x="452269" y="159224"/>
                    <a:pt x="442466" y="143698"/>
                    <a:pt x="435042" y="151508"/>
                  </a:cubicBezTo>
                  <a:cubicBezTo>
                    <a:pt x="427618" y="159319"/>
                    <a:pt x="424001" y="167987"/>
                    <a:pt x="410391" y="184274"/>
                  </a:cubicBezTo>
                  <a:cubicBezTo>
                    <a:pt x="403232" y="192971"/>
                    <a:pt x="395051" y="200781"/>
                    <a:pt x="386025" y="207515"/>
                  </a:cubicBezTo>
                  <a:cubicBezTo>
                    <a:pt x="394480" y="196114"/>
                    <a:pt x="401992" y="184036"/>
                    <a:pt x="408487" y="171416"/>
                  </a:cubicBezTo>
                  <a:cubicBezTo>
                    <a:pt x="414319" y="161509"/>
                    <a:pt x="417162" y="150137"/>
                    <a:pt x="416673" y="138649"/>
                  </a:cubicBezTo>
                  <a:cubicBezTo>
                    <a:pt x="416673" y="132744"/>
                    <a:pt x="407916" y="125696"/>
                    <a:pt x="400016" y="136935"/>
                  </a:cubicBezTo>
                  <a:cubicBezTo>
                    <a:pt x="392117" y="148174"/>
                    <a:pt x="388310" y="162938"/>
                    <a:pt x="371463" y="180179"/>
                  </a:cubicBezTo>
                  <a:cubicBezTo>
                    <a:pt x="359471" y="192656"/>
                    <a:pt x="349287" y="199800"/>
                    <a:pt x="348906" y="196371"/>
                  </a:cubicBezTo>
                  <a:cubicBezTo>
                    <a:pt x="348525" y="192942"/>
                    <a:pt x="356235" y="185989"/>
                    <a:pt x="360518" y="171511"/>
                  </a:cubicBezTo>
                  <a:cubicBezTo>
                    <a:pt x="364801" y="157033"/>
                    <a:pt x="360518" y="141602"/>
                    <a:pt x="352428" y="139888"/>
                  </a:cubicBezTo>
                  <a:cubicBezTo>
                    <a:pt x="344338" y="138173"/>
                    <a:pt x="345956" y="138649"/>
                    <a:pt x="339579" y="152270"/>
                  </a:cubicBezTo>
                  <a:cubicBezTo>
                    <a:pt x="333202" y="165891"/>
                    <a:pt x="323779" y="176178"/>
                    <a:pt x="315879" y="196181"/>
                  </a:cubicBezTo>
                  <a:cubicBezTo>
                    <a:pt x="311874" y="210192"/>
                    <a:pt x="304450" y="222993"/>
                    <a:pt x="294274" y="233423"/>
                  </a:cubicBezTo>
                  <a:cubicBezTo>
                    <a:pt x="281330" y="247139"/>
                    <a:pt x="252681" y="262856"/>
                    <a:pt x="202618" y="274952"/>
                  </a:cubicBezTo>
                  <a:close/>
                </a:path>
              </a:pathLst>
            </a:custGeom>
            <a:solidFill>
              <a:srgbClr val="DFAE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2" name="Google Shape;2202;p34"/>
            <p:cNvSpPr/>
            <p:nvPr/>
          </p:nvSpPr>
          <p:spPr>
            <a:xfrm>
              <a:off x="2966834" y="3952080"/>
              <a:ext cx="139371" cy="203905"/>
            </a:xfrm>
            <a:custGeom>
              <a:avLst/>
              <a:gdLst/>
              <a:ahLst/>
              <a:cxnLst/>
              <a:rect l="l" t="t" r="r" b="b"/>
              <a:pathLst>
                <a:path w="139371" h="203905" extrusionOk="0">
                  <a:moveTo>
                    <a:pt x="37531" y="948"/>
                  </a:moveTo>
                  <a:cubicBezTo>
                    <a:pt x="72652" y="-4291"/>
                    <a:pt x="97493" y="11521"/>
                    <a:pt x="113007" y="64861"/>
                  </a:cubicBezTo>
                  <a:cubicBezTo>
                    <a:pt x="128521" y="118201"/>
                    <a:pt x="139371" y="161921"/>
                    <a:pt x="139371" y="161921"/>
                  </a:cubicBezTo>
                  <a:cubicBezTo>
                    <a:pt x="125444" y="182018"/>
                    <a:pt x="104367" y="196020"/>
                    <a:pt x="80456" y="201068"/>
                  </a:cubicBezTo>
                  <a:cubicBezTo>
                    <a:pt x="38483" y="211165"/>
                    <a:pt x="23350" y="191067"/>
                    <a:pt x="23350" y="191067"/>
                  </a:cubicBezTo>
                  <a:cubicBezTo>
                    <a:pt x="23350" y="191067"/>
                    <a:pt x="11643" y="135251"/>
                    <a:pt x="4314" y="97246"/>
                  </a:cubicBezTo>
                  <a:cubicBezTo>
                    <a:pt x="-3015" y="59241"/>
                    <a:pt x="-5965" y="7330"/>
                    <a:pt x="37531" y="948"/>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3" name="Google Shape;2203;p34"/>
            <p:cNvSpPr/>
            <p:nvPr/>
          </p:nvSpPr>
          <p:spPr>
            <a:xfrm>
              <a:off x="2806828" y="3576743"/>
              <a:ext cx="227254" cy="250802"/>
            </a:xfrm>
            <a:custGeom>
              <a:avLst/>
              <a:gdLst/>
              <a:ahLst/>
              <a:cxnLst/>
              <a:rect l="l" t="t" r="r" b="b"/>
              <a:pathLst>
                <a:path w="227254" h="250802" extrusionOk="0">
                  <a:moveTo>
                    <a:pt x="214479" y="103393"/>
                  </a:moveTo>
                  <a:cubicBezTo>
                    <a:pt x="214479" y="103393"/>
                    <a:pt x="269967" y="18907"/>
                    <a:pt x="149663" y="1762"/>
                  </a:cubicBezTo>
                  <a:cubicBezTo>
                    <a:pt x="62861" y="-10716"/>
                    <a:pt x="6896" y="45100"/>
                    <a:pt x="710" y="105679"/>
                  </a:cubicBezTo>
                  <a:cubicBezTo>
                    <a:pt x="-5477" y="163496"/>
                    <a:pt x="30119" y="223599"/>
                    <a:pt x="55817" y="247411"/>
                  </a:cubicBezTo>
                  <a:cubicBezTo>
                    <a:pt x="68381" y="251888"/>
                    <a:pt x="95316" y="254460"/>
                    <a:pt x="130817" y="238363"/>
                  </a:cubicBezTo>
                  <a:cubicBezTo>
                    <a:pt x="132258" y="222532"/>
                    <a:pt x="132799" y="206635"/>
                    <a:pt x="132435" y="190738"/>
                  </a:cubicBezTo>
                  <a:cubicBezTo>
                    <a:pt x="132435" y="190738"/>
                    <a:pt x="90748" y="101869"/>
                    <a:pt x="214479" y="10339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4" name="Google Shape;2204;p34"/>
            <p:cNvSpPr/>
            <p:nvPr/>
          </p:nvSpPr>
          <p:spPr>
            <a:xfrm>
              <a:off x="3061186" y="4495381"/>
              <a:ext cx="201300" cy="278129"/>
            </a:xfrm>
            <a:custGeom>
              <a:avLst/>
              <a:gdLst/>
              <a:ahLst/>
              <a:cxnLst/>
              <a:rect l="l" t="t" r="r" b="b"/>
              <a:pathLst>
                <a:path w="201300" h="278129" extrusionOk="0">
                  <a:moveTo>
                    <a:pt x="201301" y="253746"/>
                  </a:moveTo>
                  <a:lnTo>
                    <a:pt x="201301" y="0"/>
                  </a:lnTo>
                  <a:lnTo>
                    <a:pt x="0" y="117634"/>
                  </a:lnTo>
                  <a:lnTo>
                    <a:pt x="77570" y="278130"/>
                  </a:lnTo>
                  <a:lnTo>
                    <a:pt x="201301" y="253746"/>
                  </a:lnTo>
                  <a:close/>
                </a:path>
              </a:pathLst>
            </a:custGeom>
            <a:solidFill>
              <a:srgbClr val="C4C7D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5" name="Google Shape;2205;p34"/>
            <p:cNvSpPr/>
            <p:nvPr/>
          </p:nvSpPr>
          <p:spPr>
            <a:xfrm>
              <a:off x="3130570" y="4465187"/>
              <a:ext cx="131916" cy="77057"/>
            </a:xfrm>
            <a:custGeom>
              <a:avLst/>
              <a:gdLst/>
              <a:ahLst/>
              <a:cxnLst/>
              <a:rect l="l" t="t" r="r" b="b"/>
              <a:pathLst>
                <a:path w="131916" h="77057" extrusionOk="0">
                  <a:moveTo>
                    <a:pt x="0" y="44863"/>
                  </a:moveTo>
                  <a:lnTo>
                    <a:pt x="77284" y="0"/>
                  </a:lnTo>
                  <a:lnTo>
                    <a:pt x="131916" y="31528"/>
                  </a:lnTo>
                  <a:lnTo>
                    <a:pt x="51777" y="77057"/>
                  </a:lnTo>
                  <a:lnTo>
                    <a:pt x="0" y="44863"/>
                  </a:lnTo>
                  <a:close/>
                </a:path>
              </a:pathLst>
            </a:custGeom>
            <a:solidFill>
              <a:srgbClr val="D6D8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206" name="Google Shape;2206;p34"/>
          <p:cNvSpPr txBox="1">
            <a:spLocks noGrp="1"/>
          </p:cNvSpPr>
          <p:nvPr>
            <p:ph type="ctrTitle" idx="4294967295"/>
          </p:nvPr>
        </p:nvSpPr>
        <p:spPr>
          <a:xfrm>
            <a:off x="273014" y="193985"/>
            <a:ext cx="5798602" cy="507511"/>
          </a:xfrm>
          <a:prstGeom prst="rect">
            <a:avLst/>
          </a:prstGeom>
        </p:spPr>
        <p:txBody>
          <a:bodyPr spcFirstLastPara="1" wrap="square" lIns="0" tIns="0" rIns="0" bIns="0" anchor="t" anchorCtr="0">
            <a:noAutofit/>
          </a:bodyPr>
          <a:lstStyle/>
          <a:p>
            <a:pPr lvl="0">
              <a:spcBef>
                <a:spcPts val="600"/>
              </a:spcBef>
            </a:pPr>
            <a:r>
              <a:rPr lang="en-IN" sz="2600" dirty="0"/>
              <a:t>Welcome to our Pilot Launch</a:t>
            </a:r>
            <a:br>
              <a:rPr lang="en-IN" sz="2600" dirty="0"/>
            </a:br>
            <a:r>
              <a:rPr lang="en-IN" sz="1500" dirty="0">
                <a:latin typeface="Barlow Light" panose="020B0604020202020204" charset="0"/>
              </a:rPr>
              <a:t/>
            </a:r>
            <a:br>
              <a:rPr lang="en-IN" sz="1500" dirty="0">
                <a:latin typeface="Barlow Light" panose="020B0604020202020204" charset="0"/>
              </a:rPr>
            </a:br>
            <a:r>
              <a:rPr lang="en-IN" sz="1500" dirty="0">
                <a:latin typeface="Barlow Light" panose="020B0604020202020204" charset="0"/>
              </a:rPr>
              <a:t> </a:t>
            </a:r>
            <a:br>
              <a:rPr lang="en-IN" sz="1500" dirty="0">
                <a:latin typeface="Barlow Light" panose="020B0604020202020204" charset="0"/>
              </a:rPr>
            </a:br>
            <a:r>
              <a:rPr lang="en-IN" sz="1500" dirty="0">
                <a:latin typeface="Barlow Light" panose="020B0604020202020204" charset="0"/>
              </a:rPr>
              <a:t/>
            </a:r>
            <a:br>
              <a:rPr lang="en-IN" sz="1500" dirty="0">
                <a:latin typeface="Barlow Light" panose="020B0604020202020204" charset="0"/>
              </a:rPr>
            </a:br>
            <a:r>
              <a:rPr lang="en-IN" sz="1500" dirty="0">
                <a:latin typeface="Barlow Light" panose="020B0604020202020204" charset="0"/>
              </a:rPr>
              <a:t/>
            </a:r>
            <a:br>
              <a:rPr lang="en-IN" sz="1500" dirty="0">
                <a:latin typeface="Barlow Light" panose="020B0604020202020204" charset="0"/>
              </a:rPr>
            </a:br>
            <a:r>
              <a:rPr lang="en-IN" sz="1500" dirty="0">
                <a:latin typeface="Barlow Light" panose="020B0604020202020204" charset="0"/>
              </a:rPr>
              <a:t/>
            </a:r>
            <a:br>
              <a:rPr lang="en-IN" sz="1500" dirty="0">
                <a:latin typeface="Barlow Light" panose="020B0604020202020204" charset="0"/>
              </a:rPr>
            </a:br>
            <a:r>
              <a:rPr lang="en-IN" sz="1500" dirty="0">
                <a:latin typeface="Barlow Light" panose="020B0604020202020204" charset="0"/>
              </a:rPr>
              <a:t/>
            </a:r>
            <a:br>
              <a:rPr lang="en-IN" sz="1500" dirty="0">
                <a:latin typeface="Barlow Light" panose="020B0604020202020204" charset="0"/>
              </a:rPr>
            </a:br>
            <a:r>
              <a:rPr lang="en-IN" sz="1500" dirty="0">
                <a:latin typeface="Barlow Light" panose="020B0604020202020204" charset="0"/>
              </a:rPr>
              <a:t/>
            </a:r>
            <a:br>
              <a:rPr lang="en-IN" sz="1500" dirty="0">
                <a:latin typeface="Barlow Light" panose="020B0604020202020204" charset="0"/>
              </a:rPr>
            </a:br>
            <a:r>
              <a:rPr lang="en-IN" sz="1500" dirty="0">
                <a:latin typeface="Barlow Light" panose="020B0604020202020204" charset="0"/>
              </a:rPr>
              <a:t/>
            </a:r>
            <a:br>
              <a:rPr lang="en-IN" sz="1500" dirty="0">
                <a:latin typeface="Barlow Light" panose="020B0604020202020204" charset="0"/>
              </a:rPr>
            </a:br>
            <a:r>
              <a:rPr lang="en-IN" sz="1500" dirty="0">
                <a:latin typeface="Barlow Light" panose="020B0604020202020204" charset="0"/>
              </a:rPr>
              <a:t>Visit, </a:t>
            </a:r>
            <a:r>
              <a:rPr lang="en-IN" sz="1500" dirty="0">
                <a:latin typeface="Barlow Light" panose="020B0604020202020204" charset="0"/>
                <a:hlinkClick r:id="rId3"/>
              </a:rPr>
              <a:t>www.ismartexpos.com</a:t>
            </a:r>
            <a:r>
              <a:rPr lang="en-IN" sz="1500" dirty="0">
                <a:latin typeface="Barlow Light" panose="020B0604020202020204" charset="0"/>
              </a:rPr>
              <a:t/>
            </a:r>
            <a:br>
              <a:rPr lang="en-IN" sz="1500" dirty="0">
                <a:latin typeface="Barlow Light" panose="020B0604020202020204" charset="0"/>
              </a:rPr>
            </a:br>
            <a:r>
              <a:rPr lang="en-IN" sz="1500" dirty="0">
                <a:latin typeface="Barlow Light" panose="020B0604020202020204" charset="0"/>
              </a:rPr>
              <a:t/>
            </a:r>
            <a:br>
              <a:rPr lang="en-IN" sz="1500" dirty="0">
                <a:latin typeface="Barlow Light" panose="020B0604020202020204" charset="0"/>
              </a:rPr>
            </a:br>
            <a:r>
              <a:rPr lang="en-IN" sz="1500" dirty="0">
                <a:latin typeface="Barlow Light" panose="020B0604020202020204" charset="0"/>
              </a:rPr>
              <a:t>Login Credentials:</a:t>
            </a:r>
            <a:br>
              <a:rPr lang="en-IN" sz="1500" dirty="0">
                <a:latin typeface="Barlow Light" panose="020B0604020202020204" charset="0"/>
              </a:rPr>
            </a:br>
            <a:r>
              <a:rPr lang="en-IN" sz="1500" dirty="0">
                <a:latin typeface="Barlow Light" panose="020B0604020202020204" charset="0"/>
              </a:rPr>
              <a:t/>
            </a:r>
            <a:br>
              <a:rPr lang="en-IN" sz="1500" dirty="0">
                <a:latin typeface="Barlow Light" panose="020B0604020202020204" charset="0"/>
              </a:rPr>
            </a:br>
            <a:r>
              <a:rPr lang="en-IN" sz="1500" dirty="0">
                <a:latin typeface="Barlow Light" panose="020B0604020202020204" charset="0"/>
              </a:rPr>
              <a:t>Username:	          </a:t>
            </a:r>
            <a:r>
              <a:rPr lang="en-IN" sz="1500" dirty="0">
                <a:latin typeface="Barlow Light" panose="020B0604020202020204" charset="0"/>
                <a:hlinkClick r:id="rId4"/>
              </a:rPr>
              <a:t>demo@demo.com</a:t>
            </a:r>
            <a:r>
              <a:rPr lang="en-IN" sz="1500" dirty="0">
                <a:latin typeface="Barlow Light" panose="020B0604020202020204" charset="0"/>
              </a:rPr>
              <a:t/>
            </a:r>
            <a:br>
              <a:rPr lang="en-IN" sz="1500" dirty="0">
                <a:latin typeface="Barlow Light" panose="020B0604020202020204" charset="0"/>
              </a:rPr>
            </a:br>
            <a:r>
              <a:rPr lang="en-IN" sz="1500" dirty="0">
                <a:latin typeface="Barlow Light" panose="020B0604020202020204" charset="0"/>
              </a:rPr>
              <a:t/>
            </a:r>
            <a:br>
              <a:rPr lang="en-IN" sz="1500" dirty="0">
                <a:latin typeface="Barlow Light" panose="020B0604020202020204" charset="0"/>
              </a:rPr>
            </a:br>
            <a:r>
              <a:rPr lang="en-IN" sz="1500" dirty="0">
                <a:latin typeface="Barlow Light" panose="020B0604020202020204" charset="0"/>
              </a:rPr>
              <a:t>Password :          demo123</a:t>
            </a:r>
            <a:br>
              <a:rPr lang="en-IN" sz="1500" dirty="0">
                <a:latin typeface="Barlow Light" panose="020B0604020202020204" charset="0"/>
              </a:rPr>
            </a:br>
            <a:r>
              <a:rPr lang="en-IN" sz="1500" dirty="0">
                <a:latin typeface="Barlow Light" panose="020B0604020202020204" charset="0"/>
              </a:rPr>
              <a:t/>
            </a:r>
            <a:br>
              <a:rPr lang="en-IN" sz="1500" dirty="0">
                <a:latin typeface="Barlow Light" panose="020B0604020202020204" charset="0"/>
              </a:rPr>
            </a:br>
            <a:r>
              <a:rPr lang="en-IN" sz="1000" dirty="0">
                <a:latin typeface="Barlow Light" panose="020B0604020202020204" charset="0"/>
              </a:rPr>
              <a:t>* Registration is not open for public / so the function disabled</a:t>
            </a:r>
            <a:br>
              <a:rPr lang="en-IN" sz="1000" dirty="0">
                <a:latin typeface="Barlow Light" panose="020B0604020202020204" charset="0"/>
              </a:rPr>
            </a:br>
            <a:r>
              <a:rPr lang="en-IN" sz="1000" dirty="0">
                <a:latin typeface="Barlow Light" panose="020B0604020202020204" charset="0"/>
              </a:rPr>
              <a:t>* Kindly use the above credentials and login directly</a:t>
            </a:r>
            <a:r>
              <a:rPr lang="en-IN" sz="2600" b="1" dirty="0">
                <a:solidFill>
                  <a:schemeClr val="accent1"/>
                </a:solidFill>
                <a:latin typeface="Barlow Light" panose="020B0604020202020204" charset="0"/>
                <a:ea typeface="Barlow"/>
                <a:cs typeface="Barlow"/>
                <a:sym typeface="Barlow"/>
              </a:rPr>
              <a:t/>
            </a:r>
            <a:br>
              <a:rPr lang="en-IN" sz="2600" b="1" dirty="0">
                <a:solidFill>
                  <a:schemeClr val="accent1"/>
                </a:solidFill>
                <a:latin typeface="Barlow Light" panose="020B0604020202020204" charset="0"/>
                <a:ea typeface="Barlow"/>
                <a:cs typeface="Barlow"/>
                <a:sym typeface="Barlow"/>
              </a:rPr>
            </a:br>
            <a:endParaRPr sz="2600" dirty="0"/>
          </a:p>
        </p:txBody>
      </p:sp>
      <p:sp>
        <p:nvSpPr>
          <p:cNvPr id="2207" name="Google Shape;2207;p34"/>
          <p:cNvSpPr txBox="1">
            <a:spLocks noGrp="1"/>
          </p:cNvSpPr>
          <p:nvPr>
            <p:ph type="subTitle" idx="4294967295"/>
          </p:nvPr>
        </p:nvSpPr>
        <p:spPr>
          <a:xfrm>
            <a:off x="184970" y="3508294"/>
            <a:ext cx="5055131" cy="1452631"/>
          </a:xfrm>
          <a:prstGeom prst="rect">
            <a:avLst/>
          </a:prstGeom>
        </p:spPr>
        <p:txBody>
          <a:bodyPr spcFirstLastPara="1" wrap="square" lIns="0" tIns="0" rIns="0" bIns="0" anchor="t" anchorCtr="0">
            <a:noAutofit/>
          </a:bodyPr>
          <a:lstStyle/>
          <a:p>
            <a:pPr marL="0" lvl="0" indent="0" algn="l" rtl="0">
              <a:spcBef>
                <a:spcPts val="600"/>
              </a:spcBef>
              <a:spcAft>
                <a:spcPts val="0"/>
              </a:spcAft>
              <a:buNone/>
            </a:pPr>
            <a:endParaRPr lang="en" sz="1400" dirty="0">
              <a:solidFill>
                <a:schemeClr val="tx1"/>
              </a:solidFill>
              <a:latin typeface="Barlow Light" panose="020B0604020202020204" charset="0"/>
              <a:ea typeface="Barlow"/>
              <a:cs typeface="Barlow"/>
              <a:sym typeface="Barlow"/>
            </a:endParaRPr>
          </a:p>
          <a:p>
            <a:pPr marL="0" lvl="0" indent="0" algn="l" rtl="0">
              <a:spcBef>
                <a:spcPts val="600"/>
              </a:spcBef>
              <a:spcAft>
                <a:spcPts val="0"/>
              </a:spcAft>
              <a:buNone/>
            </a:pPr>
            <a:r>
              <a:rPr lang="en" sz="1400" dirty="0">
                <a:solidFill>
                  <a:schemeClr val="tx1"/>
                </a:solidFill>
                <a:latin typeface="Barlow Light" panose="020B0604020202020204" charset="0"/>
                <a:ea typeface="Barlow"/>
                <a:cs typeface="Barlow"/>
                <a:sym typeface="Barlow"/>
              </a:rPr>
              <a:t>    Any questions?</a:t>
            </a:r>
          </a:p>
          <a:p>
            <a:pPr marL="0" lvl="0" indent="0" algn="l" rtl="0">
              <a:spcBef>
                <a:spcPts val="600"/>
              </a:spcBef>
              <a:spcAft>
                <a:spcPts val="0"/>
              </a:spcAft>
              <a:buNone/>
            </a:pPr>
            <a:r>
              <a:rPr lang="en" sz="1400" spc="-70" dirty="0">
                <a:solidFill>
                  <a:schemeClr val="tx1"/>
                </a:solidFill>
                <a:latin typeface="Barlow Light" panose="020B0604020202020204" charset="0"/>
                <a:cs typeface="Gothic Uralic"/>
                <a:sym typeface="Barlow"/>
              </a:rPr>
              <a:t>     For More Information / Clarification:</a:t>
            </a:r>
          </a:p>
          <a:p>
            <a:pPr marL="0" lvl="0" indent="0" algn="l" rtl="0">
              <a:lnSpc>
                <a:spcPct val="150000"/>
              </a:lnSpc>
              <a:spcBef>
                <a:spcPts val="600"/>
              </a:spcBef>
              <a:spcAft>
                <a:spcPts val="0"/>
              </a:spcAft>
              <a:buNone/>
            </a:pPr>
            <a:r>
              <a:rPr lang="en-IN" sz="1400" spc="-70" dirty="0">
                <a:solidFill>
                  <a:schemeClr val="tx1"/>
                </a:solidFill>
                <a:latin typeface="Raleway SemiBold" panose="020B0604020202020204" charset="0"/>
                <a:cs typeface="Gothic Uralic"/>
                <a:sym typeface="Barlow"/>
              </a:rPr>
              <a:t>   B. Swaminathan |  </a:t>
            </a:r>
            <a:r>
              <a:rPr lang="en-IN" sz="1400" spc="-70" dirty="0">
                <a:solidFill>
                  <a:schemeClr val="tx1"/>
                </a:solidFill>
                <a:latin typeface="Raleway SemiBold" panose="020B0604020202020204" charset="0"/>
                <a:cs typeface="Gothic Uralic"/>
                <a:sym typeface="Barlow"/>
                <a:hlinkClick r:id="rId5"/>
              </a:rPr>
              <a:t>swaminathan@smartexpos.in</a:t>
            </a:r>
            <a:r>
              <a:rPr lang="en-IN" sz="1400" spc="-70" dirty="0">
                <a:solidFill>
                  <a:schemeClr val="tx1"/>
                </a:solidFill>
                <a:latin typeface="Raleway SemiBold" panose="020B0604020202020204" charset="0"/>
                <a:cs typeface="Gothic Uralic"/>
                <a:sym typeface="Barlow"/>
              </a:rPr>
              <a:t> | </a:t>
            </a:r>
            <a:r>
              <a:rPr lang="en-IN" sz="1400" spc="-70" dirty="0">
                <a:solidFill>
                  <a:schemeClr val="tx1"/>
                </a:solidFill>
                <a:latin typeface="Barlow Light" panose="020B0604020202020204" charset="0"/>
                <a:cs typeface="Gothic Uralic"/>
                <a:sym typeface="Barlow"/>
              </a:rPr>
              <a:t>+91  97890 95247</a:t>
            </a:r>
          </a:p>
        </p:txBody>
      </p:sp>
      <p:pic>
        <p:nvPicPr>
          <p:cNvPr id="151" name="Picture 150" descr="A close up of a logo&#10;&#10;Description automatically generated">
            <a:extLst>
              <a:ext uri="{FF2B5EF4-FFF2-40B4-BE49-F238E27FC236}">
                <a16:creationId xmlns:a16="http://schemas.microsoft.com/office/drawing/2014/main" xmlns="" id="{435B7624-6BAC-4E81-B9F0-3B6AEABF4FEC}"/>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7744533" y="4848931"/>
            <a:ext cx="887795" cy="243765"/>
          </a:xfrm>
          <a:prstGeom prst="rect">
            <a:avLst/>
          </a:prstGeom>
        </p:spPr>
      </p:pic>
      <p:pic>
        <p:nvPicPr>
          <p:cNvPr id="3" name="Picture 2" descr="A picture containing drawing&#10;&#10;Description automatically generated">
            <a:extLst>
              <a:ext uri="{FF2B5EF4-FFF2-40B4-BE49-F238E27FC236}">
                <a16:creationId xmlns:a16="http://schemas.microsoft.com/office/drawing/2014/main" xmlns="" id="{871BE54A-2049-4F39-882E-93E7B388124A}"/>
              </a:ext>
            </a:extLst>
          </p:cNvPr>
          <p:cNvPicPr>
            <a:picLocks noChangeAspect="1"/>
          </p:cNvPicPr>
          <p:nvPr/>
        </p:nvPicPr>
        <p:blipFill>
          <a:blip r:embed="rId7"/>
          <a:stretch>
            <a:fillRect/>
          </a:stretch>
        </p:blipFill>
        <p:spPr>
          <a:xfrm>
            <a:off x="978653" y="867408"/>
            <a:ext cx="3143985" cy="105326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title"/>
          </p:nvPr>
        </p:nvSpPr>
        <p:spPr>
          <a:xfrm>
            <a:off x="472749" y="762761"/>
            <a:ext cx="7637402" cy="412783"/>
          </a:xfrm>
          <a:prstGeom prst="rect">
            <a:avLst/>
          </a:prstGeom>
        </p:spPr>
        <p:txBody>
          <a:bodyPr spcFirstLastPara="1" wrap="square" lIns="0" tIns="0" rIns="0" bIns="0" anchor="t" anchorCtr="0">
            <a:noAutofit/>
          </a:bodyPr>
          <a:lstStyle/>
          <a:p>
            <a:pPr lvl="0"/>
            <a:r>
              <a:rPr lang="en-IN" sz="2000" dirty="0">
                <a:solidFill>
                  <a:schemeClr val="lt1"/>
                </a:solidFill>
                <a:highlight>
                  <a:schemeClr val="accent1"/>
                </a:highlight>
                <a:latin typeface="Barlow Light" panose="020B0604020202020204" charset="0"/>
                <a:ea typeface="Barlow SemiBold"/>
                <a:cs typeface="Barlow SemiBold"/>
                <a:sym typeface="Barlow SemiBold"/>
              </a:rPr>
              <a:t>Launching the Perfect Platform for Online / virtual Exhibitions </a:t>
            </a:r>
            <a:endParaRPr sz="2000" dirty="0">
              <a:latin typeface="Barlow Light" panose="020B0604020202020204" charset="0"/>
            </a:endParaRPr>
          </a:p>
        </p:txBody>
      </p:sp>
      <p:sp>
        <p:nvSpPr>
          <p:cNvPr id="347" name="Google Shape;347;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dirty="0"/>
          </a:p>
        </p:txBody>
      </p:sp>
      <p:pic>
        <p:nvPicPr>
          <p:cNvPr id="7" name="Picture 6" descr="A close up of a logo&#10;&#10;Description automatically generated">
            <a:extLst>
              <a:ext uri="{FF2B5EF4-FFF2-40B4-BE49-F238E27FC236}">
                <a16:creationId xmlns:a16="http://schemas.microsoft.com/office/drawing/2014/main" xmlns="" id="{FFF943E0-D9FD-46DD-89E5-DEA02E1F023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744533" y="4848931"/>
            <a:ext cx="887795" cy="243765"/>
          </a:xfrm>
          <a:prstGeom prst="rect">
            <a:avLst/>
          </a:prstGeom>
        </p:spPr>
      </p:pic>
      <p:sp>
        <p:nvSpPr>
          <p:cNvPr id="3" name="Rectangle 2">
            <a:extLst>
              <a:ext uri="{FF2B5EF4-FFF2-40B4-BE49-F238E27FC236}">
                <a16:creationId xmlns:a16="http://schemas.microsoft.com/office/drawing/2014/main" xmlns="" id="{5785BD75-7929-4690-9D1F-682AFC73E4A4}"/>
              </a:ext>
            </a:extLst>
          </p:cNvPr>
          <p:cNvSpPr/>
          <p:nvPr/>
        </p:nvSpPr>
        <p:spPr>
          <a:xfrm>
            <a:off x="2651795" y="1426773"/>
            <a:ext cx="3111750" cy="369332"/>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lgn="ctr"/>
            <a:r>
              <a:rPr lang="en-IN" sz="1800" dirty="0">
                <a:solidFill>
                  <a:schemeClr val="tx1"/>
                </a:solidFill>
                <a:latin typeface="Barlow Light" panose="020B0604020202020204" charset="0"/>
                <a:ea typeface="Barlow SemiBold"/>
                <a:cs typeface="Barlow SemiBold"/>
                <a:sym typeface="Barlow SemiBold"/>
              </a:rPr>
              <a:t>i Series of all our Own Brands </a:t>
            </a:r>
            <a:endParaRPr lang="en-IN" sz="1800" dirty="0">
              <a:solidFill>
                <a:schemeClr val="tx1"/>
              </a:solidFill>
              <a:latin typeface="Barlow Light" panose="020B0604020202020204" charset="0"/>
            </a:endParaRPr>
          </a:p>
        </p:txBody>
      </p:sp>
      <p:pic>
        <p:nvPicPr>
          <p:cNvPr id="6" name="Picture 5" descr="A picture containing drawing&#10;&#10;Description automatically generated">
            <a:extLst>
              <a:ext uri="{FF2B5EF4-FFF2-40B4-BE49-F238E27FC236}">
                <a16:creationId xmlns:a16="http://schemas.microsoft.com/office/drawing/2014/main" xmlns="" id="{EDDBC491-72D3-47D6-87E0-64E015D4C1CC}"/>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988551" y="2102130"/>
            <a:ext cx="1976344" cy="662092"/>
          </a:xfrm>
          <a:prstGeom prst="rect">
            <a:avLst/>
          </a:prstGeom>
        </p:spPr>
      </p:pic>
      <p:pic>
        <p:nvPicPr>
          <p:cNvPr id="32" name="Picture 31" descr="A white sign with black text&#10;&#10;Description automatically generated">
            <a:extLst>
              <a:ext uri="{FF2B5EF4-FFF2-40B4-BE49-F238E27FC236}">
                <a16:creationId xmlns:a16="http://schemas.microsoft.com/office/drawing/2014/main" xmlns="" id="{2051E73F-4410-4465-BD97-5BE470594DE4}"/>
              </a:ext>
            </a:extLst>
          </p:cNvPr>
          <p:cNvPicPr>
            <a:picLocks noChangeAspect="1"/>
          </p:cNvPicPr>
          <p:nvPr/>
        </p:nvPicPr>
        <p:blipFill>
          <a:blip r:embed="rId5" cstate="screen">
            <a:extLst>
              <a:ext uri="{28A0092B-C50C-407E-A947-70E740481C1C}">
                <a14:useLocalDpi xmlns:a14="http://schemas.microsoft.com/office/drawing/2010/main" xmlns=""/>
              </a:ext>
            </a:extLst>
          </a:blip>
          <a:stretch>
            <a:fillRect/>
          </a:stretch>
        </p:blipFill>
        <p:spPr>
          <a:xfrm>
            <a:off x="276587" y="3890365"/>
            <a:ext cx="1405156" cy="924913"/>
          </a:xfrm>
          <a:prstGeom prst="rect">
            <a:avLst/>
          </a:prstGeom>
        </p:spPr>
      </p:pic>
      <p:pic>
        <p:nvPicPr>
          <p:cNvPr id="34" name="Picture 33" descr="A screenshot of a cell phone&#10;&#10;Description automatically generated">
            <a:extLst>
              <a:ext uri="{FF2B5EF4-FFF2-40B4-BE49-F238E27FC236}">
                <a16:creationId xmlns:a16="http://schemas.microsoft.com/office/drawing/2014/main" xmlns="" id="{54BDC7F8-0403-4EB1-81B6-54E81ACB5CE6}"/>
              </a:ext>
            </a:extLst>
          </p:cNvPr>
          <p:cNvPicPr>
            <a:picLocks noChangeAspect="1"/>
          </p:cNvPicPr>
          <p:nvPr/>
        </p:nvPicPr>
        <p:blipFill>
          <a:blip r:embed="rId6" cstate="screen">
            <a:extLst>
              <a:ext uri="{28A0092B-C50C-407E-A947-70E740481C1C}">
                <a14:useLocalDpi xmlns:a14="http://schemas.microsoft.com/office/drawing/2010/main" xmlns=""/>
              </a:ext>
            </a:extLst>
          </a:blip>
          <a:stretch>
            <a:fillRect/>
          </a:stretch>
        </p:blipFill>
        <p:spPr>
          <a:xfrm>
            <a:off x="2166164" y="3962401"/>
            <a:ext cx="2041506" cy="888374"/>
          </a:xfrm>
          <a:prstGeom prst="rect">
            <a:avLst/>
          </a:prstGeom>
        </p:spPr>
      </p:pic>
      <p:pic>
        <p:nvPicPr>
          <p:cNvPr id="36" name="Picture 35" descr="A picture containing drawing&#10;&#10;Description automatically generated">
            <a:extLst>
              <a:ext uri="{FF2B5EF4-FFF2-40B4-BE49-F238E27FC236}">
                <a16:creationId xmlns:a16="http://schemas.microsoft.com/office/drawing/2014/main" xmlns="" id="{DA0F2EFB-0BF4-4FA1-92E2-34DB337CD9BB}"/>
              </a:ext>
            </a:extLst>
          </p:cNvPr>
          <p:cNvPicPr>
            <a:picLocks noChangeAspect="1"/>
          </p:cNvPicPr>
          <p:nvPr/>
        </p:nvPicPr>
        <p:blipFill>
          <a:blip r:embed="rId7" cstate="screen">
            <a:extLst>
              <a:ext uri="{28A0092B-C50C-407E-A947-70E740481C1C}">
                <a14:useLocalDpi xmlns:a14="http://schemas.microsoft.com/office/drawing/2010/main" xmlns=""/>
              </a:ext>
            </a:extLst>
          </a:blip>
          <a:stretch>
            <a:fillRect/>
          </a:stretch>
        </p:blipFill>
        <p:spPr>
          <a:xfrm>
            <a:off x="3272607" y="2073583"/>
            <a:ext cx="1688276" cy="650250"/>
          </a:xfrm>
          <a:prstGeom prst="rect">
            <a:avLst/>
          </a:prstGeom>
        </p:spPr>
      </p:pic>
      <p:pic>
        <p:nvPicPr>
          <p:cNvPr id="38" name="Picture 37" descr="A picture containing drawing&#10;&#10;Description automatically generated">
            <a:extLst>
              <a:ext uri="{FF2B5EF4-FFF2-40B4-BE49-F238E27FC236}">
                <a16:creationId xmlns:a16="http://schemas.microsoft.com/office/drawing/2014/main" xmlns="" id="{25F483EC-4C17-4BE2-B928-A7052CFB292E}"/>
              </a:ext>
            </a:extLst>
          </p:cNvPr>
          <p:cNvPicPr>
            <a:picLocks noChangeAspect="1"/>
          </p:cNvPicPr>
          <p:nvPr/>
        </p:nvPicPr>
        <p:blipFill>
          <a:blip r:embed="rId8" cstate="screen">
            <a:extLst>
              <a:ext uri="{28A0092B-C50C-407E-A947-70E740481C1C}">
                <a14:useLocalDpi xmlns:a14="http://schemas.microsoft.com/office/drawing/2010/main" xmlns=""/>
              </a:ext>
            </a:extLst>
          </a:blip>
          <a:stretch>
            <a:fillRect/>
          </a:stretch>
        </p:blipFill>
        <p:spPr>
          <a:xfrm>
            <a:off x="5592991" y="2971911"/>
            <a:ext cx="1701187" cy="677817"/>
          </a:xfrm>
          <a:prstGeom prst="rect">
            <a:avLst/>
          </a:prstGeom>
        </p:spPr>
      </p:pic>
      <p:pic>
        <p:nvPicPr>
          <p:cNvPr id="41" name="Picture 40" descr="A picture containing drawing&#10;&#10;Description automatically generated">
            <a:extLst>
              <a:ext uri="{FF2B5EF4-FFF2-40B4-BE49-F238E27FC236}">
                <a16:creationId xmlns:a16="http://schemas.microsoft.com/office/drawing/2014/main" xmlns="" id="{9F20029F-16AB-45D8-AD20-CE3369DDB52B}"/>
              </a:ext>
            </a:extLst>
          </p:cNvPr>
          <p:cNvPicPr>
            <a:picLocks noChangeAspect="1"/>
          </p:cNvPicPr>
          <p:nvPr/>
        </p:nvPicPr>
        <p:blipFill>
          <a:blip r:embed="rId9" cstate="screen">
            <a:extLst>
              <a:ext uri="{28A0092B-C50C-407E-A947-70E740481C1C}">
                <a14:useLocalDpi xmlns:a14="http://schemas.microsoft.com/office/drawing/2010/main" xmlns=""/>
              </a:ext>
            </a:extLst>
          </a:blip>
          <a:stretch>
            <a:fillRect/>
          </a:stretch>
        </p:blipFill>
        <p:spPr>
          <a:xfrm>
            <a:off x="1149972" y="3043351"/>
            <a:ext cx="1726560" cy="582714"/>
          </a:xfrm>
          <a:prstGeom prst="rect">
            <a:avLst/>
          </a:prstGeom>
        </p:spPr>
      </p:pic>
      <p:pic>
        <p:nvPicPr>
          <p:cNvPr id="43" name="Picture 42" descr="A picture containing drawing&#10;&#10;Description automatically generated">
            <a:extLst>
              <a:ext uri="{FF2B5EF4-FFF2-40B4-BE49-F238E27FC236}">
                <a16:creationId xmlns:a16="http://schemas.microsoft.com/office/drawing/2014/main" xmlns="" id="{189CC417-5D7F-4097-BBC9-195C4BB95B30}"/>
              </a:ext>
            </a:extLst>
          </p:cNvPr>
          <p:cNvPicPr>
            <a:picLocks noChangeAspect="1"/>
          </p:cNvPicPr>
          <p:nvPr/>
        </p:nvPicPr>
        <p:blipFill>
          <a:blip r:embed="rId10" cstate="screen">
            <a:extLst>
              <a:ext uri="{28A0092B-C50C-407E-A947-70E740481C1C}">
                <a14:useLocalDpi xmlns:a14="http://schemas.microsoft.com/office/drawing/2010/main" xmlns=""/>
              </a:ext>
            </a:extLst>
          </a:blip>
          <a:stretch>
            <a:fillRect/>
          </a:stretch>
        </p:blipFill>
        <p:spPr>
          <a:xfrm>
            <a:off x="3291682" y="3114355"/>
            <a:ext cx="1748781" cy="495943"/>
          </a:xfrm>
          <a:prstGeom prst="rect">
            <a:avLst/>
          </a:prstGeom>
        </p:spPr>
      </p:pic>
      <p:pic>
        <p:nvPicPr>
          <p:cNvPr id="45" name="Picture 44" descr="A close up of a sign&#10;&#10;Description automatically generated">
            <a:extLst>
              <a:ext uri="{FF2B5EF4-FFF2-40B4-BE49-F238E27FC236}">
                <a16:creationId xmlns:a16="http://schemas.microsoft.com/office/drawing/2014/main" xmlns="" id="{0CB70C84-647D-4ACD-97FE-6D51D0A1E2DB}"/>
              </a:ext>
            </a:extLst>
          </p:cNvPr>
          <p:cNvPicPr>
            <a:picLocks noChangeAspect="1"/>
          </p:cNvPicPr>
          <p:nvPr/>
        </p:nvPicPr>
        <p:blipFill>
          <a:blip r:embed="rId11" cstate="screen">
            <a:extLst>
              <a:ext uri="{28A0092B-C50C-407E-A947-70E740481C1C}">
                <a14:useLocalDpi xmlns:a14="http://schemas.microsoft.com/office/drawing/2010/main" xmlns=""/>
              </a:ext>
            </a:extLst>
          </a:blip>
          <a:stretch>
            <a:fillRect/>
          </a:stretch>
        </p:blipFill>
        <p:spPr>
          <a:xfrm>
            <a:off x="6973158" y="4051738"/>
            <a:ext cx="1859910" cy="648062"/>
          </a:xfrm>
          <a:prstGeom prst="rect">
            <a:avLst/>
          </a:prstGeom>
        </p:spPr>
      </p:pic>
      <p:pic>
        <p:nvPicPr>
          <p:cNvPr id="47" name="Picture 46" descr="A drawing of a face&#10;&#10;Description automatically generated">
            <a:extLst>
              <a:ext uri="{FF2B5EF4-FFF2-40B4-BE49-F238E27FC236}">
                <a16:creationId xmlns:a16="http://schemas.microsoft.com/office/drawing/2014/main" xmlns="" id="{EF7E2504-F09E-42C9-989D-06525A6CDB81}"/>
              </a:ext>
            </a:extLst>
          </p:cNvPr>
          <p:cNvPicPr>
            <a:picLocks noChangeAspect="1"/>
          </p:cNvPicPr>
          <p:nvPr/>
        </p:nvPicPr>
        <p:blipFill>
          <a:blip r:embed="rId12" cstate="screen">
            <a:extLst>
              <a:ext uri="{28A0092B-C50C-407E-A947-70E740481C1C}">
                <a14:useLocalDpi xmlns:a14="http://schemas.microsoft.com/office/drawing/2010/main" xmlns=""/>
              </a:ext>
            </a:extLst>
          </a:blip>
          <a:stretch>
            <a:fillRect/>
          </a:stretch>
        </p:blipFill>
        <p:spPr>
          <a:xfrm>
            <a:off x="5383695" y="2135993"/>
            <a:ext cx="1934494" cy="554656"/>
          </a:xfrm>
          <a:prstGeom prst="rect">
            <a:avLst/>
          </a:prstGeom>
        </p:spPr>
      </p:pic>
      <p:pic>
        <p:nvPicPr>
          <p:cNvPr id="49" name="Picture 48" descr="A drawing of a face&#10;&#10;Description automatically generated">
            <a:extLst>
              <a:ext uri="{FF2B5EF4-FFF2-40B4-BE49-F238E27FC236}">
                <a16:creationId xmlns:a16="http://schemas.microsoft.com/office/drawing/2014/main" xmlns="" id="{77154627-2AD6-4F12-977C-344B763E3180}"/>
              </a:ext>
            </a:extLst>
          </p:cNvPr>
          <p:cNvPicPr>
            <a:picLocks noChangeAspect="1"/>
          </p:cNvPicPr>
          <p:nvPr/>
        </p:nvPicPr>
        <p:blipFill>
          <a:blip r:embed="rId13" cstate="screen">
            <a:extLst>
              <a:ext uri="{28A0092B-C50C-407E-A947-70E740481C1C}">
                <a14:useLocalDpi xmlns:a14="http://schemas.microsoft.com/office/drawing/2010/main" xmlns=""/>
              </a:ext>
            </a:extLst>
          </a:blip>
          <a:stretch>
            <a:fillRect/>
          </a:stretch>
        </p:blipFill>
        <p:spPr>
          <a:xfrm>
            <a:off x="4740164" y="3967655"/>
            <a:ext cx="1803339" cy="7452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grpSp>
        <p:nvGrpSpPr>
          <p:cNvPr id="67" name="Group 66">
            <a:extLst>
              <a:ext uri="{FF2B5EF4-FFF2-40B4-BE49-F238E27FC236}">
                <a16:creationId xmlns:a16="http://schemas.microsoft.com/office/drawing/2014/main" xmlns="" id="{D2160CDE-CF1F-4589-94B6-9D6EE5D3387E}"/>
              </a:ext>
            </a:extLst>
          </p:cNvPr>
          <p:cNvGrpSpPr/>
          <p:nvPr/>
        </p:nvGrpSpPr>
        <p:grpSpPr>
          <a:xfrm>
            <a:off x="678560" y="3093266"/>
            <a:ext cx="7573982" cy="920650"/>
            <a:chOff x="321209" y="3756879"/>
            <a:chExt cx="7573982" cy="920650"/>
          </a:xfrm>
        </p:grpSpPr>
        <p:sp>
          <p:nvSpPr>
            <p:cNvPr id="59" name="Google Shape;1707;p28">
              <a:extLst>
                <a:ext uri="{FF2B5EF4-FFF2-40B4-BE49-F238E27FC236}">
                  <a16:creationId xmlns:a16="http://schemas.microsoft.com/office/drawing/2014/main" xmlns="" id="{3AFB7752-E2C3-48B7-B5BD-D1A2527BCFD6}"/>
                </a:ext>
              </a:extLst>
            </p:cNvPr>
            <p:cNvSpPr/>
            <p:nvPr/>
          </p:nvSpPr>
          <p:spPr>
            <a:xfrm flipH="1">
              <a:off x="321209" y="3757687"/>
              <a:ext cx="2258070" cy="460484"/>
            </a:xfrm>
            <a:prstGeom prst="parallelogram">
              <a:avLst>
                <a:gd name="adj" fmla="val 9695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0" name="Google Shape;1708;p28">
              <a:extLst>
                <a:ext uri="{FF2B5EF4-FFF2-40B4-BE49-F238E27FC236}">
                  <a16:creationId xmlns:a16="http://schemas.microsoft.com/office/drawing/2014/main" xmlns="" id="{7788C1C1-B3E8-469A-96F7-AB3E31880372}"/>
                </a:ext>
              </a:extLst>
            </p:cNvPr>
            <p:cNvSpPr/>
            <p:nvPr/>
          </p:nvSpPr>
          <p:spPr>
            <a:xfrm>
              <a:off x="321329" y="4217045"/>
              <a:ext cx="2258070" cy="460484"/>
            </a:xfrm>
            <a:prstGeom prst="parallelogram">
              <a:avLst>
                <a:gd name="adj" fmla="val 9695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1" name="Google Shape;1714;p28">
              <a:extLst>
                <a:ext uri="{FF2B5EF4-FFF2-40B4-BE49-F238E27FC236}">
                  <a16:creationId xmlns:a16="http://schemas.microsoft.com/office/drawing/2014/main" xmlns="" id="{53B698F6-1D37-4028-8025-CBACD074441C}"/>
                </a:ext>
              </a:extLst>
            </p:cNvPr>
            <p:cNvSpPr/>
            <p:nvPr/>
          </p:nvSpPr>
          <p:spPr>
            <a:xfrm flipH="1">
              <a:off x="2093990" y="3757687"/>
              <a:ext cx="2258070" cy="460484"/>
            </a:xfrm>
            <a:prstGeom prst="parallelogram">
              <a:avLst>
                <a:gd name="adj" fmla="val 9695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2" name="Google Shape;1715;p28">
              <a:extLst>
                <a:ext uri="{FF2B5EF4-FFF2-40B4-BE49-F238E27FC236}">
                  <a16:creationId xmlns:a16="http://schemas.microsoft.com/office/drawing/2014/main" xmlns="" id="{FF296475-C7F7-4411-BB16-046E76AC0EB1}"/>
                </a:ext>
              </a:extLst>
            </p:cNvPr>
            <p:cNvSpPr/>
            <p:nvPr/>
          </p:nvSpPr>
          <p:spPr>
            <a:xfrm>
              <a:off x="2094110" y="4217041"/>
              <a:ext cx="2258070" cy="460484"/>
            </a:xfrm>
            <a:prstGeom prst="parallelogram">
              <a:avLst>
                <a:gd name="adj" fmla="val 9695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21;p28">
              <a:extLst>
                <a:ext uri="{FF2B5EF4-FFF2-40B4-BE49-F238E27FC236}">
                  <a16:creationId xmlns:a16="http://schemas.microsoft.com/office/drawing/2014/main" xmlns="" id="{FD5D56F4-FD8E-49F9-9D2A-015685884DD6}"/>
                </a:ext>
              </a:extLst>
            </p:cNvPr>
            <p:cNvSpPr/>
            <p:nvPr/>
          </p:nvSpPr>
          <p:spPr>
            <a:xfrm flipH="1">
              <a:off x="3864641" y="3756892"/>
              <a:ext cx="2258070" cy="460484"/>
            </a:xfrm>
            <a:prstGeom prst="parallelogram">
              <a:avLst>
                <a:gd name="adj" fmla="val 96952"/>
              </a:avLst>
            </a:pr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4" name="Google Shape;1722;p28">
              <a:extLst>
                <a:ext uri="{FF2B5EF4-FFF2-40B4-BE49-F238E27FC236}">
                  <a16:creationId xmlns:a16="http://schemas.microsoft.com/office/drawing/2014/main" xmlns="" id="{285DC0A0-3FCB-4318-B594-5042A535AE61}"/>
                </a:ext>
              </a:extLst>
            </p:cNvPr>
            <p:cNvSpPr/>
            <p:nvPr/>
          </p:nvSpPr>
          <p:spPr>
            <a:xfrm>
              <a:off x="3864761" y="4216252"/>
              <a:ext cx="2258070" cy="460484"/>
            </a:xfrm>
            <a:prstGeom prst="parallelogram">
              <a:avLst>
                <a:gd name="adj" fmla="val 96952"/>
              </a:avLst>
            </a:pr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highlight>
                  <a:srgbClr val="808000"/>
                </a:highlight>
              </a:endParaRPr>
            </a:p>
          </p:txBody>
        </p:sp>
        <p:sp>
          <p:nvSpPr>
            <p:cNvPr id="65" name="Google Shape;1728;p28">
              <a:extLst>
                <a:ext uri="{FF2B5EF4-FFF2-40B4-BE49-F238E27FC236}">
                  <a16:creationId xmlns:a16="http://schemas.microsoft.com/office/drawing/2014/main" xmlns="" id="{64FF9B75-5A17-48C7-BF0E-F7B40C8890DD}"/>
                </a:ext>
              </a:extLst>
            </p:cNvPr>
            <p:cNvSpPr/>
            <p:nvPr/>
          </p:nvSpPr>
          <p:spPr>
            <a:xfrm flipH="1">
              <a:off x="5637000" y="3756879"/>
              <a:ext cx="2258070" cy="460484"/>
            </a:xfrm>
            <a:prstGeom prst="parallelogram">
              <a:avLst>
                <a:gd name="adj" fmla="val 96952"/>
              </a:avLst>
            </a:prstGeom>
            <a:solidFill>
              <a:schemeClr val="bg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66" name="Google Shape;1729;p28">
              <a:extLst>
                <a:ext uri="{FF2B5EF4-FFF2-40B4-BE49-F238E27FC236}">
                  <a16:creationId xmlns:a16="http://schemas.microsoft.com/office/drawing/2014/main" xmlns="" id="{90B5CC13-2A88-434C-88C2-C28B38AA431A}"/>
                </a:ext>
              </a:extLst>
            </p:cNvPr>
            <p:cNvSpPr/>
            <p:nvPr/>
          </p:nvSpPr>
          <p:spPr>
            <a:xfrm>
              <a:off x="5637121" y="4216239"/>
              <a:ext cx="2258070" cy="460484"/>
            </a:xfrm>
            <a:prstGeom prst="parallelogram">
              <a:avLst>
                <a:gd name="adj" fmla="val 96952"/>
              </a:avLst>
            </a:prstGeom>
            <a:solidFill>
              <a:schemeClr val="bg2">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highlight>
                  <a:srgbClr val="808080"/>
                </a:highlight>
              </a:endParaRPr>
            </a:p>
          </p:txBody>
        </p:sp>
      </p:grpSp>
      <p:sp>
        <p:nvSpPr>
          <p:cNvPr id="345" name="Google Shape;345;p13"/>
          <p:cNvSpPr txBox="1">
            <a:spLocks noGrp="1"/>
          </p:cNvSpPr>
          <p:nvPr>
            <p:ph type="body" idx="1"/>
          </p:nvPr>
        </p:nvSpPr>
        <p:spPr>
          <a:xfrm>
            <a:off x="306688" y="1198605"/>
            <a:ext cx="7648558" cy="1837038"/>
          </a:xfrm>
          <a:prstGeom prst="rect">
            <a:avLst/>
          </a:prstGeom>
        </p:spPr>
        <p:txBody>
          <a:bodyPr spcFirstLastPara="1" wrap="square" lIns="0" tIns="0" rIns="0" bIns="0" anchor="t" anchorCtr="0">
            <a:noAutofit/>
          </a:bodyPr>
          <a:lstStyle/>
          <a:p>
            <a:pPr marL="742950" lvl="1" indent="-285750">
              <a:buFont typeface="Arial" panose="020B0604020202020204" pitchFamily="34" charset="0"/>
              <a:buChar char="•"/>
            </a:pPr>
            <a:r>
              <a:rPr lang="en-IN" sz="1300" dirty="0">
                <a:latin typeface="Barlow Light" panose="020B0604020202020204" charset="0"/>
              </a:rPr>
              <a:t>COVID 19   &amp; TECHNOLOGY  Disruptions </a:t>
            </a:r>
          </a:p>
          <a:p>
            <a:pPr marL="742950" lvl="1" indent="-285750">
              <a:buFont typeface="Arial" panose="020B0604020202020204" pitchFamily="34" charset="0"/>
              <a:buChar char="•"/>
            </a:pPr>
            <a:r>
              <a:rPr lang="en-IN" sz="1300" dirty="0">
                <a:latin typeface="Barlow Light" panose="020B0604020202020204" charset="0"/>
              </a:rPr>
              <a:t>Space and Time Borders destroyed </a:t>
            </a:r>
          </a:p>
          <a:p>
            <a:pPr marL="742950" lvl="1" indent="-285750">
              <a:buFont typeface="Arial" panose="020B0604020202020204" pitchFamily="34" charset="0"/>
              <a:buChar char="•"/>
            </a:pPr>
            <a:r>
              <a:rPr lang="en-IN" sz="1300" dirty="0">
                <a:latin typeface="Barlow Light" panose="020B0604020202020204" charset="0"/>
              </a:rPr>
              <a:t>Work from Desk has lead to Source from Desk too </a:t>
            </a:r>
          </a:p>
          <a:p>
            <a:pPr marL="742950" lvl="1" indent="-285750">
              <a:buFont typeface="Arial" panose="020B0604020202020204" pitchFamily="34" charset="0"/>
              <a:buChar char="•"/>
            </a:pPr>
            <a:r>
              <a:rPr lang="en-IN" sz="1300" dirty="0">
                <a:latin typeface="Barlow Light" panose="020B0604020202020204" charset="0"/>
              </a:rPr>
              <a:t>Cost-effective</a:t>
            </a:r>
          </a:p>
          <a:p>
            <a:pPr marL="742950" lvl="1" indent="-285750">
              <a:buFont typeface="Arial" panose="020B0604020202020204" pitchFamily="34" charset="0"/>
              <a:buChar char="•"/>
            </a:pPr>
            <a:r>
              <a:rPr lang="en-IN" sz="1300" dirty="0">
                <a:latin typeface="Barlow Light" panose="020B0604020202020204" charset="0"/>
              </a:rPr>
              <a:t>Expanded and Deeper  reach to  target groups</a:t>
            </a:r>
          </a:p>
          <a:p>
            <a:pPr marL="742950" lvl="1" indent="-285750">
              <a:buFont typeface="Arial" panose="020B0604020202020204" pitchFamily="34" charset="0"/>
              <a:buChar char="•"/>
            </a:pPr>
            <a:r>
              <a:rPr lang="en-IN" sz="1300" dirty="0">
                <a:latin typeface="Barlow Light" panose="020B0604020202020204" charset="0"/>
              </a:rPr>
              <a:t>Green and sustainable</a:t>
            </a:r>
          </a:p>
        </p:txBody>
      </p:sp>
      <p:sp>
        <p:nvSpPr>
          <p:cNvPr id="347" name="Google Shape;347;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5</a:t>
            </a:fld>
            <a:endParaRPr dirty="0"/>
          </a:p>
        </p:txBody>
      </p:sp>
      <p:pic>
        <p:nvPicPr>
          <p:cNvPr id="7" name="Picture 6" descr="A close up of a logo&#10;&#10;Description automatically generated">
            <a:extLst>
              <a:ext uri="{FF2B5EF4-FFF2-40B4-BE49-F238E27FC236}">
                <a16:creationId xmlns:a16="http://schemas.microsoft.com/office/drawing/2014/main" xmlns="" id="{FFF943E0-D9FD-46DD-89E5-DEA02E1F0233}"/>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7744533" y="4848931"/>
            <a:ext cx="887795" cy="243765"/>
          </a:xfrm>
          <a:prstGeom prst="rect">
            <a:avLst/>
          </a:prstGeom>
        </p:spPr>
      </p:pic>
      <p:sp>
        <p:nvSpPr>
          <p:cNvPr id="5" name="TextBox 4">
            <a:extLst>
              <a:ext uri="{FF2B5EF4-FFF2-40B4-BE49-F238E27FC236}">
                <a16:creationId xmlns:a16="http://schemas.microsoft.com/office/drawing/2014/main" xmlns="" id="{623CC4D1-8F38-4439-985E-8824EB4BA20D}"/>
              </a:ext>
            </a:extLst>
          </p:cNvPr>
          <p:cNvSpPr txBox="1"/>
          <p:nvPr/>
        </p:nvSpPr>
        <p:spPr>
          <a:xfrm>
            <a:off x="1033993" y="3108231"/>
            <a:ext cx="7011871" cy="810478"/>
          </a:xfrm>
          <a:prstGeom prst="rect">
            <a:avLst/>
          </a:prstGeom>
          <a:noFill/>
        </p:spPr>
        <p:txBody>
          <a:bodyPr wrap="square" rtlCol="0">
            <a:spAutoFit/>
          </a:bodyPr>
          <a:lstStyle/>
          <a:p>
            <a:r>
              <a:rPr lang="en-IN" sz="1300" b="1" dirty="0">
                <a:solidFill>
                  <a:schemeClr val="tx1"/>
                </a:solidFill>
                <a:latin typeface="Barlow Light" panose="020B0604020202020204" charset="0"/>
              </a:rPr>
              <a:t>If e commerce ( B2C) has grown leaps and bounds in the recent years </a:t>
            </a:r>
          </a:p>
          <a:p>
            <a:r>
              <a:rPr lang="en-IN" sz="1300" b="1" dirty="0">
                <a:solidFill>
                  <a:schemeClr val="tx1"/>
                </a:solidFill>
                <a:latin typeface="Barlow Light" panose="020B0604020202020204" charset="0"/>
              </a:rPr>
              <a:t>Why not B2B Online Expos ?</a:t>
            </a:r>
            <a:endParaRPr lang="en-IN" sz="1800" b="1" dirty="0">
              <a:solidFill>
                <a:schemeClr val="tx1"/>
              </a:solidFill>
              <a:latin typeface="Barlow Light" panose="020B0604020202020204" charset="0"/>
            </a:endParaRPr>
          </a:p>
          <a:p>
            <a:pPr>
              <a:lnSpc>
                <a:spcPct val="150000"/>
              </a:lnSpc>
            </a:pPr>
            <a:r>
              <a:rPr lang="en-IN" sz="1600" b="1" dirty="0">
                <a:solidFill>
                  <a:schemeClr val="bg1"/>
                </a:solidFill>
                <a:latin typeface="Barlow Light" panose="020B0604020202020204" charset="0"/>
              </a:rPr>
              <a:t>SMART EXPOS IS THE FIRST ONE IN INDIA  TO EMBRACE THIS INNOVATION</a:t>
            </a:r>
          </a:p>
        </p:txBody>
      </p:sp>
      <p:sp>
        <p:nvSpPr>
          <p:cNvPr id="2" name="Rectangle 1">
            <a:extLst>
              <a:ext uri="{FF2B5EF4-FFF2-40B4-BE49-F238E27FC236}">
                <a16:creationId xmlns:a16="http://schemas.microsoft.com/office/drawing/2014/main" xmlns="" id="{F55128D5-7B2B-419B-B976-3497EA1DF14A}"/>
              </a:ext>
            </a:extLst>
          </p:cNvPr>
          <p:cNvSpPr/>
          <p:nvPr/>
        </p:nvSpPr>
        <p:spPr>
          <a:xfrm>
            <a:off x="518984" y="616954"/>
            <a:ext cx="4572000" cy="461665"/>
          </a:xfrm>
          <a:prstGeom prst="rect">
            <a:avLst/>
          </a:prstGeom>
        </p:spPr>
        <p:txBody>
          <a:bodyPr>
            <a:spAutoFit/>
          </a:bodyPr>
          <a:lstStyle/>
          <a:p>
            <a:r>
              <a:rPr lang="en-IN" sz="2400" dirty="0">
                <a:solidFill>
                  <a:schemeClr val="lt1"/>
                </a:solidFill>
                <a:highlight>
                  <a:schemeClr val="accent1"/>
                </a:highlight>
                <a:latin typeface="Barlow Light" panose="020B0604020202020204" charset="0"/>
                <a:cs typeface="Barlow SemiBold"/>
                <a:sym typeface="Barlow SemiBold"/>
              </a:rPr>
              <a:t>Why Online / Virtual Exhibitions ?</a:t>
            </a:r>
            <a:endParaRPr lang="en-IN" sz="2400" dirty="0"/>
          </a:p>
        </p:txBody>
      </p:sp>
    </p:spTree>
    <p:extLst>
      <p:ext uri="{BB962C8B-B14F-4D97-AF65-F5344CB8AC3E}">
        <p14:creationId xmlns:p14="http://schemas.microsoft.com/office/powerpoint/2010/main" xmlns="" val="3350606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0" name="Google Shape;597;p17">
            <a:extLst>
              <a:ext uri="{FF2B5EF4-FFF2-40B4-BE49-F238E27FC236}">
                <a16:creationId xmlns:a16="http://schemas.microsoft.com/office/drawing/2014/main" xmlns="" id="{DBEDC1D6-BEBE-41E1-BF9D-519C6D0608A4}"/>
              </a:ext>
            </a:extLst>
          </p:cNvPr>
          <p:cNvGrpSpPr/>
          <p:nvPr/>
        </p:nvGrpSpPr>
        <p:grpSpPr>
          <a:xfrm>
            <a:off x="5958724" y="1907896"/>
            <a:ext cx="2928488" cy="3139481"/>
            <a:chOff x="2183550" y="65875"/>
            <a:chExt cx="4483981" cy="4807045"/>
          </a:xfrm>
        </p:grpSpPr>
        <p:sp>
          <p:nvSpPr>
            <p:cNvPr id="111" name="Google Shape;598;p17">
              <a:extLst>
                <a:ext uri="{FF2B5EF4-FFF2-40B4-BE49-F238E27FC236}">
                  <a16:creationId xmlns:a16="http://schemas.microsoft.com/office/drawing/2014/main" xmlns="" id="{E1783347-3B01-4EFB-AD86-24198F215AE9}"/>
                </a:ext>
              </a:extLst>
            </p:cNvPr>
            <p:cNvSpPr/>
            <p:nvPr/>
          </p:nvSpPr>
          <p:spPr>
            <a:xfrm>
              <a:off x="3889897" y="3280283"/>
              <a:ext cx="998038" cy="577710"/>
            </a:xfrm>
            <a:custGeom>
              <a:avLst/>
              <a:gdLst/>
              <a:ahLst/>
              <a:cxnLst/>
              <a:rect l="l" t="t" r="r" b="b"/>
              <a:pathLst>
                <a:path w="998038" h="577710" extrusionOk="0">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2" name="Google Shape;599;p17">
              <a:extLst>
                <a:ext uri="{FF2B5EF4-FFF2-40B4-BE49-F238E27FC236}">
                  <a16:creationId xmlns:a16="http://schemas.microsoft.com/office/drawing/2014/main" xmlns="" id="{409B312B-17B5-49AE-BFC8-EC75AB6C0E7E}"/>
                </a:ext>
              </a:extLst>
            </p:cNvPr>
            <p:cNvSpPr/>
            <p:nvPr/>
          </p:nvSpPr>
          <p:spPr>
            <a:xfrm>
              <a:off x="2372415"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3" name="Google Shape;600;p17">
              <a:extLst>
                <a:ext uri="{FF2B5EF4-FFF2-40B4-BE49-F238E27FC236}">
                  <a16:creationId xmlns:a16="http://schemas.microsoft.com/office/drawing/2014/main" xmlns="" id="{51774817-23FE-4210-8A44-343930C93610}"/>
                </a:ext>
              </a:extLst>
            </p:cNvPr>
            <p:cNvSpPr/>
            <p:nvPr/>
          </p:nvSpPr>
          <p:spPr>
            <a:xfrm>
              <a:off x="3921527" y="3261804"/>
              <a:ext cx="998857" cy="577329"/>
            </a:xfrm>
            <a:custGeom>
              <a:avLst/>
              <a:gdLst/>
              <a:ahLst/>
              <a:cxnLst/>
              <a:rect l="l" t="t" r="r" b="b"/>
              <a:pathLst>
                <a:path w="998857" h="577329" extrusionOk="0">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4" name="Google Shape;601;p17">
              <a:extLst>
                <a:ext uri="{FF2B5EF4-FFF2-40B4-BE49-F238E27FC236}">
                  <a16:creationId xmlns:a16="http://schemas.microsoft.com/office/drawing/2014/main" xmlns="" id="{80B748D5-CE25-4157-AE1A-5B5EBC6ABFD1}"/>
                </a:ext>
              </a:extLst>
            </p:cNvPr>
            <p:cNvSpPr/>
            <p:nvPr/>
          </p:nvSpPr>
          <p:spPr>
            <a:xfrm>
              <a:off x="3922039" y="3231825"/>
              <a:ext cx="998054" cy="577388"/>
            </a:xfrm>
            <a:custGeom>
              <a:avLst/>
              <a:gdLst/>
              <a:ahLst/>
              <a:cxnLst/>
              <a:rect l="l" t="t" r="r" b="b"/>
              <a:pathLst>
                <a:path w="998054" h="577388" extrusionOk="0">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5" name="Google Shape;602;p17">
              <a:extLst>
                <a:ext uri="{FF2B5EF4-FFF2-40B4-BE49-F238E27FC236}">
                  <a16:creationId xmlns:a16="http://schemas.microsoft.com/office/drawing/2014/main" xmlns="" id="{C7872A5F-EC74-4897-861C-1E8526CD2F35}"/>
                </a:ext>
              </a:extLst>
            </p:cNvPr>
            <p:cNvSpPr/>
            <p:nvPr/>
          </p:nvSpPr>
          <p:spPr>
            <a:xfrm>
              <a:off x="4231770" y="3400376"/>
              <a:ext cx="378145" cy="218912"/>
            </a:xfrm>
            <a:custGeom>
              <a:avLst/>
              <a:gdLst/>
              <a:ahLst/>
              <a:cxnLst/>
              <a:rect l="l" t="t" r="r" b="b"/>
              <a:pathLst>
                <a:path w="378145" h="218912" extrusionOk="0">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6" name="Google Shape;603;p17">
              <a:extLst>
                <a:ext uri="{FF2B5EF4-FFF2-40B4-BE49-F238E27FC236}">
                  <a16:creationId xmlns:a16="http://schemas.microsoft.com/office/drawing/2014/main" xmlns="" id="{946FDDA5-3028-424B-B519-A0C580FE81AF}"/>
                </a:ext>
              </a:extLst>
            </p:cNvPr>
            <p:cNvSpPr/>
            <p:nvPr/>
          </p:nvSpPr>
          <p:spPr>
            <a:xfrm>
              <a:off x="4231502" y="3348848"/>
              <a:ext cx="378432" cy="218803"/>
            </a:xfrm>
            <a:custGeom>
              <a:avLst/>
              <a:gdLst/>
              <a:ahLst/>
              <a:cxnLst/>
              <a:rect l="l" t="t" r="r" b="b"/>
              <a:pathLst>
                <a:path w="378432" h="218803" extrusionOk="0">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7" name="Google Shape;604;p17">
              <a:extLst>
                <a:ext uri="{FF2B5EF4-FFF2-40B4-BE49-F238E27FC236}">
                  <a16:creationId xmlns:a16="http://schemas.microsoft.com/office/drawing/2014/main" xmlns="" id="{FD2C989C-5AEC-445F-AD67-912F1AF49ACA}"/>
                </a:ext>
              </a:extLst>
            </p:cNvPr>
            <p:cNvSpPr/>
            <p:nvPr/>
          </p:nvSpPr>
          <p:spPr>
            <a:xfrm>
              <a:off x="3409843" y="2513133"/>
              <a:ext cx="2024410" cy="945165"/>
            </a:xfrm>
            <a:custGeom>
              <a:avLst/>
              <a:gdLst/>
              <a:ahLst/>
              <a:cxnLst/>
              <a:rect l="l" t="t" r="r" b="b"/>
              <a:pathLst>
                <a:path w="2024410" h="945165" extrusionOk="0">
                  <a:moveTo>
                    <a:pt x="1010828" y="945166"/>
                  </a:moveTo>
                  <a:lnTo>
                    <a:pt x="0" y="38005"/>
                  </a:lnTo>
                  <a:lnTo>
                    <a:pt x="2024411" y="0"/>
                  </a:lnTo>
                  <a:lnTo>
                    <a:pt x="1010828" y="945166"/>
                  </a:lnTo>
                  <a:close/>
                </a:path>
              </a:pathLst>
            </a:custGeom>
            <a:solidFill>
              <a:srgbClr val="3E7EFF">
                <a:alpha val="98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605;p17">
              <a:extLst>
                <a:ext uri="{FF2B5EF4-FFF2-40B4-BE49-F238E27FC236}">
                  <a16:creationId xmlns:a16="http://schemas.microsoft.com/office/drawing/2014/main" xmlns="" id="{622E0180-2D25-4508-B06D-A38F0914E5B9}"/>
                </a:ext>
              </a:extLst>
            </p:cNvPr>
            <p:cNvSpPr/>
            <p:nvPr/>
          </p:nvSpPr>
          <p:spPr>
            <a:xfrm>
              <a:off x="2963426" y="65875"/>
              <a:ext cx="2875158" cy="2882646"/>
            </a:xfrm>
            <a:custGeom>
              <a:avLst/>
              <a:gdLst/>
              <a:ahLst/>
              <a:cxnLst/>
              <a:rect l="l" t="t" r="r" b="b"/>
              <a:pathLst>
                <a:path w="2875158" h="2882646" extrusionOk="0">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606;p17">
              <a:extLst>
                <a:ext uri="{FF2B5EF4-FFF2-40B4-BE49-F238E27FC236}">
                  <a16:creationId xmlns:a16="http://schemas.microsoft.com/office/drawing/2014/main" xmlns="" id="{25F91ED9-8AFD-42B4-94C0-DB9DAD335099}"/>
                </a:ext>
              </a:extLst>
            </p:cNvPr>
            <p:cNvSpPr/>
            <p:nvPr/>
          </p:nvSpPr>
          <p:spPr>
            <a:xfrm>
              <a:off x="2986102" y="165506"/>
              <a:ext cx="2752826" cy="2463451"/>
            </a:xfrm>
            <a:custGeom>
              <a:avLst/>
              <a:gdLst/>
              <a:ahLst/>
              <a:cxnLst/>
              <a:rect l="l" t="t" r="r" b="b"/>
              <a:pathLst>
                <a:path w="2752826" h="2463451" extrusionOk="0">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607;p17">
              <a:extLst>
                <a:ext uri="{FF2B5EF4-FFF2-40B4-BE49-F238E27FC236}">
                  <a16:creationId xmlns:a16="http://schemas.microsoft.com/office/drawing/2014/main" xmlns="" id="{24C02189-0AA4-4B0F-8BF4-E78647E621F9}"/>
                </a:ext>
              </a:extLst>
            </p:cNvPr>
            <p:cNvSpPr/>
            <p:nvPr/>
          </p:nvSpPr>
          <p:spPr>
            <a:xfrm>
              <a:off x="2963026" y="773963"/>
              <a:ext cx="2815611" cy="2175092"/>
            </a:xfrm>
            <a:custGeom>
              <a:avLst/>
              <a:gdLst/>
              <a:ahLst/>
              <a:cxnLst/>
              <a:rect l="l" t="t" r="r" b="b"/>
              <a:pathLst>
                <a:path w="2815611" h="2175092" extrusionOk="0">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608;p17">
              <a:extLst>
                <a:ext uri="{FF2B5EF4-FFF2-40B4-BE49-F238E27FC236}">
                  <a16:creationId xmlns:a16="http://schemas.microsoft.com/office/drawing/2014/main" xmlns="" id="{8C627FE6-0982-4A4B-9458-C5EB4961E1F6}"/>
                </a:ext>
              </a:extLst>
            </p:cNvPr>
            <p:cNvSpPr/>
            <p:nvPr/>
          </p:nvSpPr>
          <p:spPr>
            <a:xfrm>
              <a:off x="2183550" y="4458424"/>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2" name="Google Shape;609;p17">
              <a:extLst>
                <a:ext uri="{FF2B5EF4-FFF2-40B4-BE49-F238E27FC236}">
                  <a16:creationId xmlns:a16="http://schemas.microsoft.com/office/drawing/2014/main" xmlns="" id="{10A894B8-23F5-44F2-A397-AFD97DDC40A4}"/>
                </a:ext>
              </a:extLst>
            </p:cNvPr>
            <p:cNvSpPr/>
            <p:nvPr/>
          </p:nvSpPr>
          <p:spPr>
            <a:xfrm>
              <a:off x="2233331"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3" name="Google Shape;610;p17">
              <a:extLst>
                <a:ext uri="{FF2B5EF4-FFF2-40B4-BE49-F238E27FC236}">
                  <a16:creationId xmlns:a16="http://schemas.microsoft.com/office/drawing/2014/main" xmlns="" id="{481F0EEA-23C4-4B1F-AB95-E2E1B22BB471}"/>
                </a:ext>
              </a:extLst>
            </p:cNvPr>
            <p:cNvSpPr/>
            <p:nvPr/>
          </p:nvSpPr>
          <p:spPr>
            <a:xfrm>
              <a:off x="2233331"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4" name="Google Shape;611;p17">
              <a:extLst>
                <a:ext uri="{FF2B5EF4-FFF2-40B4-BE49-F238E27FC236}">
                  <a16:creationId xmlns:a16="http://schemas.microsoft.com/office/drawing/2014/main" xmlns="" id="{5686F504-4483-4F66-961F-4FF6626B4613}"/>
                </a:ext>
              </a:extLst>
            </p:cNvPr>
            <p:cNvSpPr/>
            <p:nvPr/>
          </p:nvSpPr>
          <p:spPr>
            <a:xfrm>
              <a:off x="2447182"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5" name="Google Shape;612;p17">
              <a:extLst>
                <a:ext uri="{FF2B5EF4-FFF2-40B4-BE49-F238E27FC236}">
                  <a16:creationId xmlns:a16="http://schemas.microsoft.com/office/drawing/2014/main" xmlns="" id="{8EAB1DBE-B044-439A-AC26-BCCE6586A7DE}"/>
                </a:ext>
              </a:extLst>
            </p:cNvPr>
            <p:cNvSpPr/>
            <p:nvPr/>
          </p:nvSpPr>
          <p:spPr>
            <a:xfrm>
              <a:off x="2726476" y="4553957"/>
              <a:ext cx="159649" cy="89989"/>
            </a:xfrm>
            <a:custGeom>
              <a:avLst/>
              <a:gdLst/>
              <a:ahLst/>
              <a:cxnLst/>
              <a:rect l="l" t="t" r="r" b="b"/>
              <a:pathLst>
                <a:path w="159649" h="89989" extrusionOk="0">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6" name="Google Shape;613;p17">
              <a:extLst>
                <a:ext uri="{FF2B5EF4-FFF2-40B4-BE49-F238E27FC236}">
                  <a16:creationId xmlns:a16="http://schemas.microsoft.com/office/drawing/2014/main" xmlns="" id="{960353A8-275A-48D6-9482-BBE968FD1909}"/>
                </a:ext>
              </a:extLst>
            </p:cNvPr>
            <p:cNvSpPr/>
            <p:nvPr/>
          </p:nvSpPr>
          <p:spPr>
            <a:xfrm>
              <a:off x="2729149" y="4569009"/>
              <a:ext cx="157010" cy="75128"/>
            </a:xfrm>
            <a:custGeom>
              <a:avLst/>
              <a:gdLst/>
              <a:ahLst/>
              <a:cxnLst/>
              <a:rect l="l" t="t" r="r" b="b"/>
              <a:pathLst>
                <a:path w="157010" h="75128" extrusionOk="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7" name="Google Shape;614;p17">
              <a:extLst>
                <a:ext uri="{FF2B5EF4-FFF2-40B4-BE49-F238E27FC236}">
                  <a16:creationId xmlns:a16="http://schemas.microsoft.com/office/drawing/2014/main" xmlns="" id="{FE4695A3-FA19-4F84-A0E7-C9FF6796E29E}"/>
                </a:ext>
              </a:extLst>
            </p:cNvPr>
            <p:cNvSpPr/>
            <p:nvPr/>
          </p:nvSpPr>
          <p:spPr>
            <a:xfrm>
              <a:off x="2596621" y="4484615"/>
              <a:ext cx="159662" cy="89989"/>
            </a:xfrm>
            <a:custGeom>
              <a:avLst/>
              <a:gdLst/>
              <a:ahLst/>
              <a:cxnLst/>
              <a:rect l="l" t="t" r="r" b="b"/>
              <a:pathLst>
                <a:path w="159662" h="89989" extrusionOk="0">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8" name="Google Shape;615;p17">
              <a:extLst>
                <a:ext uri="{FF2B5EF4-FFF2-40B4-BE49-F238E27FC236}">
                  <a16:creationId xmlns:a16="http://schemas.microsoft.com/office/drawing/2014/main" xmlns="" id="{7770F2FF-B0FA-49A1-B8A8-03221280D140}"/>
                </a:ext>
              </a:extLst>
            </p:cNvPr>
            <p:cNvSpPr/>
            <p:nvPr/>
          </p:nvSpPr>
          <p:spPr>
            <a:xfrm>
              <a:off x="2599186" y="4499667"/>
              <a:ext cx="157105" cy="75128"/>
            </a:xfrm>
            <a:custGeom>
              <a:avLst/>
              <a:gdLst/>
              <a:ahLst/>
              <a:cxnLst/>
              <a:rect l="l" t="t" r="r" b="b"/>
              <a:pathLst>
                <a:path w="157105" h="75128" extrusionOk="0">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9" name="Google Shape;616;p17">
              <a:extLst>
                <a:ext uri="{FF2B5EF4-FFF2-40B4-BE49-F238E27FC236}">
                  <a16:creationId xmlns:a16="http://schemas.microsoft.com/office/drawing/2014/main" xmlns="" id="{0D4AABAE-84B3-430F-95B7-4AE8C6A7B512}"/>
                </a:ext>
              </a:extLst>
            </p:cNvPr>
            <p:cNvSpPr/>
            <p:nvPr/>
          </p:nvSpPr>
          <p:spPr>
            <a:xfrm>
              <a:off x="2302147" y="4142110"/>
              <a:ext cx="514696" cy="443940"/>
            </a:xfrm>
            <a:custGeom>
              <a:avLst/>
              <a:gdLst/>
              <a:ahLst/>
              <a:cxnLst/>
              <a:rect l="l" t="t" r="r" b="b"/>
              <a:pathLst>
                <a:path w="514696" h="443940" extrusionOk="0">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0" name="Google Shape;617;p17">
              <a:extLst>
                <a:ext uri="{FF2B5EF4-FFF2-40B4-BE49-F238E27FC236}">
                  <a16:creationId xmlns:a16="http://schemas.microsoft.com/office/drawing/2014/main" xmlns="" id="{586E0EFF-3284-4C7A-9FB4-2CE5AC0AA25B}"/>
                </a:ext>
              </a:extLst>
            </p:cNvPr>
            <p:cNvSpPr/>
            <p:nvPr/>
          </p:nvSpPr>
          <p:spPr>
            <a:xfrm>
              <a:off x="2258507" y="4054849"/>
              <a:ext cx="110678" cy="194691"/>
            </a:xfrm>
            <a:custGeom>
              <a:avLst/>
              <a:gdLst/>
              <a:ahLst/>
              <a:cxnLst/>
              <a:rect l="l" t="t" r="r" b="b"/>
              <a:pathLst>
                <a:path w="110678" h="194691" extrusionOk="0">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1" name="Google Shape;618;p17">
              <a:extLst>
                <a:ext uri="{FF2B5EF4-FFF2-40B4-BE49-F238E27FC236}">
                  <a16:creationId xmlns:a16="http://schemas.microsoft.com/office/drawing/2014/main" xmlns="" id="{06953868-9FB1-496C-AA7C-BE87BB74B92B}"/>
                </a:ext>
              </a:extLst>
            </p:cNvPr>
            <p:cNvSpPr/>
            <p:nvPr/>
          </p:nvSpPr>
          <p:spPr>
            <a:xfrm>
              <a:off x="2250051" y="3940511"/>
              <a:ext cx="73912" cy="142900"/>
            </a:xfrm>
            <a:custGeom>
              <a:avLst/>
              <a:gdLst/>
              <a:ahLst/>
              <a:cxnLst/>
              <a:rect l="l" t="t" r="r" b="b"/>
              <a:pathLst>
                <a:path w="73912" h="142900" extrusionOk="0">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2" name="Google Shape;619;p17">
              <a:extLst>
                <a:ext uri="{FF2B5EF4-FFF2-40B4-BE49-F238E27FC236}">
                  <a16:creationId xmlns:a16="http://schemas.microsoft.com/office/drawing/2014/main" xmlns="" id="{FE001587-01CB-4287-BFE1-DDFBCABC80AF}"/>
                </a:ext>
              </a:extLst>
            </p:cNvPr>
            <p:cNvSpPr/>
            <p:nvPr/>
          </p:nvSpPr>
          <p:spPr>
            <a:xfrm>
              <a:off x="2326123" y="3751123"/>
              <a:ext cx="169201" cy="272154"/>
            </a:xfrm>
            <a:custGeom>
              <a:avLst/>
              <a:gdLst/>
              <a:ahLst/>
              <a:cxnLst/>
              <a:rect l="l" t="t" r="r" b="b"/>
              <a:pathLst>
                <a:path w="169201" h="272154" extrusionOk="0">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33" name="Google Shape;620;p17">
              <a:extLst>
                <a:ext uri="{FF2B5EF4-FFF2-40B4-BE49-F238E27FC236}">
                  <a16:creationId xmlns:a16="http://schemas.microsoft.com/office/drawing/2014/main" xmlns="" id="{DFADF817-5219-4C23-AEA8-7C6BC740CE1B}"/>
                </a:ext>
              </a:extLst>
            </p:cNvPr>
            <p:cNvGrpSpPr/>
            <p:nvPr/>
          </p:nvGrpSpPr>
          <p:grpSpPr>
            <a:xfrm>
              <a:off x="2428704" y="3970322"/>
              <a:ext cx="350131" cy="370523"/>
              <a:chOff x="4512354" y="4952197"/>
              <a:chExt cx="350131" cy="370523"/>
            </a:xfrm>
          </p:grpSpPr>
          <p:grpSp>
            <p:nvGrpSpPr>
              <p:cNvPr id="169" name="Google Shape;621;p17">
                <a:extLst>
                  <a:ext uri="{FF2B5EF4-FFF2-40B4-BE49-F238E27FC236}">
                    <a16:creationId xmlns:a16="http://schemas.microsoft.com/office/drawing/2014/main" xmlns="" id="{772F357C-0C82-4B23-914E-82B4510A03F8}"/>
                  </a:ext>
                </a:extLst>
              </p:cNvPr>
              <p:cNvGrpSpPr/>
              <p:nvPr/>
            </p:nvGrpSpPr>
            <p:grpSpPr>
              <a:xfrm>
                <a:off x="4512354" y="5116449"/>
                <a:ext cx="343196" cy="206271"/>
                <a:chOff x="4512354" y="5116449"/>
                <a:chExt cx="343196" cy="206271"/>
              </a:xfrm>
            </p:grpSpPr>
            <p:sp>
              <p:nvSpPr>
                <p:cNvPr id="180" name="Google Shape;622;p17">
                  <a:extLst>
                    <a:ext uri="{FF2B5EF4-FFF2-40B4-BE49-F238E27FC236}">
                      <a16:creationId xmlns:a16="http://schemas.microsoft.com/office/drawing/2014/main" xmlns="" id="{93E5D4E4-0150-4190-ACC9-2F4D820DEA1F}"/>
                    </a:ext>
                  </a:extLst>
                </p:cNvPr>
                <p:cNvSpPr/>
                <p:nvPr/>
              </p:nvSpPr>
              <p:spPr>
                <a:xfrm>
                  <a:off x="4512496" y="5200650"/>
                  <a:ext cx="343054" cy="122070"/>
                </a:xfrm>
                <a:custGeom>
                  <a:avLst/>
                  <a:gdLst/>
                  <a:ahLst/>
                  <a:cxnLst/>
                  <a:rect l="l" t="t" r="r" b="b"/>
                  <a:pathLst>
                    <a:path w="343054" h="122070" extrusionOk="0">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1" name="Google Shape;623;p17">
                  <a:extLst>
                    <a:ext uri="{FF2B5EF4-FFF2-40B4-BE49-F238E27FC236}">
                      <a16:creationId xmlns:a16="http://schemas.microsoft.com/office/drawing/2014/main" xmlns="" id="{2FDD64B6-98F5-436A-ACD8-C937D80A1EAF}"/>
                    </a:ext>
                  </a:extLst>
                </p:cNvPr>
                <p:cNvSpPr/>
                <p:nvPr/>
              </p:nvSpPr>
              <p:spPr>
                <a:xfrm>
                  <a:off x="4710387" y="5232749"/>
                  <a:ext cx="145163" cy="89916"/>
                </a:xfrm>
                <a:custGeom>
                  <a:avLst/>
                  <a:gdLst/>
                  <a:ahLst/>
                  <a:cxnLst/>
                  <a:rect l="l" t="t" r="r" b="b"/>
                  <a:pathLst>
                    <a:path w="145163" h="89916" extrusionOk="0">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2" name="Google Shape;624;p17">
                  <a:extLst>
                    <a:ext uri="{FF2B5EF4-FFF2-40B4-BE49-F238E27FC236}">
                      <a16:creationId xmlns:a16="http://schemas.microsoft.com/office/drawing/2014/main" xmlns="" id="{0984ADCF-D55B-4EAA-B107-53F71F5E9724}"/>
                    </a:ext>
                  </a:extLst>
                </p:cNvPr>
                <p:cNvSpPr/>
                <p:nvPr/>
              </p:nvSpPr>
              <p:spPr>
                <a:xfrm>
                  <a:off x="4512354" y="5116449"/>
                  <a:ext cx="343006" cy="198541"/>
                </a:xfrm>
                <a:custGeom>
                  <a:avLst/>
                  <a:gdLst/>
                  <a:ahLst/>
                  <a:cxnLst/>
                  <a:rect l="l" t="t" r="r" b="b"/>
                  <a:pathLst>
                    <a:path w="343006" h="198541" extrusionOk="0">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83" name="Google Shape;625;p17">
                  <a:extLst>
                    <a:ext uri="{FF2B5EF4-FFF2-40B4-BE49-F238E27FC236}">
                      <a16:creationId xmlns:a16="http://schemas.microsoft.com/office/drawing/2014/main" xmlns="" id="{58C492EB-F88A-4FA0-967A-C983681DEE14}"/>
                    </a:ext>
                  </a:extLst>
                </p:cNvPr>
                <p:cNvGrpSpPr/>
                <p:nvPr/>
              </p:nvGrpSpPr>
              <p:grpSpPr>
                <a:xfrm>
                  <a:off x="4592868" y="5212556"/>
                  <a:ext cx="96807" cy="56007"/>
                  <a:chOff x="4592868" y="5212556"/>
                  <a:chExt cx="96807" cy="56007"/>
                </a:xfrm>
              </p:grpSpPr>
              <p:sp>
                <p:nvSpPr>
                  <p:cNvPr id="248" name="Google Shape;626;p17">
                    <a:extLst>
                      <a:ext uri="{FF2B5EF4-FFF2-40B4-BE49-F238E27FC236}">
                        <a16:creationId xmlns:a16="http://schemas.microsoft.com/office/drawing/2014/main" xmlns="" id="{361F4930-B510-48DC-8268-FE545DC217DC}"/>
                      </a:ext>
                    </a:extLst>
                  </p:cNvPr>
                  <p:cNvSpPr/>
                  <p:nvPr/>
                </p:nvSpPr>
                <p:spPr>
                  <a:xfrm>
                    <a:off x="4592868" y="5212556"/>
                    <a:ext cx="96807" cy="56007"/>
                  </a:xfrm>
                  <a:custGeom>
                    <a:avLst/>
                    <a:gdLst/>
                    <a:ahLst/>
                    <a:cxnLst/>
                    <a:rect l="l" t="t" r="r" b="b"/>
                    <a:pathLst>
                      <a:path w="96807" h="56007" extrusionOk="0">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9" name="Google Shape;627;p17">
                    <a:extLst>
                      <a:ext uri="{FF2B5EF4-FFF2-40B4-BE49-F238E27FC236}">
                        <a16:creationId xmlns:a16="http://schemas.microsoft.com/office/drawing/2014/main" xmlns="" id="{90B4E297-05D7-4CAB-97E1-337D84E8CAB0}"/>
                      </a:ext>
                    </a:extLst>
                  </p:cNvPr>
                  <p:cNvSpPr/>
                  <p:nvPr/>
                </p:nvSpPr>
                <p:spPr>
                  <a:xfrm>
                    <a:off x="4593818" y="5213603"/>
                    <a:ext cx="94907" cy="54959"/>
                  </a:xfrm>
                  <a:custGeom>
                    <a:avLst/>
                    <a:gdLst/>
                    <a:ahLst/>
                    <a:cxnLst/>
                    <a:rect l="l" t="t" r="r" b="b"/>
                    <a:pathLst>
                      <a:path w="94907" h="54959" extrusionOk="0">
                        <a:moveTo>
                          <a:pt x="0" y="19431"/>
                        </a:moveTo>
                        <a:lnTo>
                          <a:pt x="61277" y="54959"/>
                        </a:lnTo>
                        <a:lnTo>
                          <a:pt x="94908" y="35433"/>
                        </a:lnTo>
                        <a:lnTo>
                          <a:pt x="33631" y="0"/>
                        </a:lnTo>
                        <a:lnTo>
                          <a:pt x="0" y="19431"/>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84" name="Google Shape;628;p17">
                  <a:extLst>
                    <a:ext uri="{FF2B5EF4-FFF2-40B4-BE49-F238E27FC236}">
                      <a16:creationId xmlns:a16="http://schemas.microsoft.com/office/drawing/2014/main" xmlns="" id="{41A176A6-FA5D-4EC9-9D14-A00850B27379}"/>
                    </a:ext>
                  </a:extLst>
                </p:cNvPr>
                <p:cNvSpPr/>
                <p:nvPr/>
              </p:nvSpPr>
              <p:spPr>
                <a:xfrm>
                  <a:off x="4803130" y="5231915"/>
                  <a:ext cx="21235" cy="12299"/>
                </a:xfrm>
                <a:custGeom>
                  <a:avLst/>
                  <a:gdLst/>
                  <a:ahLst/>
                  <a:cxnLst/>
                  <a:rect l="l" t="t" r="r" b="b"/>
                  <a:pathLst>
                    <a:path w="21235" h="12299" extrusionOk="0">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5" name="Google Shape;629;p17">
                  <a:extLst>
                    <a:ext uri="{FF2B5EF4-FFF2-40B4-BE49-F238E27FC236}">
                      <a16:creationId xmlns:a16="http://schemas.microsoft.com/office/drawing/2014/main" xmlns="" id="{6880CAFA-A177-40BD-9126-B07DF77F5071}"/>
                    </a:ext>
                  </a:extLst>
                </p:cNvPr>
                <p:cNvSpPr/>
                <p:nvPr/>
              </p:nvSpPr>
              <p:spPr>
                <a:xfrm>
                  <a:off x="4790604" y="52242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6" name="Google Shape;630;p17">
                  <a:extLst>
                    <a:ext uri="{FF2B5EF4-FFF2-40B4-BE49-F238E27FC236}">
                      <a16:creationId xmlns:a16="http://schemas.microsoft.com/office/drawing/2014/main" xmlns="" id="{1406A50F-B0E8-4C17-8551-7BB7609E3927}"/>
                    </a:ext>
                  </a:extLst>
                </p:cNvPr>
                <p:cNvSpPr/>
                <p:nvPr/>
              </p:nvSpPr>
              <p:spPr>
                <a:xfrm>
                  <a:off x="4778123" y="5216961"/>
                  <a:ext cx="21197" cy="12299"/>
                </a:xfrm>
                <a:custGeom>
                  <a:avLst/>
                  <a:gdLst/>
                  <a:ahLst/>
                  <a:cxnLst/>
                  <a:rect l="l" t="t" r="r" b="b"/>
                  <a:pathLst>
                    <a:path w="21197" h="12299" extrusionOk="0">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7" name="Google Shape;631;p17">
                  <a:extLst>
                    <a:ext uri="{FF2B5EF4-FFF2-40B4-BE49-F238E27FC236}">
                      <a16:creationId xmlns:a16="http://schemas.microsoft.com/office/drawing/2014/main" xmlns="" id="{EFBE86A9-517F-46CF-ACA6-AA163A6E9D5B}"/>
                    </a:ext>
                  </a:extLst>
                </p:cNvPr>
                <p:cNvSpPr/>
                <p:nvPr/>
              </p:nvSpPr>
              <p:spPr>
                <a:xfrm>
                  <a:off x="4765618" y="5209722"/>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8" name="Google Shape;632;p17">
                  <a:extLst>
                    <a:ext uri="{FF2B5EF4-FFF2-40B4-BE49-F238E27FC236}">
                      <a16:creationId xmlns:a16="http://schemas.microsoft.com/office/drawing/2014/main" xmlns="" id="{5DD03E9B-F599-425B-9B21-FC42F09F7A1F}"/>
                    </a:ext>
                  </a:extLst>
                </p:cNvPr>
                <p:cNvSpPr/>
                <p:nvPr/>
              </p:nvSpPr>
              <p:spPr>
                <a:xfrm>
                  <a:off x="4753078" y="520248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9" name="Google Shape;633;p17">
                  <a:extLst>
                    <a:ext uri="{FF2B5EF4-FFF2-40B4-BE49-F238E27FC236}">
                      <a16:creationId xmlns:a16="http://schemas.microsoft.com/office/drawing/2014/main" xmlns="" id="{2026EADA-AB59-4543-83D5-B70010104632}"/>
                    </a:ext>
                  </a:extLst>
                </p:cNvPr>
                <p:cNvSpPr/>
                <p:nvPr/>
              </p:nvSpPr>
              <p:spPr>
                <a:xfrm>
                  <a:off x="4740609" y="5195244"/>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0" name="Google Shape;634;p17">
                  <a:extLst>
                    <a:ext uri="{FF2B5EF4-FFF2-40B4-BE49-F238E27FC236}">
                      <a16:creationId xmlns:a16="http://schemas.microsoft.com/office/drawing/2014/main" xmlns="" id="{DB477D5B-02F8-4FF2-8A53-E122E852BABA}"/>
                    </a:ext>
                  </a:extLst>
                </p:cNvPr>
                <p:cNvSpPr/>
                <p:nvPr/>
              </p:nvSpPr>
              <p:spPr>
                <a:xfrm>
                  <a:off x="4728092" y="5188005"/>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1" name="Google Shape;635;p17">
                  <a:extLst>
                    <a:ext uri="{FF2B5EF4-FFF2-40B4-BE49-F238E27FC236}">
                      <a16:creationId xmlns:a16="http://schemas.microsoft.com/office/drawing/2014/main" xmlns="" id="{03492BEA-0A7D-40BC-9C43-BCD3230F7822}"/>
                    </a:ext>
                  </a:extLst>
                </p:cNvPr>
                <p:cNvSpPr/>
                <p:nvPr/>
              </p:nvSpPr>
              <p:spPr>
                <a:xfrm>
                  <a:off x="4715552" y="5180766"/>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2" name="Google Shape;636;p17">
                  <a:extLst>
                    <a:ext uri="{FF2B5EF4-FFF2-40B4-BE49-F238E27FC236}">
                      <a16:creationId xmlns:a16="http://schemas.microsoft.com/office/drawing/2014/main" xmlns="" id="{520DB68B-1755-4987-82AC-EE7C29B26E9B}"/>
                    </a:ext>
                  </a:extLst>
                </p:cNvPr>
                <p:cNvSpPr/>
                <p:nvPr/>
              </p:nvSpPr>
              <p:spPr>
                <a:xfrm>
                  <a:off x="4703083" y="517352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3" name="Google Shape;637;p17">
                  <a:extLst>
                    <a:ext uri="{FF2B5EF4-FFF2-40B4-BE49-F238E27FC236}">
                      <a16:creationId xmlns:a16="http://schemas.microsoft.com/office/drawing/2014/main" xmlns="" id="{E7F72126-17E8-4C33-B588-9662DA1A95C5}"/>
                    </a:ext>
                  </a:extLst>
                </p:cNvPr>
                <p:cNvSpPr/>
                <p:nvPr/>
              </p:nvSpPr>
              <p:spPr>
                <a:xfrm>
                  <a:off x="4690566" y="5166324"/>
                  <a:ext cx="21257" cy="12263"/>
                </a:xfrm>
                <a:custGeom>
                  <a:avLst/>
                  <a:gdLst/>
                  <a:ahLst/>
                  <a:cxnLst/>
                  <a:rect l="l" t="t" r="r" b="b"/>
                  <a:pathLst>
                    <a:path w="21257" h="12263" extrusionOk="0">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4" name="Google Shape;638;p17">
                  <a:extLst>
                    <a:ext uri="{FF2B5EF4-FFF2-40B4-BE49-F238E27FC236}">
                      <a16:creationId xmlns:a16="http://schemas.microsoft.com/office/drawing/2014/main" xmlns="" id="{FADDA3F6-CACF-4ECD-9F25-72711793ECA9}"/>
                    </a:ext>
                  </a:extLst>
                </p:cNvPr>
                <p:cNvSpPr/>
                <p:nvPr/>
              </p:nvSpPr>
              <p:spPr>
                <a:xfrm>
                  <a:off x="4678026" y="5159085"/>
                  <a:ext cx="21257" cy="12263"/>
                </a:xfrm>
                <a:custGeom>
                  <a:avLst/>
                  <a:gdLst/>
                  <a:ahLst/>
                  <a:cxnLst/>
                  <a:rect l="l" t="t" r="r" b="b"/>
                  <a:pathLst>
                    <a:path w="21257" h="12263" extrusionOk="0">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5" name="Google Shape;639;p17">
                  <a:extLst>
                    <a:ext uri="{FF2B5EF4-FFF2-40B4-BE49-F238E27FC236}">
                      <a16:creationId xmlns:a16="http://schemas.microsoft.com/office/drawing/2014/main" xmlns="" id="{AF109989-D624-4D6B-BE65-5A2C5C2EB8A7}"/>
                    </a:ext>
                  </a:extLst>
                </p:cNvPr>
                <p:cNvSpPr/>
                <p:nvPr/>
              </p:nvSpPr>
              <p:spPr>
                <a:xfrm>
                  <a:off x="4665615" y="5151846"/>
                  <a:ext cx="21342" cy="12263"/>
                </a:xfrm>
                <a:custGeom>
                  <a:avLst/>
                  <a:gdLst/>
                  <a:ahLst/>
                  <a:cxnLst/>
                  <a:rect l="l" t="t" r="r" b="b"/>
                  <a:pathLst>
                    <a:path w="21342" h="12263" extrusionOk="0">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6" name="Google Shape;640;p17">
                  <a:extLst>
                    <a:ext uri="{FF2B5EF4-FFF2-40B4-BE49-F238E27FC236}">
                      <a16:creationId xmlns:a16="http://schemas.microsoft.com/office/drawing/2014/main" xmlns="" id="{ABA8C382-EC00-48C5-97F5-39D4EB7E4261}"/>
                    </a:ext>
                  </a:extLst>
                </p:cNvPr>
                <p:cNvSpPr/>
                <p:nvPr/>
              </p:nvSpPr>
              <p:spPr>
                <a:xfrm>
                  <a:off x="4653040" y="5144512"/>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7" name="Google Shape;641;p17">
                  <a:extLst>
                    <a:ext uri="{FF2B5EF4-FFF2-40B4-BE49-F238E27FC236}">
                      <a16:creationId xmlns:a16="http://schemas.microsoft.com/office/drawing/2014/main" xmlns="" id="{24F32115-1EDA-4C53-919B-E3F7AF248779}"/>
                    </a:ext>
                  </a:extLst>
                </p:cNvPr>
                <p:cNvSpPr/>
                <p:nvPr/>
              </p:nvSpPr>
              <p:spPr>
                <a:xfrm>
                  <a:off x="4634503" y="5133808"/>
                  <a:ext cx="27254" cy="15763"/>
                </a:xfrm>
                <a:custGeom>
                  <a:avLst/>
                  <a:gdLst/>
                  <a:ahLst/>
                  <a:cxnLst/>
                  <a:rect l="l" t="t" r="r" b="b"/>
                  <a:pathLst>
                    <a:path w="27254" h="15763" extrusionOk="0">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8" name="Google Shape;642;p17">
                  <a:extLst>
                    <a:ext uri="{FF2B5EF4-FFF2-40B4-BE49-F238E27FC236}">
                      <a16:creationId xmlns:a16="http://schemas.microsoft.com/office/drawing/2014/main" xmlns="" id="{43045264-4B12-4213-ACA8-4FEE5A9F75A3}"/>
                    </a:ext>
                  </a:extLst>
                </p:cNvPr>
                <p:cNvSpPr/>
                <p:nvPr/>
              </p:nvSpPr>
              <p:spPr>
                <a:xfrm>
                  <a:off x="4772458" y="5227665"/>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9" name="Google Shape;643;p17">
                  <a:extLst>
                    <a:ext uri="{FF2B5EF4-FFF2-40B4-BE49-F238E27FC236}">
                      <a16:creationId xmlns:a16="http://schemas.microsoft.com/office/drawing/2014/main" xmlns="" id="{F94076EC-063A-48B7-9F3D-75525C52B622}"/>
                    </a:ext>
                  </a:extLst>
                </p:cNvPr>
                <p:cNvSpPr/>
                <p:nvPr/>
              </p:nvSpPr>
              <p:spPr>
                <a:xfrm>
                  <a:off x="4759918" y="522042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0" name="Google Shape;644;p17">
                  <a:extLst>
                    <a:ext uri="{FF2B5EF4-FFF2-40B4-BE49-F238E27FC236}">
                      <a16:creationId xmlns:a16="http://schemas.microsoft.com/office/drawing/2014/main" xmlns="" id="{1A8103BF-4B4C-4F79-85AC-9A8DD6635E92}"/>
                    </a:ext>
                  </a:extLst>
                </p:cNvPr>
                <p:cNvSpPr/>
                <p:nvPr/>
              </p:nvSpPr>
              <p:spPr>
                <a:xfrm>
                  <a:off x="4747378" y="5212806"/>
                  <a:ext cx="21257" cy="12298"/>
                </a:xfrm>
                <a:custGeom>
                  <a:avLst/>
                  <a:gdLst/>
                  <a:ahLst/>
                  <a:cxnLst/>
                  <a:rect l="l" t="t" r="r" b="b"/>
                  <a:pathLst>
                    <a:path w="21257" h="12298"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1" name="Google Shape;645;p17">
                  <a:extLst>
                    <a:ext uri="{FF2B5EF4-FFF2-40B4-BE49-F238E27FC236}">
                      <a16:creationId xmlns:a16="http://schemas.microsoft.com/office/drawing/2014/main" xmlns="" id="{38825C26-A5E9-400C-83A8-50509352546C}"/>
                    </a:ext>
                  </a:extLst>
                </p:cNvPr>
                <p:cNvSpPr/>
                <p:nvPr/>
              </p:nvSpPr>
              <p:spPr>
                <a:xfrm>
                  <a:off x="4734837" y="5205912"/>
                  <a:ext cx="21257" cy="12299"/>
                </a:xfrm>
                <a:custGeom>
                  <a:avLst/>
                  <a:gdLst/>
                  <a:ahLst/>
                  <a:cxnLst/>
                  <a:rect l="l" t="t" r="r" b="b"/>
                  <a:pathLst>
                    <a:path w="21257" h="12299" extrusionOk="0">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2" name="Google Shape;646;p17">
                  <a:extLst>
                    <a:ext uri="{FF2B5EF4-FFF2-40B4-BE49-F238E27FC236}">
                      <a16:creationId xmlns:a16="http://schemas.microsoft.com/office/drawing/2014/main" xmlns="" id="{2F5AEE33-8958-48B2-B2D1-3E90624AE822}"/>
                    </a:ext>
                  </a:extLst>
                </p:cNvPr>
                <p:cNvSpPr/>
                <p:nvPr/>
              </p:nvSpPr>
              <p:spPr>
                <a:xfrm>
                  <a:off x="4722523" y="5198768"/>
                  <a:ext cx="21411" cy="12299"/>
                </a:xfrm>
                <a:custGeom>
                  <a:avLst/>
                  <a:gdLst/>
                  <a:ahLst/>
                  <a:cxnLst/>
                  <a:rect l="l" t="t" r="r" b="b"/>
                  <a:pathLst>
                    <a:path w="21411" h="12299" extrusionOk="0">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3" name="Google Shape;647;p17">
                  <a:extLst>
                    <a:ext uri="{FF2B5EF4-FFF2-40B4-BE49-F238E27FC236}">
                      <a16:creationId xmlns:a16="http://schemas.microsoft.com/office/drawing/2014/main" xmlns="" id="{37FC9E6B-E7E8-4698-929C-A238812D46F0}"/>
                    </a:ext>
                  </a:extLst>
                </p:cNvPr>
                <p:cNvSpPr/>
                <p:nvPr/>
              </p:nvSpPr>
              <p:spPr>
                <a:xfrm>
                  <a:off x="4709923" y="5191470"/>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4" name="Google Shape;648;p17">
                  <a:extLst>
                    <a:ext uri="{FF2B5EF4-FFF2-40B4-BE49-F238E27FC236}">
                      <a16:creationId xmlns:a16="http://schemas.microsoft.com/office/drawing/2014/main" xmlns="" id="{F26314C6-6016-4790-98C6-7D1A8A6B196B}"/>
                    </a:ext>
                  </a:extLst>
                </p:cNvPr>
                <p:cNvSpPr/>
                <p:nvPr/>
              </p:nvSpPr>
              <p:spPr>
                <a:xfrm>
                  <a:off x="4697392" y="5184231"/>
                  <a:ext cx="21235" cy="12298"/>
                </a:xfrm>
                <a:custGeom>
                  <a:avLst/>
                  <a:gdLst/>
                  <a:ahLst/>
                  <a:cxnLst/>
                  <a:rect l="l" t="t" r="r" b="b"/>
                  <a:pathLst>
                    <a:path w="21235" h="12298" extrusionOk="0">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5" name="Google Shape;649;p17">
                  <a:extLst>
                    <a:ext uri="{FF2B5EF4-FFF2-40B4-BE49-F238E27FC236}">
                      <a16:creationId xmlns:a16="http://schemas.microsoft.com/office/drawing/2014/main" xmlns="" id="{6691DECC-1B8D-40DE-BADC-8361687A7FF0}"/>
                    </a:ext>
                  </a:extLst>
                </p:cNvPr>
                <p:cNvSpPr/>
                <p:nvPr/>
              </p:nvSpPr>
              <p:spPr>
                <a:xfrm>
                  <a:off x="4684958" y="5176992"/>
                  <a:ext cx="20976" cy="12299"/>
                </a:xfrm>
                <a:custGeom>
                  <a:avLst/>
                  <a:gdLst/>
                  <a:ahLst/>
                  <a:cxnLst/>
                  <a:rect l="l" t="t" r="r" b="b"/>
                  <a:pathLst>
                    <a:path w="20976" h="12299" extrusionOk="0">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6" name="Google Shape;650;p17">
                  <a:extLst>
                    <a:ext uri="{FF2B5EF4-FFF2-40B4-BE49-F238E27FC236}">
                      <a16:creationId xmlns:a16="http://schemas.microsoft.com/office/drawing/2014/main" xmlns="" id="{80DB94BC-1B79-4277-9406-554C7DB4D2C4}"/>
                    </a:ext>
                  </a:extLst>
                </p:cNvPr>
                <p:cNvSpPr/>
                <p:nvPr/>
              </p:nvSpPr>
              <p:spPr>
                <a:xfrm>
                  <a:off x="4672326" y="5169717"/>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7" name="Google Shape;651;p17">
                  <a:extLst>
                    <a:ext uri="{FF2B5EF4-FFF2-40B4-BE49-F238E27FC236}">
                      <a16:creationId xmlns:a16="http://schemas.microsoft.com/office/drawing/2014/main" xmlns="" id="{BC753F73-B4B6-4159-93C5-3BF9106122D5}"/>
                    </a:ext>
                  </a:extLst>
                </p:cNvPr>
                <p:cNvSpPr/>
                <p:nvPr/>
              </p:nvSpPr>
              <p:spPr>
                <a:xfrm>
                  <a:off x="4659785" y="5162478"/>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8" name="Google Shape;652;p17">
                  <a:extLst>
                    <a:ext uri="{FF2B5EF4-FFF2-40B4-BE49-F238E27FC236}">
                      <a16:creationId xmlns:a16="http://schemas.microsoft.com/office/drawing/2014/main" xmlns="" id="{3375C143-FA4A-4E26-BF9D-AA77E16E9E7D}"/>
                    </a:ext>
                  </a:extLst>
                </p:cNvPr>
                <p:cNvSpPr/>
                <p:nvPr/>
              </p:nvSpPr>
              <p:spPr>
                <a:xfrm>
                  <a:off x="4647352" y="5155656"/>
                  <a:ext cx="21150" cy="12358"/>
                </a:xfrm>
                <a:custGeom>
                  <a:avLst/>
                  <a:gdLst/>
                  <a:ahLst/>
                  <a:cxnLst/>
                  <a:rect l="l" t="t" r="r" b="b"/>
                  <a:pathLst>
                    <a:path w="21150" h="12358" extrusionOk="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09" name="Google Shape;653;p17">
                  <a:extLst>
                    <a:ext uri="{FF2B5EF4-FFF2-40B4-BE49-F238E27FC236}">
                      <a16:creationId xmlns:a16="http://schemas.microsoft.com/office/drawing/2014/main" xmlns="" id="{D4704FD1-0F5F-4FE9-8E19-FBCF01CDA235}"/>
                    </a:ext>
                  </a:extLst>
                </p:cNvPr>
                <p:cNvSpPr/>
                <p:nvPr/>
              </p:nvSpPr>
              <p:spPr>
                <a:xfrm>
                  <a:off x="4634693" y="5148036"/>
                  <a:ext cx="21269" cy="12263"/>
                </a:xfrm>
                <a:custGeom>
                  <a:avLst/>
                  <a:gdLst/>
                  <a:ahLst/>
                  <a:cxnLst/>
                  <a:rect l="l" t="t" r="r" b="b"/>
                  <a:pathLst>
                    <a:path w="21269" h="12263" extrusionOk="0">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0" name="Google Shape;654;p17">
                  <a:extLst>
                    <a:ext uri="{FF2B5EF4-FFF2-40B4-BE49-F238E27FC236}">
                      <a16:creationId xmlns:a16="http://schemas.microsoft.com/office/drawing/2014/main" xmlns="" id="{886D893E-336E-49A5-8EA7-68717BA74DBF}"/>
                    </a:ext>
                  </a:extLst>
                </p:cNvPr>
                <p:cNvSpPr/>
                <p:nvPr/>
              </p:nvSpPr>
              <p:spPr>
                <a:xfrm>
                  <a:off x="4784985" y="5234904"/>
                  <a:ext cx="27256" cy="15823"/>
                </a:xfrm>
                <a:custGeom>
                  <a:avLst/>
                  <a:gdLst/>
                  <a:ahLst/>
                  <a:cxnLst/>
                  <a:rect l="l" t="t" r="r" b="b"/>
                  <a:pathLst>
                    <a:path w="27256" h="15823" extrusionOk="0">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1" name="Google Shape;655;p17">
                  <a:extLst>
                    <a:ext uri="{FF2B5EF4-FFF2-40B4-BE49-F238E27FC236}">
                      <a16:creationId xmlns:a16="http://schemas.microsoft.com/office/drawing/2014/main" xmlns="" id="{6CFD0DEF-7677-4043-8E37-2CD445C7B92D}"/>
                    </a:ext>
                  </a:extLst>
                </p:cNvPr>
                <p:cNvSpPr/>
                <p:nvPr/>
              </p:nvSpPr>
              <p:spPr>
                <a:xfrm>
                  <a:off x="4610064" y="5140680"/>
                  <a:ext cx="33535" cy="17487"/>
                </a:xfrm>
                <a:custGeom>
                  <a:avLst/>
                  <a:gdLst/>
                  <a:ahLst/>
                  <a:cxnLst/>
                  <a:rect l="l" t="t" r="r" b="b"/>
                  <a:pathLst>
                    <a:path w="33535" h="17487" extrusionOk="0">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2" name="Google Shape;656;p17">
                  <a:extLst>
                    <a:ext uri="{FF2B5EF4-FFF2-40B4-BE49-F238E27FC236}">
                      <a16:creationId xmlns:a16="http://schemas.microsoft.com/office/drawing/2014/main" xmlns="" id="{5EA21480-90AB-4E94-9D98-C1705E364B58}"/>
                    </a:ext>
                  </a:extLst>
                </p:cNvPr>
                <p:cNvSpPr/>
                <p:nvPr/>
              </p:nvSpPr>
              <p:spPr>
                <a:xfrm>
                  <a:off x="4754598" y="5259443"/>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3" name="Google Shape;657;p17">
                  <a:extLst>
                    <a:ext uri="{FF2B5EF4-FFF2-40B4-BE49-F238E27FC236}">
                      <a16:creationId xmlns:a16="http://schemas.microsoft.com/office/drawing/2014/main" xmlns="" id="{135A195D-E2BC-4294-B4FF-D709B32B411F}"/>
                    </a:ext>
                  </a:extLst>
                </p:cNvPr>
                <p:cNvSpPr/>
                <p:nvPr/>
              </p:nvSpPr>
              <p:spPr>
                <a:xfrm>
                  <a:off x="4742212" y="5252239"/>
                  <a:ext cx="20746" cy="12299"/>
                </a:xfrm>
                <a:custGeom>
                  <a:avLst/>
                  <a:gdLst/>
                  <a:ahLst/>
                  <a:cxnLst/>
                  <a:rect l="l" t="t" r="r" b="b"/>
                  <a:pathLst>
                    <a:path w="20746" h="12299" extrusionOk="0">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4" name="Google Shape;658;p17">
                  <a:extLst>
                    <a:ext uri="{FF2B5EF4-FFF2-40B4-BE49-F238E27FC236}">
                      <a16:creationId xmlns:a16="http://schemas.microsoft.com/office/drawing/2014/main" xmlns="" id="{C761E54F-C223-4D4F-A027-400EBC2E6DF5}"/>
                    </a:ext>
                  </a:extLst>
                </p:cNvPr>
                <p:cNvSpPr/>
                <p:nvPr/>
              </p:nvSpPr>
              <p:spPr>
                <a:xfrm>
                  <a:off x="4729612" y="5245000"/>
                  <a:ext cx="21257" cy="12299"/>
                </a:xfrm>
                <a:custGeom>
                  <a:avLst/>
                  <a:gdLst/>
                  <a:ahLst/>
                  <a:cxnLst/>
                  <a:rect l="l" t="t" r="r" b="b"/>
                  <a:pathLst>
                    <a:path w="21257" h="12299" extrusionOk="0">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5" name="Google Shape;659;p17">
                  <a:extLst>
                    <a:ext uri="{FF2B5EF4-FFF2-40B4-BE49-F238E27FC236}">
                      <a16:creationId xmlns:a16="http://schemas.microsoft.com/office/drawing/2014/main" xmlns="" id="{1841A786-EBFC-4D7B-8B83-290EBCE06CB8}"/>
                    </a:ext>
                  </a:extLst>
                </p:cNvPr>
                <p:cNvSpPr/>
                <p:nvPr/>
              </p:nvSpPr>
              <p:spPr>
                <a:xfrm>
                  <a:off x="4623423" y="5183528"/>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6" name="Google Shape;660;p17">
                  <a:extLst>
                    <a:ext uri="{FF2B5EF4-FFF2-40B4-BE49-F238E27FC236}">
                      <a16:creationId xmlns:a16="http://schemas.microsoft.com/office/drawing/2014/main" xmlns="" id="{9BC7A208-1ACC-4FF6-9DFF-16D34BB18278}"/>
                    </a:ext>
                  </a:extLst>
                </p:cNvPr>
                <p:cNvSpPr/>
                <p:nvPr/>
              </p:nvSpPr>
              <p:spPr>
                <a:xfrm>
                  <a:off x="4610954" y="5176325"/>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7" name="Google Shape;661;p17">
                  <a:extLst>
                    <a:ext uri="{FF2B5EF4-FFF2-40B4-BE49-F238E27FC236}">
                      <a16:creationId xmlns:a16="http://schemas.microsoft.com/office/drawing/2014/main" xmlns="" id="{24EE56A4-85D7-4A92-8BC4-8D475E5D4A16}"/>
                    </a:ext>
                  </a:extLst>
                </p:cNvPr>
                <p:cNvSpPr/>
                <p:nvPr/>
              </p:nvSpPr>
              <p:spPr>
                <a:xfrm>
                  <a:off x="4598509" y="5169086"/>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8" name="Google Shape;662;p17">
                  <a:extLst>
                    <a:ext uri="{FF2B5EF4-FFF2-40B4-BE49-F238E27FC236}">
                      <a16:creationId xmlns:a16="http://schemas.microsoft.com/office/drawing/2014/main" xmlns="" id="{87D083DC-344D-476D-81D9-1C3C6F7A9514}"/>
                    </a:ext>
                  </a:extLst>
                </p:cNvPr>
                <p:cNvSpPr/>
                <p:nvPr/>
              </p:nvSpPr>
              <p:spPr>
                <a:xfrm>
                  <a:off x="4586039" y="5161907"/>
                  <a:ext cx="21210" cy="12298"/>
                </a:xfrm>
                <a:custGeom>
                  <a:avLst/>
                  <a:gdLst/>
                  <a:ahLst/>
                  <a:cxnLst/>
                  <a:rect l="l" t="t" r="r" b="b"/>
                  <a:pathLst>
                    <a:path w="21210" h="12298" extrusionOk="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19" name="Google Shape;663;p17">
                  <a:extLst>
                    <a:ext uri="{FF2B5EF4-FFF2-40B4-BE49-F238E27FC236}">
                      <a16:creationId xmlns:a16="http://schemas.microsoft.com/office/drawing/2014/main" xmlns="" id="{2420BC24-6CE1-4330-B65A-530F01BE9DBE}"/>
                    </a:ext>
                  </a:extLst>
                </p:cNvPr>
                <p:cNvSpPr/>
                <p:nvPr/>
              </p:nvSpPr>
              <p:spPr>
                <a:xfrm>
                  <a:off x="4713902" y="5236011"/>
                  <a:ext cx="24523" cy="14108"/>
                </a:xfrm>
                <a:custGeom>
                  <a:avLst/>
                  <a:gdLst/>
                  <a:ahLst/>
                  <a:cxnLst/>
                  <a:rect l="l" t="t" r="r" b="b"/>
                  <a:pathLst>
                    <a:path w="24523" h="14108" extrusionOk="0">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0" name="Google Shape;664;p17">
                  <a:extLst>
                    <a:ext uri="{FF2B5EF4-FFF2-40B4-BE49-F238E27FC236}">
                      <a16:creationId xmlns:a16="http://schemas.microsoft.com/office/drawing/2014/main" xmlns="" id="{18041DD5-9E50-4955-B59D-FC74492A189B}"/>
                    </a:ext>
                  </a:extLst>
                </p:cNvPr>
                <p:cNvSpPr/>
                <p:nvPr/>
              </p:nvSpPr>
              <p:spPr>
                <a:xfrm>
                  <a:off x="4635943" y="5190803"/>
                  <a:ext cx="24413" cy="14108"/>
                </a:xfrm>
                <a:custGeom>
                  <a:avLst/>
                  <a:gdLst/>
                  <a:ahLst/>
                  <a:cxnLst/>
                  <a:rect l="l" t="t" r="r" b="b"/>
                  <a:pathLst>
                    <a:path w="24413" h="14108" extrusionOk="0">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1" name="Google Shape;665;p17">
                  <a:extLst>
                    <a:ext uri="{FF2B5EF4-FFF2-40B4-BE49-F238E27FC236}">
                      <a16:creationId xmlns:a16="http://schemas.microsoft.com/office/drawing/2014/main" xmlns="" id="{17C6000A-387D-4998-9DF9-19A04224E093}"/>
                    </a:ext>
                  </a:extLst>
                </p:cNvPr>
                <p:cNvSpPr/>
                <p:nvPr/>
              </p:nvSpPr>
              <p:spPr>
                <a:xfrm>
                  <a:off x="4651601" y="5199816"/>
                  <a:ext cx="71148" cy="41195"/>
                </a:xfrm>
                <a:custGeom>
                  <a:avLst/>
                  <a:gdLst/>
                  <a:ahLst/>
                  <a:cxnLst/>
                  <a:rect l="l" t="t" r="r" b="b"/>
                  <a:pathLst>
                    <a:path w="71148" h="41195" extrusionOk="0">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2" name="Google Shape;666;p17">
                  <a:extLst>
                    <a:ext uri="{FF2B5EF4-FFF2-40B4-BE49-F238E27FC236}">
                      <a16:creationId xmlns:a16="http://schemas.microsoft.com/office/drawing/2014/main" xmlns="" id="{BF0EC287-7306-4B69-9DFE-8E1A3389DC37}"/>
                    </a:ext>
                  </a:extLst>
                </p:cNvPr>
                <p:cNvSpPr/>
                <p:nvPr/>
              </p:nvSpPr>
              <p:spPr>
                <a:xfrm>
                  <a:off x="4756949" y="5232713"/>
                  <a:ext cx="21210" cy="12299"/>
                </a:xfrm>
                <a:custGeom>
                  <a:avLst/>
                  <a:gdLst/>
                  <a:ahLst/>
                  <a:cxnLst/>
                  <a:rect l="l" t="t" r="r" b="b"/>
                  <a:pathLst>
                    <a:path w="21210" h="12299"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3" name="Google Shape;667;p17">
                  <a:extLst>
                    <a:ext uri="{FF2B5EF4-FFF2-40B4-BE49-F238E27FC236}">
                      <a16:creationId xmlns:a16="http://schemas.microsoft.com/office/drawing/2014/main" xmlns="" id="{A091BB66-8679-4FAC-929F-2C154D46B802}"/>
                    </a:ext>
                  </a:extLst>
                </p:cNvPr>
                <p:cNvSpPr/>
                <p:nvPr/>
              </p:nvSpPr>
              <p:spPr>
                <a:xfrm>
                  <a:off x="4744433" y="5225534"/>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4" name="Google Shape;668;p17">
                  <a:extLst>
                    <a:ext uri="{FF2B5EF4-FFF2-40B4-BE49-F238E27FC236}">
                      <a16:creationId xmlns:a16="http://schemas.microsoft.com/office/drawing/2014/main" xmlns="" id="{450BF2B4-E8E1-4581-83C5-A893F36EB4F0}"/>
                    </a:ext>
                  </a:extLst>
                </p:cNvPr>
                <p:cNvSpPr/>
                <p:nvPr/>
              </p:nvSpPr>
              <p:spPr>
                <a:xfrm>
                  <a:off x="4732035" y="5218330"/>
                  <a:ext cx="21424" cy="12263"/>
                </a:xfrm>
                <a:custGeom>
                  <a:avLst/>
                  <a:gdLst/>
                  <a:ahLst/>
                  <a:cxnLst/>
                  <a:rect l="l" t="t" r="r" b="b"/>
                  <a:pathLst>
                    <a:path w="21424" h="12263" extrusionOk="0">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5" name="Google Shape;669;p17">
                  <a:extLst>
                    <a:ext uri="{FF2B5EF4-FFF2-40B4-BE49-F238E27FC236}">
                      <a16:creationId xmlns:a16="http://schemas.microsoft.com/office/drawing/2014/main" xmlns="" id="{3AC504D9-970D-4996-A8E7-857B1C7F4124}"/>
                    </a:ext>
                  </a:extLst>
                </p:cNvPr>
                <p:cNvSpPr/>
                <p:nvPr/>
              </p:nvSpPr>
              <p:spPr>
                <a:xfrm>
                  <a:off x="4719447" y="5211091"/>
                  <a:ext cx="21257" cy="12299"/>
                </a:xfrm>
                <a:custGeom>
                  <a:avLst/>
                  <a:gdLst/>
                  <a:ahLst/>
                  <a:cxnLst/>
                  <a:rect l="l" t="t" r="r" b="b"/>
                  <a:pathLst>
                    <a:path w="21257" h="12299" extrusionOk="0">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6" name="Google Shape;670;p17">
                  <a:extLst>
                    <a:ext uri="{FF2B5EF4-FFF2-40B4-BE49-F238E27FC236}">
                      <a16:creationId xmlns:a16="http://schemas.microsoft.com/office/drawing/2014/main" xmlns="" id="{FB13152A-7B9B-40D0-AA4C-46A8BDBDC47A}"/>
                    </a:ext>
                  </a:extLst>
                </p:cNvPr>
                <p:cNvSpPr/>
                <p:nvPr/>
              </p:nvSpPr>
              <p:spPr>
                <a:xfrm>
                  <a:off x="4706978" y="5203817"/>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7" name="Google Shape;671;p17">
                  <a:extLst>
                    <a:ext uri="{FF2B5EF4-FFF2-40B4-BE49-F238E27FC236}">
                      <a16:creationId xmlns:a16="http://schemas.microsoft.com/office/drawing/2014/main" xmlns="" id="{0D9B0EC1-6F33-46B1-A5BB-E32A3C89B288}"/>
                    </a:ext>
                  </a:extLst>
                </p:cNvPr>
                <p:cNvSpPr/>
                <p:nvPr/>
              </p:nvSpPr>
              <p:spPr>
                <a:xfrm>
                  <a:off x="4694711" y="5196578"/>
                  <a:ext cx="20722" cy="12299"/>
                </a:xfrm>
                <a:custGeom>
                  <a:avLst/>
                  <a:gdLst/>
                  <a:ahLst/>
                  <a:cxnLst/>
                  <a:rect l="l" t="t" r="r" b="b"/>
                  <a:pathLst>
                    <a:path w="20722" h="12299" extrusionOk="0">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8" name="Google Shape;672;p17">
                  <a:extLst>
                    <a:ext uri="{FF2B5EF4-FFF2-40B4-BE49-F238E27FC236}">
                      <a16:creationId xmlns:a16="http://schemas.microsoft.com/office/drawing/2014/main" xmlns="" id="{E84370E8-BA6B-4436-ADCF-B36D747D6392}"/>
                    </a:ext>
                  </a:extLst>
                </p:cNvPr>
                <p:cNvSpPr/>
                <p:nvPr/>
              </p:nvSpPr>
              <p:spPr>
                <a:xfrm>
                  <a:off x="4681992" y="5189338"/>
                  <a:ext cx="21210" cy="12299"/>
                </a:xfrm>
                <a:custGeom>
                  <a:avLst/>
                  <a:gdLst/>
                  <a:ahLst/>
                  <a:cxnLst/>
                  <a:rect l="l" t="t" r="r" b="b"/>
                  <a:pathLst>
                    <a:path w="21210" h="12299" extrusionOk="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29" name="Google Shape;673;p17">
                  <a:extLst>
                    <a:ext uri="{FF2B5EF4-FFF2-40B4-BE49-F238E27FC236}">
                      <a16:creationId xmlns:a16="http://schemas.microsoft.com/office/drawing/2014/main" xmlns="" id="{2401ADE2-BC53-41D5-96AC-5121B7EF8767}"/>
                    </a:ext>
                  </a:extLst>
                </p:cNvPr>
                <p:cNvSpPr/>
                <p:nvPr/>
              </p:nvSpPr>
              <p:spPr>
                <a:xfrm>
                  <a:off x="4669476" y="5182100"/>
                  <a:ext cx="21257" cy="12299"/>
                </a:xfrm>
                <a:custGeom>
                  <a:avLst/>
                  <a:gdLst/>
                  <a:ahLst/>
                  <a:cxnLst/>
                  <a:rect l="l" t="t" r="r" b="b"/>
                  <a:pathLst>
                    <a:path w="21257" h="12299" extrusionOk="0">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0" name="Google Shape;674;p17">
                  <a:extLst>
                    <a:ext uri="{FF2B5EF4-FFF2-40B4-BE49-F238E27FC236}">
                      <a16:creationId xmlns:a16="http://schemas.microsoft.com/office/drawing/2014/main" xmlns="" id="{05FE55E9-562E-45BA-914E-0E110C458013}"/>
                    </a:ext>
                  </a:extLst>
                </p:cNvPr>
                <p:cNvSpPr/>
                <p:nvPr/>
              </p:nvSpPr>
              <p:spPr>
                <a:xfrm>
                  <a:off x="4656900" y="5174765"/>
                  <a:ext cx="21316" cy="12299"/>
                </a:xfrm>
                <a:custGeom>
                  <a:avLst/>
                  <a:gdLst/>
                  <a:ahLst/>
                  <a:cxnLst/>
                  <a:rect l="l" t="t" r="r" b="b"/>
                  <a:pathLst>
                    <a:path w="21316" h="12299" extrusionOk="0">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1" name="Google Shape;675;p17">
                  <a:extLst>
                    <a:ext uri="{FF2B5EF4-FFF2-40B4-BE49-F238E27FC236}">
                      <a16:creationId xmlns:a16="http://schemas.microsoft.com/office/drawing/2014/main" xmlns="" id="{B1B1A839-EB41-4607-8A11-9930FFEFFAAA}"/>
                    </a:ext>
                  </a:extLst>
                </p:cNvPr>
                <p:cNvSpPr/>
                <p:nvPr/>
              </p:nvSpPr>
              <p:spPr>
                <a:xfrm>
                  <a:off x="4644490" y="5167657"/>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2" name="Google Shape;676;p17">
                  <a:extLst>
                    <a:ext uri="{FF2B5EF4-FFF2-40B4-BE49-F238E27FC236}">
                      <a16:creationId xmlns:a16="http://schemas.microsoft.com/office/drawing/2014/main" xmlns="" id="{6A37AE94-1870-4DAE-B946-FF3F2A87A921}"/>
                    </a:ext>
                  </a:extLst>
                </p:cNvPr>
                <p:cNvSpPr/>
                <p:nvPr/>
              </p:nvSpPr>
              <p:spPr>
                <a:xfrm>
                  <a:off x="4632021" y="5160418"/>
                  <a:ext cx="21210" cy="12298"/>
                </a:xfrm>
                <a:custGeom>
                  <a:avLst/>
                  <a:gdLst/>
                  <a:ahLst/>
                  <a:cxnLst/>
                  <a:rect l="l" t="t" r="r" b="b"/>
                  <a:pathLst>
                    <a:path w="21210" h="12298" extrusionOk="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3" name="Google Shape;677;p17">
                  <a:extLst>
                    <a:ext uri="{FF2B5EF4-FFF2-40B4-BE49-F238E27FC236}">
                      <a16:creationId xmlns:a16="http://schemas.microsoft.com/office/drawing/2014/main" xmlns="" id="{72AFF5AB-C50D-408E-941E-A0E7D8D5B7E8}"/>
                    </a:ext>
                  </a:extLst>
                </p:cNvPr>
                <p:cNvSpPr/>
                <p:nvPr/>
              </p:nvSpPr>
              <p:spPr>
                <a:xfrm>
                  <a:off x="4619504" y="5153179"/>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4" name="Google Shape;678;p17">
                  <a:extLst>
                    <a:ext uri="{FF2B5EF4-FFF2-40B4-BE49-F238E27FC236}">
                      <a16:creationId xmlns:a16="http://schemas.microsoft.com/office/drawing/2014/main" xmlns="" id="{742D0A60-8624-43A1-A3BD-57C96475309C}"/>
                    </a:ext>
                  </a:extLst>
                </p:cNvPr>
                <p:cNvSpPr/>
                <p:nvPr/>
              </p:nvSpPr>
              <p:spPr>
                <a:xfrm>
                  <a:off x="4769418" y="5240428"/>
                  <a:ext cx="30663" cy="17728"/>
                </a:xfrm>
                <a:custGeom>
                  <a:avLst/>
                  <a:gdLst/>
                  <a:ahLst/>
                  <a:cxnLst/>
                  <a:rect l="l" t="t" r="r" b="b"/>
                  <a:pathLst>
                    <a:path w="30663" h="17728" extrusionOk="0">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5" name="Google Shape;679;p17">
                  <a:extLst>
                    <a:ext uri="{FF2B5EF4-FFF2-40B4-BE49-F238E27FC236}">
                      <a16:creationId xmlns:a16="http://schemas.microsoft.com/office/drawing/2014/main" xmlns="" id="{D515FDA9-F411-45C1-A869-196804A68A10}"/>
                    </a:ext>
                  </a:extLst>
                </p:cNvPr>
                <p:cNvSpPr/>
                <p:nvPr/>
              </p:nvSpPr>
              <p:spPr>
                <a:xfrm>
                  <a:off x="4751035" y="5243345"/>
                  <a:ext cx="21400" cy="12299"/>
                </a:xfrm>
                <a:custGeom>
                  <a:avLst/>
                  <a:gdLst/>
                  <a:ahLst/>
                  <a:cxnLst/>
                  <a:rect l="l" t="t" r="r" b="b"/>
                  <a:pathLst>
                    <a:path w="21400" h="12299" extrusionOk="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6" name="Google Shape;680;p17">
                  <a:extLst>
                    <a:ext uri="{FF2B5EF4-FFF2-40B4-BE49-F238E27FC236}">
                      <a16:creationId xmlns:a16="http://schemas.microsoft.com/office/drawing/2014/main" xmlns="" id="{2E27A84F-8915-4769-9E0E-E92BC016309D}"/>
                    </a:ext>
                  </a:extLst>
                </p:cNvPr>
                <p:cNvSpPr/>
                <p:nvPr/>
              </p:nvSpPr>
              <p:spPr>
                <a:xfrm>
                  <a:off x="4738529" y="5236106"/>
                  <a:ext cx="21200" cy="12299"/>
                </a:xfrm>
                <a:custGeom>
                  <a:avLst/>
                  <a:gdLst/>
                  <a:ahLst/>
                  <a:cxnLst/>
                  <a:rect l="l" t="t" r="r" b="b"/>
                  <a:pathLst>
                    <a:path w="21200" h="12299" extrusionOk="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7" name="Google Shape;681;p17">
                  <a:extLst>
                    <a:ext uri="{FF2B5EF4-FFF2-40B4-BE49-F238E27FC236}">
                      <a16:creationId xmlns:a16="http://schemas.microsoft.com/office/drawing/2014/main" xmlns="" id="{34FACE20-0637-4C1F-AF6D-BCB0924B24AE}"/>
                    </a:ext>
                  </a:extLst>
                </p:cNvPr>
                <p:cNvSpPr/>
                <p:nvPr/>
              </p:nvSpPr>
              <p:spPr>
                <a:xfrm>
                  <a:off x="4726002" y="5228867"/>
                  <a:ext cx="21257" cy="12299"/>
                </a:xfrm>
                <a:custGeom>
                  <a:avLst/>
                  <a:gdLst/>
                  <a:ahLst/>
                  <a:cxnLst/>
                  <a:rect l="l" t="t" r="r" b="b"/>
                  <a:pathLst>
                    <a:path w="21257" h="12299" extrusionOk="0">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8" name="Google Shape;682;p17">
                  <a:extLst>
                    <a:ext uri="{FF2B5EF4-FFF2-40B4-BE49-F238E27FC236}">
                      <a16:creationId xmlns:a16="http://schemas.microsoft.com/office/drawing/2014/main" xmlns="" id="{AA8AE845-7995-4230-9CAD-796E6F36AA64}"/>
                    </a:ext>
                  </a:extLst>
                </p:cNvPr>
                <p:cNvSpPr/>
                <p:nvPr/>
              </p:nvSpPr>
              <p:spPr>
                <a:xfrm>
                  <a:off x="4713712" y="5221628"/>
                  <a:ext cx="20781" cy="12299"/>
                </a:xfrm>
                <a:custGeom>
                  <a:avLst/>
                  <a:gdLst/>
                  <a:ahLst/>
                  <a:cxnLst/>
                  <a:rect l="l" t="t" r="r" b="b"/>
                  <a:pathLst>
                    <a:path w="20781" h="12299" extrusionOk="0">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9" name="Google Shape;683;p17">
                  <a:extLst>
                    <a:ext uri="{FF2B5EF4-FFF2-40B4-BE49-F238E27FC236}">
                      <a16:creationId xmlns:a16="http://schemas.microsoft.com/office/drawing/2014/main" xmlns="" id="{67EDD7EB-22E7-49DD-9B85-27E24B89D841}"/>
                    </a:ext>
                  </a:extLst>
                </p:cNvPr>
                <p:cNvSpPr/>
                <p:nvPr/>
              </p:nvSpPr>
              <p:spPr>
                <a:xfrm>
                  <a:off x="4701016" y="5214425"/>
                  <a:ext cx="21257" cy="12299"/>
                </a:xfrm>
                <a:custGeom>
                  <a:avLst/>
                  <a:gdLst/>
                  <a:ahLst/>
                  <a:cxnLst/>
                  <a:rect l="l" t="t" r="r" b="b"/>
                  <a:pathLst>
                    <a:path w="21257" h="12299" extrusionOk="0">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0" name="Google Shape;684;p17">
                  <a:extLst>
                    <a:ext uri="{FF2B5EF4-FFF2-40B4-BE49-F238E27FC236}">
                      <a16:creationId xmlns:a16="http://schemas.microsoft.com/office/drawing/2014/main" xmlns="" id="{38BA50DA-97ED-4EC1-BEE9-0F70ED6328E9}"/>
                    </a:ext>
                  </a:extLst>
                </p:cNvPr>
                <p:cNvSpPr/>
                <p:nvPr/>
              </p:nvSpPr>
              <p:spPr>
                <a:xfrm>
                  <a:off x="4688557" y="5207186"/>
                  <a:ext cx="21271" cy="12299"/>
                </a:xfrm>
                <a:custGeom>
                  <a:avLst/>
                  <a:gdLst/>
                  <a:ahLst/>
                  <a:cxnLst/>
                  <a:rect l="l" t="t" r="r" b="b"/>
                  <a:pathLst>
                    <a:path w="21271" h="12299" extrusionOk="0">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1" name="Google Shape;685;p17">
                  <a:extLst>
                    <a:ext uri="{FF2B5EF4-FFF2-40B4-BE49-F238E27FC236}">
                      <a16:creationId xmlns:a16="http://schemas.microsoft.com/office/drawing/2014/main" xmlns="" id="{028FC9B9-35E1-44C7-906C-A80784C740F1}"/>
                    </a:ext>
                  </a:extLst>
                </p:cNvPr>
                <p:cNvSpPr/>
                <p:nvPr/>
              </p:nvSpPr>
              <p:spPr>
                <a:xfrm>
                  <a:off x="4675924" y="5199947"/>
                  <a:ext cx="21364" cy="12299"/>
                </a:xfrm>
                <a:custGeom>
                  <a:avLst/>
                  <a:gdLst/>
                  <a:ahLst/>
                  <a:cxnLst/>
                  <a:rect l="l" t="t" r="r" b="b"/>
                  <a:pathLst>
                    <a:path w="21364" h="12299" extrusionOk="0">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2" name="Google Shape;686;p17">
                  <a:extLst>
                    <a:ext uri="{FF2B5EF4-FFF2-40B4-BE49-F238E27FC236}">
                      <a16:creationId xmlns:a16="http://schemas.microsoft.com/office/drawing/2014/main" xmlns="" id="{AE561CB6-749F-4B65-8682-E8C2F050F5D1}"/>
                    </a:ext>
                  </a:extLst>
                </p:cNvPr>
                <p:cNvSpPr/>
                <p:nvPr/>
              </p:nvSpPr>
              <p:spPr>
                <a:xfrm>
                  <a:off x="4663585" y="5192708"/>
                  <a:ext cx="21257" cy="12299"/>
                </a:xfrm>
                <a:custGeom>
                  <a:avLst/>
                  <a:gdLst/>
                  <a:ahLst/>
                  <a:cxnLst/>
                  <a:rect l="l" t="t" r="r" b="b"/>
                  <a:pathLst>
                    <a:path w="21257" h="12299" extrusionOk="0">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3" name="Google Shape;687;p17">
                  <a:extLst>
                    <a:ext uri="{FF2B5EF4-FFF2-40B4-BE49-F238E27FC236}">
                      <a16:creationId xmlns:a16="http://schemas.microsoft.com/office/drawing/2014/main" xmlns="" id="{C63633C6-03FB-4FA9-BE84-C03C099F32AB}"/>
                    </a:ext>
                  </a:extLst>
                </p:cNvPr>
                <p:cNvSpPr/>
                <p:nvPr/>
              </p:nvSpPr>
              <p:spPr>
                <a:xfrm>
                  <a:off x="4651034" y="5185529"/>
                  <a:ext cx="21269" cy="12299"/>
                </a:xfrm>
                <a:custGeom>
                  <a:avLst/>
                  <a:gdLst/>
                  <a:ahLst/>
                  <a:cxnLst/>
                  <a:rect l="l" t="t" r="r" b="b"/>
                  <a:pathLst>
                    <a:path w="21269" h="12299" extrusionOk="0">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4" name="Google Shape;688;p17">
                  <a:extLst>
                    <a:ext uri="{FF2B5EF4-FFF2-40B4-BE49-F238E27FC236}">
                      <a16:creationId xmlns:a16="http://schemas.microsoft.com/office/drawing/2014/main" xmlns="" id="{3CF34397-E767-41C5-B652-512FADE6CB25}"/>
                    </a:ext>
                  </a:extLst>
                </p:cNvPr>
                <p:cNvSpPr/>
                <p:nvPr/>
              </p:nvSpPr>
              <p:spPr>
                <a:xfrm>
                  <a:off x="4638600" y="5178325"/>
                  <a:ext cx="21257" cy="12263"/>
                </a:xfrm>
                <a:custGeom>
                  <a:avLst/>
                  <a:gdLst/>
                  <a:ahLst/>
                  <a:cxnLst/>
                  <a:rect l="l" t="t" r="r" b="b"/>
                  <a:pathLst>
                    <a:path w="21257" h="12263" extrusionOk="0">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5" name="Google Shape;689;p17">
                  <a:extLst>
                    <a:ext uri="{FF2B5EF4-FFF2-40B4-BE49-F238E27FC236}">
                      <a16:creationId xmlns:a16="http://schemas.microsoft.com/office/drawing/2014/main" xmlns="" id="{2E8A43A4-7807-42CF-B851-949CD5ABF8E1}"/>
                    </a:ext>
                  </a:extLst>
                </p:cNvPr>
                <p:cNvSpPr/>
                <p:nvPr/>
              </p:nvSpPr>
              <p:spPr>
                <a:xfrm>
                  <a:off x="4626083" y="5171051"/>
                  <a:ext cx="21234" cy="12299"/>
                </a:xfrm>
                <a:custGeom>
                  <a:avLst/>
                  <a:gdLst/>
                  <a:ahLst/>
                  <a:cxnLst/>
                  <a:rect l="l" t="t" r="r" b="b"/>
                  <a:pathLst>
                    <a:path w="21234" h="12299" extrusionOk="0">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6" name="Google Shape;690;p17">
                  <a:extLst>
                    <a:ext uri="{FF2B5EF4-FFF2-40B4-BE49-F238E27FC236}">
                      <a16:creationId xmlns:a16="http://schemas.microsoft.com/office/drawing/2014/main" xmlns="" id="{3FBCE584-D679-4423-A6BC-10423211BE9D}"/>
                    </a:ext>
                  </a:extLst>
                </p:cNvPr>
                <p:cNvSpPr/>
                <p:nvPr/>
              </p:nvSpPr>
              <p:spPr>
                <a:xfrm>
                  <a:off x="4598129" y="5154858"/>
                  <a:ext cx="36743" cy="21252"/>
                </a:xfrm>
                <a:custGeom>
                  <a:avLst/>
                  <a:gdLst/>
                  <a:ahLst/>
                  <a:cxnLst/>
                  <a:rect l="l" t="t" r="r" b="b"/>
                  <a:pathLst>
                    <a:path w="36743" h="21252" extrusionOk="0">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7" name="Google Shape;691;p17">
                  <a:extLst>
                    <a:ext uri="{FF2B5EF4-FFF2-40B4-BE49-F238E27FC236}">
                      <a16:creationId xmlns:a16="http://schemas.microsoft.com/office/drawing/2014/main" xmlns="" id="{DC049B20-96E6-4F20-AC84-E94FC52D26A8}"/>
                    </a:ext>
                  </a:extLst>
                </p:cNvPr>
                <p:cNvSpPr/>
                <p:nvPr/>
              </p:nvSpPr>
              <p:spPr>
                <a:xfrm>
                  <a:off x="4763493" y="5250906"/>
                  <a:ext cx="24428" cy="14204"/>
                </a:xfrm>
                <a:custGeom>
                  <a:avLst/>
                  <a:gdLst/>
                  <a:ahLst/>
                  <a:cxnLst/>
                  <a:rect l="l" t="t" r="r" b="b"/>
                  <a:pathLst>
                    <a:path w="24428" h="14204" extrusionOk="0">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nvGrpSpPr>
              <p:cNvPr id="170" name="Google Shape;692;p17">
                <a:extLst>
                  <a:ext uri="{FF2B5EF4-FFF2-40B4-BE49-F238E27FC236}">
                    <a16:creationId xmlns:a16="http://schemas.microsoft.com/office/drawing/2014/main" xmlns="" id="{B74930A0-182B-4F15-B163-5A3D326B36C1}"/>
                  </a:ext>
                </a:extLst>
              </p:cNvPr>
              <p:cNvGrpSpPr/>
              <p:nvPr/>
            </p:nvGrpSpPr>
            <p:grpSpPr>
              <a:xfrm>
                <a:off x="4655095" y="4952197"/>
                <a:ext cx="207390" cy="280361"/>
                <a:chOff x="4655095" y="4952197"/>
                <a:chExt cx="207390" cy="280361"/>
              </a:xfrm>
            </p:grpSpPr>
            <p:grpSp>
              <p:nvGrpSpPr>
                <p:cNvPr id="171" name="Google Shape;693;p17">
                  <a:extLst>
                    <a:ext uri="{FF2B5EF4-FFF2-40B4-BE49-F238E27FC236}">
                      <a16:creationId xmlns:a16="http://schemas.microsoft.com/office/drawing/2014/main" xmlns="" id="{4B036A8A-A7DC-4E89-9342-647B49D3C8D9}"/>
                    </a:ext>
                  </a:extLst>
                </p:cNvPr>
                <p:cNvGrpSpPr/>
                <p:nvPr/>
              </p:nvGrpSpPr>
              <p:grpSpPr>
                <a:xfrm>
                  <a:off x="4655095" y="4952197"/>
                  <a:ext cx="207390" cy="280361"/>
                  <a:chOff x="4655095" y="4952197"/>
                  <a:chExt cx="207390" cy="280361"/>
                </a:xfrm>
              </p:grpSpPr>
              <p:sp>
                <p:nvSpPr>
                  <p:cNvPr id="175" name="Google Shape;694;p17">
                    <a:extLst>
                      <a:ext uri="{FF2B5EF4-FFF2-40B4-BE49-F238E27FC236}">
                        <a16:creationId xmlns:a16="http://schemas.microsoft.com/office/drawing/2014/main" xmlns="" id="{BCEFD379-2940-49AF-9B59-4195A977E8DE}"/>
                      </a:ext>
                    </a:extLst>
                  </p:cNvPr>
                  <p:cNvSpPr/>
                  <p:nvPr/>
                </p:nvSpPr>
                <p:spPr>
                  <a:xfrm>
                    <a:off x="4655095" y="4952197"/>
                    <a:ext cx="207390" cy="280361"/>
                  </a:xfrm>
                  <a:custGeom>
                    <a:avLst/>
                    <a:gdLst/>
                    <a:ahLst/>
                    <a:cxnLst/>
                    <a:rect l="l" t="t" r="r" b="b"/>
                    <a:pathLst>
                      <a:path w="207390" h="280361" extrusionOk="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6" name="Google Shape;695;p17">
                    <a:extLst>
                      <a:ext uri="{FF2B5EF4-FFF2-40B4-BE49-F238E27FC236}">
                        <a16:creationId xmlns:a16="http://schemas.microsoft.com/office/drawing/2014/main" xmlns="" id="{0D46631D-18DF-4B55-A155-33DDA4B27257}"/>
                      </a:ext>
                    </a:extLst>
                  </p:cNvPr>
                  <p:cNvSpPr/>
                  <p:nvPr/>
                </p:nvSpPr>
                <p:spPr>
                  <a:xfrm>
                    <a:off x="4655095" y="4952197"/>
                    <a:ext cx="205775" cy="127104"/>
                  </a:xfrm>
                  <a:custGeom>
                    <a:avLst/>
                    <a:gdLst/>
                    <a:ahLst/>
                    <a:cxnLst/>
                    <a:rect l="l" t="t" r="r" b="b"/>
                    <a:pathLst>
                      <a:path w="205775" h="127104" extrusionOk="0">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7" name="Google Shape;696;p17">
                    <a:extLst>
                      <a:ext uri="{FF2B5EF4-FFF2-40B4-BE49-F238E27FC236}">
                        <a16:creationId xmlns:a16="http://schemas.microsoft.com/office/drawing/2014/main" xmlns="" id="{0583BFEA-4A32-4365-B06A-C45AB8628775}"/>
                      </a:ext>
                    </a:extLst>
                  </p:cNvPr>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8" name="Google Shape;697;p17">
                    <a:extLst>
                      <a:ext uri="{FF2B5EF4-FFF2-40B4-BE49-F238E27FC236}">
                        <a16:creationId xmlns:a16="http://schemas.microsoft.com/office/drawing/2014/main" xmlns="" id="{A2935429-F74B-4ACE-9A20-D1A1CC070107}"/>
                      </a:ext>
                    </a:extLst>
                  </p:cNvPr>
                  <p:cNvSpPr/>
                  <p:nvPr/>
                </p:nvSpPr>
                <p:spPr>
                  <a:xfrm>
                    <a:off x="4655095" y="4954417"/>
                    <a:ext cx="200455" cy="278140"/>
                  </a:xfrm>
                  <a:custGeom>
                    <a:avLst/>
                    <a:gdLst/>
                    <a:ahLst/>
                    <a:cxnLst/>
                    <a:rect l="l" t="t" r="r" b="b"/>
                    <a:pathLst>
                      <a:path w="200455" h="278140" extrusionOk="0">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9" name="Google Shape;698;p17">
                    <a:extLst>
                      <a:ext uri="{FF2B5EF4-FFF2-40B4-BE49-F238E27FC236}">
                        <a16:creationId xmlns:a16="http://schemas.microsoft.com/office/drawing/2014/main" xmlns="" id="{B57F8FFE-3115-4002-9849-A7F4855F9262}"/>
                      </a:ext>
                    </a:extLst>
                  </p:cNvPr>
                  <p:cNvSpPr/>
                  <p:nvPr/>
                </p:nvSpPr>
                <p:spPr>
                  <a:xfrm>
                    <a:off x="4655095" y="5110733"/>
                    <a:ext cx="200455" cy="121824"/>
                  </a:xfrm>
                  <a:custGeom>
                    <a:avLst/>
                    <a:gdLst/>
                    <a:ahLst/>
                    <a:cxnLst/>
                    <a:rect l="l" t="t" r="r" b="b"/>
                    <a:pathLst>
                      <a:path w="200455" h="121824" extrusionOk="0">
                        <a:moveTo>
                          <a:pt x="200455" y="121825"/>
                        </a:moveTo>
                        <a:lnTo>
                          <a:pt x="200455" y="116014"/>
                        </a:lnTo>
                        <a:lnTo>
                          <a:pt x="0" y="0"/>
                        </a:lnTo>
                        <a:lnTo>
                          <a:pt x="0" y="5715"/>
                        </a:lnTo>
                        <a:lnTo>
                          <a:pt x="200455" y="121825"/>
                        </a:lnTo>
                        <a:close/>
                      </a:path>
                    </a:pathLst>
                  </a:custGeom>
                  <a:solidFill>
                    <a:srgbClr val="DBDB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72" name="Google Shape;699;p17">
                  <a:extLst>
                    <a:ext uri="{FF2B5EF4-FFF2-40B4-BE49-F238E27FC236}">
                      <a16:creationId xmlns:a16="http://schemas.microsoft.com/office/drawing/2014/main" xmlns="" id="{3B1797EC-0010-4FF4-8038-EC2A0E67F664}"/>
                    </a:ext>
                  </a:extLst>
                </p:cNvPr>
                <p:cNvSpPr/>
                <p:nvPr/>
              </p:nvSpPr>
              <p:spPr>
                <a:xfrm>
                  <a:off x="4660320" y="4963096"/>
                  <a:ext cx="2375" cy="144970"/>
                </a:xfrm>
                <a:custGeom>
                  <a:avLst/>
                  <a:gdLst/>
                  <a:ahLst/>
                  <a:cxnLst/>
                  <a:rect l="l" t="t" r="r" b="b"/>
                  <a:pathLst>
                    <a:path w="2375" h="144970" extrusionOk="0">
                      <a:moveTo>
                        <a:pt x="0" y="144971"/>
                      </a:moveTo>
                      <a:lnTo>
                        <a:pt x="0" y="0"/>
                      </a:lnTo>
                      <a:lnTo>
                        <a:pt x="2375" y="1429"/>
                      </a:lnTo>
                      <a:lnTo>
                        <a:pt x="2375" y="143732"/>
                      </a:lnTo>
                      <a:lnTo>
                        <a:pt x="0" y="144971"/>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3" name="Google Shape;700;p17">
                  <a:extLst>
                    <a:ext uri="{FF2B5EF4-FFF2-40B4-BE49-F238E27FC236}">
                      <a16:creationId xmlns:a16="http://schemas.microsoft.com/office/drawing/2014/main" xmlns="" id="{3971A573-ACD0-4591-91AD-D22BEA40C8DF}"/>
                    </a:ext>
                  </a:extLst>
                </p:cNvPr>
                <p:cNvSpPr/>
                <p:nvPr/>
              </p:nvSpPr>
              <p:spPr>
                <a:xfrm>
                  <a:off x="4662695" y="4964525"/>
                  <a:ext cx="186490" cy="249936"/>
                </a:xfrm>
                <a:custGeom>
                  <a:avLst/>
                  <a:gdLst/>
                  <a:ahLst/>
                  <a:cxnLst/>
                  <a:rect l="l" t="t" r="r" b="b"/>
                  <a:pathLst>
                    <a:path w="186490" h="249936" extrusionOk="0">
                      <a:moveTo>
                        <a:pt x="0" y="0"/>
                      </a:moveTo>
                      <a:lnTo>
                        <a:pt x="0" y="142304"/>
                      </a:lnTo>
                      <a:lnTo>
                        <a:pt x="186490" y="249936"/>
                      </a:lnTo>
                      <a:lnTo>
                        <a:pt x="186490" y="107918"/>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4" name="Google Shape;701;p17">
                  <a:extLst>
                    <a:ext uri="{FF2B5EF4-FFF2-40B4-BE49-F238E27FC236}">
                      <a16:creationId xmlns:a16="http://schemas.microsoft.com/office/drawing/2014/main" xmlns="" id="{E88BEC6F-F959-4B5E-8442-578F27CCF2B8}"/>
                    </a:ext>
                  </a:extLst>
                </p:cNvPr>
                <p:cNvSpPr/>
                <p:nvPr/>
              </p:nvSpPr>
              <p:spPr>
                <a:xfrm>
                  <a:off x="4660320" y="5106828"/>
                  <a:ext cx="188865" cy="110490"/>
                </a:xfrm>
                <a:custGeom>
                  <a:avLst/>
                  <a:gdLst/>
                  <a:ahLst/>
                  <a:cxnLst/>
                  <a:rect l="l" t="t" r="r" b="b"/>
                  <a:pathLst>
                    <a:path w="188865" h="110490" extrusionOk="0">
                      <a:moveTo>
                        <a:pt x="0" y="1238"/>
                      </a:moveTo>
                      <a:lnTo>
                        <a:pt x="188865" y="110490"/>
                      </a:lnTo>
                      <a:lnTo>
                        <a:pt x="188865" y="107633"/>
                      </a:lnTo>
                      <a:lnTo>
                        <a:pt x="2375" y="0"/>
                      </a:lnTo>
                      <a:lnTo>
                        <a:pt x="0" y="1238"/>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134" name="Google Shape;702;p17">
              <a:extLst>
                <a:ext uri="{FF2B5EF4-FFF2-40B4-BE49-F238E27FC236}">
                  <a16:creationId xmlns:a16="http://schemas.microsoft.com/office/drawing/2014/main" xmlns="" id="{FF2153C0-ACC5-4CE4-B2BB-F96AD6D18D75}"/>
                </a:ext>
              </a:extLst>
            </p:cNvPr>
            <p:cNvSpPr/>
            <p:nvPr/>
          </p:nvSpPr>
          <p:spPr>
            <a:xfrm>
              <a:off x="2270876" y="3943763"/>
              <a:ext cx="260754" cy="432930"/>
            </a:xfrm>
            <a:custGeom>
              <a:avLst/>
              <a:gdLst/>
              <a:ahLst/>
              <a:cxnLst/>
              <a:rect l="l" t="t" r="r" b="b"/>
              <a:pathLst>
                <a:path w="260754" h="432930" extrusionOk="0">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5" name="Google Shape;703;p17">
              <a:extLst>
                <a:ext uri="{FF2B5EF4-FFF2-40B4-BE49-F238E27FC236}">
                  <a16:creationId xmlns:a16="http://schemas.microsoft.com/office/drawing/2014/main" xmlns="" id="{A97D6BA6-FFA4-4355-87C2-7E843C866452}"/>
                </a:ext>
              </a:extLst>
            </p:cNvPr>
            <p:cNvSpPr/>
            <p:nvPr/>
          </p:nvSpPr>
          <p:spPr>
            <a:xfrm>
              <a:off x="2458935" y="4016678"/>
              <a:ext cx="330765" cy="258321"/>
            </a:xfrm>
            <a:custGeom>
              <a:avLst/>
              <a:gdLst/>
              <a:ahLst/>
              <a:cxnLst/>
              <a:rect l="l" t="t" r="r" b="b"/>
              <a:pathLst>
                <a:path w="330765" h="258321" extrusionOk="0">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6" name="Google Shape;704;p17">
              <a:extLst>
                <a:ext uri="{FF2B5EF4-FFF2-40B4-BE49-F238E27FC236}">
                  <a16:creationId xmlns:a16="http://schemas.microsoft.com/office/drawing/2014/main" xmlns="" id="{2F7AAF0A-52A8-4987-8F1A-958CE5651220}"/>
                </a:ext>
              </a:extLst>
            </p:cNvPr>
            <p:cNvSpPr/>
            <p:nvPr/>
          </p:nvSpPr>
          <p:spPr>
            <a:xfrm>
              <a:off x="2447141" y="4011203"/>
              <a:ext cx="100743" cy="148055"/>
            </a:xfrm>
            <a:custGeom>
              <a:avLst/>
              <a:gdLst/>
              <a:ahLst/>
              <a:cxnLst/>
              <a:rect l="l" t="t" r="r" b="b"/>
              <a:pathLst>
                <a:path w="100743" h="148055" extrusionOk="0">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7" name="Google Shape;705;p17">
              <a:extLst>
                <a:ext uri="{FF2B5EF4-FFF2-40B4-BE49-F238E27FC236}">
                  <a16:creationId xmlns:a16="http://schemas.microsoft.com/office/drawing/2014/main" xmlns="" id="{016EA8D8-71AA-43BD-BC9B-C755CE2EA6CC}"/>
                </a:ext>
              </a:extLst>
            </p:cNvPr>
            <p:cNvSpPr/>
            <p:nvPr/>
          </p:nvSpPr>
          <p:spPr>
            <a:xfrm>
              <a:off x="2331622" y="3739152"/>
              <a:ext cx="164429" cy="181621"/>
            </a:xfrm>
            <a:custGeom>
              <a:avLst/>
              <a:gdLst/>
              <a:ahLst/>
              <a:cxnLst/>
              <a:rect l="l" t="t" r="r" b="b"/>
              <a:pathLst>
                <a:path w="164429" h="181621" extrusionOk="0">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8" name="Google Shape;706;p17">
              <a:extLst>
                <a:ext uri="{FF2B5EF4-FFF2-40B4-BE49-F238E27FC236}">
                  <a16:creationId xmlns:a16="http://schemas.microsoft.com/office/drawing/2014/main" xmlns="" id="{0BEC3B26-8A82-4012-8694-7F4B153D3E88}"/>
                </a:ext>
              </a:extLst>
            </p:cNvPr>
            <p:cNvSpPr/>
            <p:nvPr/>
          </p:nvSpPr>
          <p:spPr>
            <a:xfrm>
              <a:off x="2515394" y="4404988"/>
              <a:ext cx="145638" cy="201549"/>
            </a:xfrm>
            <a:custGeom>
              <a:avLst/>
              <a:gdLst/>
              <a:ahLst/>
              <a:cxnLst/>
              <a:rect l="l" t="t" r="r" b="b"/>
              <a:pathLst>
                <a:path w="145638" h="201549" extrusionOk="0">
                  <a:moveTo>
                    <a:pt x="145639" y="183928"/>
                  </a:moveTo>
                  <a:lnTo>
                    <a:pt x="145639" y="0"/>
                  </a:lnTo>
                  <a:lnTo>
                    <a:pt x="0" y="85249"/>
                  </a:lnTo>
                  <a:lnTo>
                    <a:pt x="56052" y="201549"/>
                  </a:lnTo>
                  <a:lnTo>
                    <a:pt x="145639" y="183928"/>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9" name="Google Shape;707;p17">
              <a:extLst>
                <a:ext uri="{FF2B5EF4-FFF2-40B4-BE49-F238E27FC236}">
                  <a16:creationId xmlns:a16="http://schemas.microsoft.com/office/drawing/2014/main" xmlns="" id="{750C74B4-D9BB-4E56-958D-24218C55468A}"/>
                </a:ext>
              </a:extLst>
            </p:cNvPr>
            <p:cNvSpPr/>
            <p:nvPr/>
          </p:nvSpPr>
          <p:spPr>
            <a:xfrm>
              <a:off x="2565555" y="4383081"/>
              <a:ext cx="95477" cy="55816"/>
            </a:xfrm>
            <a:custGeom>
              <a:avLst/>
              <a:gdLst/>
              <a:ahLst/>
              <a:cxnLst/>
              <a:rect l="l" t="t" r="r" b="b"/>
              <a:pathLst>
                <a:path w="95477" h="55816" extrusionOk="0">
                  <a:moveTo>
                    <a:pt x="0" y="32480"/>
                  </a:moveTo>
                  <a:lnTo>
                    <a:pt x="55862" y="0"/>
                  </a:lnTo>
                  <a:lnTo>
                    <a:pt x="95478" y="22860"/>
                  </a:lnTo>
                  <a:lnTo>
                    <a:pt x="37526" y="55816"/>
                  </a:lnTo>
                  <a:lnTo>
                    <a:pt x="0" y="32480"/>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0" name="Google Shape;708;p17">
              <a:extLst>
                <a:ext uri="{FF2B5EF4-FFF2-40B4-BE49-F238E27FC236}">
                  <a16:creationId xmlns:a16="http://schemas.microsoft.com/office/drawing/2014/main" xmlns="" id="{7A201251-8C44-4469-814C-00493CB3E09D}"/>
                </a:ext>
              </a:extLst>
            </p:cNvPr>
            <p:cNvSpPr/>
            <p:nvPr/>
          </p:nvSpPr>
          <p:spPr>
            <a:xfrm>
              <a:off x="4383145" y="3435820"/>
              <a:ext cx="77712" cy="44958"/>
            </a:xfrm>
            <a:custGeom>
              <a:avLst/>
              <a:gdLst/>
              <a:ahLst/>
              <a:cxnLst/>
              <a:rect l="l" t="t" r="r" b="b"/>
              <a:pathLst>
                <a:path w="77712" h="44958" extrusionOk="0">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1" name="Google Shape;709;p17">
              <a:extLst>
                <a:ext uri="{FF2B5EF4-FFF2-40B4-BE49-F238E27FC236}">
                  <a16:creationId xmlns:a16="http://schemas.microsoft.com/office/drawing/2014/main" xmlns="" id="{1C0AD459-9A07-4B50-B8AB-9233DBDFEEEB}"/>
                </a:ext>
              </a:extLst>
            </p:cNvPr>
            <p:cNvSpPr/>
            <p:nvPr/>
          </p:nvSpPr>
          <p:spPr>
            <a:xfrm flipH="1">
              <a:off x="4682927" y="3694995"/>
              <a:ext cx="1795739" cy="1039558"/>
            </a:xfrm>
            <a:custGeom>
              <a:avLst/>
              <a:gdLst/>
              <a:ahLst/>
              <a:cxnLst/>
              <a:rect l="l" t="t" r="r" b="b"/>
              <a:pathLst>
                <a:path w="1795739" h="1039558" extrusionOk="0">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2" name="Google Shape;710;p17">
              <a:extLst>
                <a:ext uri="{FF2B5EF4-FFF2-40B4-BE49-F238E27FC236}">
                  <a16:creationId xmlns:a16="http://schemas.microsoft.com/office/drawing/2014/main" xmlns="" id="{19BD1E58-5653-485B-AFA1-535FE6AD9B21}"/>
                </a:ext>
              </a:extLst>
            </p:cNvPr>
            <p:cNvSpPr/>
            <p:nvPr/>
          </p:nvSpPr>
          <p:spPr>
            <a:xfrm rot="10800000">
              <a:off x="6022844" y="4502970"/>
              <a:ext cx="644687" cy="369950"/>
            </a:xfrm>
            <a:custGeom>
              <a:avLst/>
              <a:gdLst/>
              <a:ahLst/>
              <a:cxnLst/>
              <a:rect l="l" t="t" r="r" b="b"/>
              <a:pathLst>
                <a:path w="644687" h="369950" extrusionOk="0">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3" name="Google Shape;711;p17">
              <a:extLst>
                <a:ext uri="{FF2B5EF4-FFF2-40B4-BE49-F238E27FC236}">
                  <a16:creationId xmlns:a16="http://schemas.microsoft.com/office/drawing/2014/main" xmlns="" id="{D0703C28-2FAF-4483-9A81-1AD1E7A1462B}"/>
                </a:ext>
              </a:extLst>
            </p:cNvPr>
            <p:cNvSpPr/>
            <p:nvPr/>
          </p:nvSpPr>
          <p:spPr>
            <a:xfrm flipH="1">
              <a:off x="6190049" y="4282211"/>
              <a:ext cx="427701" cy="247554"/>
            </a:xfrm>
            <a:custGeom>
              <a:avLst/>
              <a:gdLst/>
              <a:ahLst/>
              <a:cxnLst/>
              <a:rect l="l" t="t" r="r" b="b"/>
              <a:pathLst>
                <a:path w="427701" h="247554" extrusionOk="0">
                  <a:moveTo>
                    <a:pt x="213851" y="247555"/>
                  </a:moveTo>
                  <a:lnTo>
                    <a:pt x="0" y="123730"/>
                  </a:lnTo>
                  <a:lnTo>
                    <a:pt x="213851" y="0"/>
                  </a:lnTo>
                  <a:lnTo>
                    <a:pt x="427702" y="123730"/>
                  </a:lnTo>
                  <a:lnTo>
                    <a:pt x="213851" y="247555"/>
                  </a:lnTo>
                  <a:close/>
                </a:path>
              </a:pathLst>
            </a:custGeom>
            <a:solidFill>
              <a:srgbClr val="E9EA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4" name="Google Shape;712;p17">
              <a:extLst>
                <a:ext uri="{FF2B5EF4-FFF2-40B4-BE49-F238E27FC236}">
                  <a16:creationId xmlns:a16="http://schemas.microsoft.com/office/drawing/2014/main" xmlns="" id="{9016CFF2-3B5D-45D2-87FA-1D44794182D4}"/>
                </a:ext>
              </a:extLst>
            </p:cNvPr>
            <p:cNvSpPr/>
            <p:nvPr/>
          </p:nvSpPr>
          <p:spPr>
            <a:xfrm flipH="1">
              <a:off x="6403900" y="4405941"/>
              <a:ext cx="213850" cy="371379"/>
            </a:xfrm>
            <a:custGeom>
              <a:avLst/>
              <a:gdLst/>
              <a:ahLst/>
              <a:cxnLst/>
              <a:rect l="l" t="t" r="r" b="b"/>
              <a:pathLst>
                <a:path w="213850" h="371379" extrusionOk="0">
                  <a:moveTo>
                    <a:pt x="213851" y="371380"/>
                  </a:moveTo>
                  <a:lnTo>
                    <a:pt x="0" y="247555"/>
                  </a:lnTo>
                  <a:lnTo>
                    <a:pt x="0" y="0"/>
                  </a:lnTo>
                  <a:lnTo>
                    <a:pt x="213851" y="123825"/>
                  </a:lnTo>
                  <a:lnTo>
                    <a:pt x="213851" y="371380"/>
                  </a:lnTo>
                  <a:close/>
                </a:path>
              </a:pathLst>
            </a:custGeom>
            <a:solidFill>
              <a:srgbClr val="C5C7D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5" name="Google Shape;713;p17">
              <a:extLst>
                <a:ext uri="{FF2B5EF4-FFF2-40B4-BE49-F238E27FC236}">
                  <a16:creationId xmlns:a16="http://schemas.microsoft.com/office/drawing/2014/main" xmlns="" id="{3D9B484D-E635-4482-B79E-A8C622243EEC}"/>
                </a:ext>
              </a:extLst>
            </p:cNvPr>
            <p:cNvSpPr/>
            <p:nvPr/>
          </p:nvSpPr>
          <p:spPr>
            <a:xfrm flipH="1">
              <a:off x="6190049" y="4405941"/>
              <a:ext cx="213850" cy="371379"/>
            </a:xfrm>
            <a:custGeom>
              <a:avLst/>
              <a:gdLst/>
              <a:ahLst/>
              <a:cxnLst/>
              <a:rect l="l" t="t" r="r" b="b"/>
              <a:pathLst>
                <a:path w="213850" h="371379" extrusionOk="0">
                  <a:moveTo>
                    <a:pt x="213851" y="247555"/>
                  </a:moveTo>
                  <a:lnTo>
                    <a:pt x="0" y="371380"/>
                  </a:lnTo>
                  <a:lnTo>
                    <a:pt x="0" y="123825"/>
                  </a:lnTo>
                  <a:lnTo>
                    <a:pt x="213851" y="0"/>
                  </a:lnTo>
                  <a:lnTo>
                    <a:pt x="213851" y="247555"/>
                  </a:lnTo>
                  <a:close/>
                </a:path>
              </a:pathLst>
            </a:custGeom>
            <a:solidFill>
              <a:srgbClr val="D5D6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6" name="Google Shape;714;p17">
              <a:extLst>
                <a:ext uri="{FF2B5EF4-FFF2-40B4-BE49-F238E27FC236}">
                  <a16:creationId xmlns:a16="http://schemas.microsoft.com/office/drawing/2014/main" xmlns="" id="{4817E159-E746-40A3-AA2D-9A354C0628C2}"/>
                </a:ext>
              </a:extLst>
            </p:cNvPr>
            <p:cNvSpPr/>
            <p:nvPr/>
          </p:nvSpPr>
          <p:spPr>
            <a:xfrm>
              <a:off x="6351541" y="3874743"/>
              <a:ext cx="217302" cy="317702"/>
            </a:xfrm>
            <a:custGeom>
              <a:avLst/>
              <a:gdLst/>
              <a:ahLst/>
              <a:cxnLst/>
              <a:rect l="l" t="t" r="r" b="b"/>
              <a:pathLst>
                <a:path w="205002" h="299719" extrusionOk="0">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7" name="Google Shape;715;p17">
              <a:extLst>
                <a:ext uri="{FF2B5EF4-FFF2-40B4-BE49-F238E27FC236}">
                  <a16:creationId xmlns:a16="http://schemas.microsoft.com/office/drawing/2014/main" xmlns="" id="{587413C4-7374-4DBE-B547-44D9706C4CFC}"/>
                </a:ext>
              </a:extLst>
            </p:cNvPr>
            <p:cNvSpPr/>
            <p:nvPr/>
          </p:nvSpPr>
          <p:spPr>
            <a:xfrm>
              <a:off x="6368017" y="3871983"/>
              <a:ext cx="104086" cy="128266"/>
            </a:xfrm>
            <a:custGeom>
              <a:avLst/>
              <a:gdLst/>
              <a:ahLst/>
              <a:cxnLst/>
              <a:rect l="l" t="t" r="r" b="b"/>
              <a:pathLst>
                <a:path w="98194" h="121006" extrusionOk="0">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8" name="Google Shape;716;p17">
              <a:extLst>
                <a:ext uri="{FF2B5EF4-FFF2-40B4-BE49-F238E27FC236}">
                  <a16:creationId xmlns:a16="http://schemas.microsoft.com/office/drawing/2014/main" xmlns="" id="{00AAD897-DB1A-4539-A4DD-F13BFCB3C82F}"/>
                </a:ext>
              </a:extLst>
            </p:cNvPr>
            <p:cNvSpPr/>
            <p:nvPr/>
          </p:nvSpPr>
          <p:spPr>
            <a:xfrm>
              <a:off x="6388363" y="4011215"/>
              <a:ext cx="128390" cy="143694"/>
            </a:xfrm>
            <a:custGeom>
              <a:avLst/>
              <a:gdLst/>
              <a:ahLst/>
              <a:cxnLst/>
              <a:rect l="l" t="t" r="r" b="b"/>
              <a:pathLst>
                <a:path w="121123" h="135560" extrusionOk="0">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9" name="Google Shape;717;p17">
              <a:extLst>
                <a:ext uri="{FF2B5EF4-FFF2-40B4-BE49-F238E27FC236}">
                  <a16:creationId xmlns:a16="http://schemas.microsoft.com/office/drawing/2014/main" xmlns="" id="{ED012102-1DBD-456C-8F93-EE396DF3D7F1}"/>
                </a:ext>
              </a:extLst>
            </p:cNvPr>
            <p:cNvSpPr/>
            <p:nvPr/>
          </p:nvSpPr>
          <p:spPr>
            <a:xfrm>
              <a:off x="6169126" y="4068541"/>
              <a:ext cx="242294" cy="344916"/>
            </a:xfrm>
            <a:custGeom>
              <a:avLst/>
              <a:gdLst/>
              <a:ahLst/>
              <a:cxnLst/>
              <a:rect l="l" t="t" r="r" b="b"/>
              <a:pathLst>
                <a:path w="228579" h="325392" extrusionOk="0">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0" name="Google Shape;718;p17">
              <a:extLst>
                <a:ext uri="{FF2B5EF4-FFF2-40B4-BE49-F238E27FC236}">
                  <a16:creationId xmlns:a16="http://schemas.microsoft.com/office/drawing/2014/main" xmlns="" id="{2EEA5A20-E05B-46DC-B3D8-07C59F9934F9}"/>
                </a:ext>
              </a:extLst>
            </p:cNvPr>
            <p:cNvSpPr/>
            <p:nvPr/>
          </p:nvSpPr>
          <p:spPr>
            <a:xfrm>
              <a:off x="6350989" y="4058254"/>
              <a:ext cx="187162" cy="246878"/>
            </a:xfrm>
            <a:custGeom>
              <a:avLst/>
              <a:gdLst/>
              <a:ahLst/>
              <a:cxnLst/>
              <a:rect l="l" t="t" r="r" b="b"/>
              <a:pathLst>
                <a:path w="176568" h="232904" extrusionOk="0">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1" name="Google Shape;719;p17">
              <a:extLst>
                <a:ext uri="{FF2B5EF4-FFF2-40B4-BE49-F238E27FC236}">
                  <a16:creationId xmlns:a16="http://schemas.microsoft.com/office/drawing/2014/main" xmlns="" id="{9831EDB9-73B8-47CE-84BB-76A47D27A1E5}"/>
                </a:ext>
              </a:extLst>
            </p:cNvPr>
            <p:cNvSpPr/>
            <p:nvPr/>
          </p:nvSpPr>
          <p:spPr>
            <a:xfrm>
              <a:off x="6384325" y="3881810"/>
              <a:ext cx="137686" cy="169616"/>
            </a:xfrm>
            <a:custGeom>
              <a:avLst/>
              <a:gdLst/>
              <a:ahLst/>
              <a:cxnLst/>
              <a:rect l="l" t="t" r="r" b="b"/>
              <a:pathLst>
                <a:path w="129892" h="160015" extrusionOk="0">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2" name="Google Shape;720;p17">
              <a:extLst>
                <a:ext uri="{FF2B5EF4-FFF2-40B4-BE49-F238E27FC236}">
                  <a16:creationId xmlns:a16="http://schemas.microsoft.com/office/drawing/2014/main" xmlns="" id="{B335F1B1-5E74-4F8B-8ABE-966DD294894F}"/>
                </a:ext>
              </a:extLst>
            </p:cNvPr>
            <p:cNvSpPr/>
            <p:nvPr/>
          </p:nvSpPr>
          <p:spPr>
            <a:xfrm>
              <a:off x="6389913" y="3881145"/>
              <a:ext cx="138230" cy="130098"/>
            </a:xfrm>
            <a:custGeom>
              <a:avLst/>
              <a:gdLst/>
              <a:ahLst/>
              <a:cxnLst/>
              <a:rect l="l" t="t" r="r" b="b"/>
              <a:pathLst>
                <a:path w="130406" h="122734" extrusionOk="0">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3" name="Google Shape;721;p17">
              <a:extLst>
                <a:ext uri="{FF2B5EF4-FFF2-40B4-BE49-F238E27FC236}">
                  <a16:creationId xmlns:a16="http://schemas.microsoft.com/office/drawing/2014/main" xmlns="" id="{822CF008-BBFE-4343-9318-305AFB933EA5}"/>
                </a:ext>
              </a:extLst>
            </p:cNvPr>
            <p:cNvSpPr/>
            <p:nvPr/>
          </p:nvSpPr>
          <p:spPr>
            <a:xfrm>
              <a:off x="6223986" y="4735273"/>
              <a:ext cx="108702" cy="82916"/>
            </a:xfrm>
            <a:custGeom>
              <a:avLst/>
              <a:gdLst/>
              <a:ahLst/>
              <a:cxnLst/>
              <a:rect l="l" t="t" r="r" b="b"/>
              <a:pathLst>
                <a:path w="102549" h="78223" extrusionOk="0">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4" name="Google Shape;722;p17">
              <a:extLst>
                <a:ext uri="{FF2B5EF4-FFF2-40B4-BE49-F238E27FC236}">
                  <a16:creationId xmlns:a16="http://schemas.microsoft.com/office/drawing/2014/main" xmlns="" id="{CAB12A2D-AE7E-4CC5-84B7-9E112A7EA35C}"/>
                </a:ext>
              </a:extLst>
            </p:cNvPr>
            <p:cNvSpPr/>
            <p:nvPr/>
          </p:nvSpPr>
          <p:spPr>
            <a:xfrm>
              <a:off x="6224466" y="4761723"/>
              <a:ext cx="108209" cy="56495"/>
            </a:xfrm>
            <a:custGeom>
              <a:avLst/>
              <a:gdLst/>
              <a:ahLst/>
              <a:cxnLst/>
              <a:rect l="l" t="t" r="r" b="b"/>
              <a:pathLst>
                <a:path w="102084" h="53297" extrusionOk="0">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5" name="Google Shape;723;p17">
              <a:extLst>
                <a:ext uri="{FF2B5EF4-FFF2-40B4-BE49-F238E27FC236}">
                  <a16:creationId xmlns:a16="http://schemas.microsoft.com/office/drawing/2014/main" xmlns="" id="{708ACBCE-A01D-4AA9-83B2-8646552E057F}"/>
                </a:ext>
              </a:extLst>
            </p:cNvPr>
            <p:cNvSpPr/>
            <p:nvPr/>
          </p:nvSpPr>
          <p:spPr>
            <a:xfrm>
              <a:off x="6169601" y="4699543"/>
              <a:ext cx="99502" cy="77082"/>
            </a:xfrm>
            <a:custGeom>
              <a:avLst/>
              <a:gdLst/>
              <a:ahLst/>
              <a:cxnLst/>
              <a:rect l="l" t="t" r="r" b="b"/>
              <a:pathLst>
                <a:path w="93870" h="72719" extrusionOk="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6" name="Google Shape;724;p17">
              <a:extLst>
                <a:ext uri="{FF2B5EF4-FFF2-40B4-BE49-F238E27FC236}">
                  <a16:creationId xmlns:a16="http://schemas.microsoft.com/office/drawing/2014/main" xmlns="" id="{A913AB19-C328-4CA1-8D85-6AAED88AF0D4}"/>
                </a:ext>
              </a:extLst>
            </p:cNvPr>
            <p:cNvSpPr/>
            <p:nvPr/>
          </p:nvSpPr>
          <p:spPr>
            <a:xfrm>
              <a:off x="6170058" y="4724979"/>
              <a:ext cx="99108" cy="51736"/>
            </a:xfrm>
            <a:custGeom>
              <a:avLst/>
              <a:gdLst/>
              <a:ahLst/>
              <a:cxnLst/>
              <a:rect l="l" t="t" r="r" b="b"/>
              <a:pathLst>
                <a:path w="93498" h="48808" extrusionOk="0">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7" name="Google Shape;725;p17">
              <a:extLst>
                <a:ext uri="{FF2B5EF4-FFF2-40B4-BE49-F238E27FC236}">
                  <a16:creationId xmlns:a16="http://schemas.microsoft.com/office/drawing/2014/main" xmlns="" id="{4778E1C9-48AC-4083-A838-F55B40900412}"/>
                </a:ext>
              </a:extLst>
            </p:cNvPr>
            <p:cNvSpPr/>
            <p:nvPr/>
          </p:nvSpPr>
          <p:spPr>
            <a:xfrm>
              <a:off x="6206498" y="4301929"/>
              <a:ext cx="236938" cy="408660"/>
            </a:xfrm>
            <a:custGeom>
              <a:avLst/>
              <a:gdLst/>
              <a:ahLst/>
              <a:cxnLst/>
              <a:rect l="l" t="t" r="r" b="b"/>
              <a:pathLst>
                <a:path w="223526" h="385528" extrusionOk="0">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8" name="Google Shape;726;p17">
              <a:extLst>
                <a:ext uri="{FF2B5EF4-FFF2-40B4-BE49-F238E27FC236}">
                  <a16:creationId xmlns:a16="http://schemas.microsoft.com/office/drawing/2014/main" xmlns="" id="{2E2D8D14-B191-40A5-8797-7A03C4FD8328}"/>
                </a:ext>
              </a:extLst>
            </p:cNvPr>
            <p:cNvSpPr/>
            <p:nvPr/>
          </p:nvSpPr>
          <p:spPr>
            <a:xfrm>
              <a:off x="6271102" y="4302737"/>
              <a:ext cx="235887" cy="442489"/>
            </a:xfrm>
            <a:custGeom>
              <a:avLst/>
              <a:gdLst/>
              <a:ahLst/>
              <a:cxnLst/>
              <a:rect l="l" t="t" r="r" b="b"/>
              <a:pathLst>
                <a:path w="222535" h="417442" extrusionOk="0">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9" name="Google Shape;727;p17">
              <a:extLst>
                <a:ext uri="{FF2B5EF4-FFF2-40B4-BE49-F238E27FC236}">
                  <a16:creationId xmlns:a16="http://schemas.microsoft.com/office/drawing/2014/main" xmlns="" id="{68D5336F-BF02-484B-BD3F-0B3EA08F3EA8}"/>
                </a:ext>
              </a:extLst>
            </p:cNvPr>
            <p:cNvSpPr/>
            <p:nvPr/>
          </p:nvSpPr>
          <p:spPr>
            <a:xfrm>
              <a:off x="6183254" y="4274877"/>
              <a:ext cx="352749" cy="324700"/>
            </a:xfrm>
            <a:custGeom>
              <a:avLst/>
              <a:gdLst/>
              <a:ahLst/>
              <a:cxnLst/>
              <a:rect l="l" t="t" r="r" b="b"/>
              <a:pathLst>
                <a:path w="332782" h="306321" extrusionOk="0">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0" name="Google Shape;728;p17">
              <a:extLst>
                <a:ext uri="{FF2B5EF4-FFF2-40B4-BE49-F238E27FC236}">
                  <a16:creationId xmlns:a16="http://schemas.microsoft.com/office/drawing/2014/main" xmlns="" id="{43AFE2A0-A6F1-4508-8C7B-66959E1C5DE7}"/>
                </a:ext>
              </a:extLst>
            </p:cNvPr>
            <p:cNvSpPr/>
            <p:nvPr/>
          </p:nvSpPr>
          <p:spPr>
            <a:xfrm>
              <a:off x="6466820" y="4083042"/>
              <a:ext cx="122590" cy="429780"/>
            </a:xfrm>
            <a:custGeom>
              <a:avLst/>
              <a:gdLst/>
              <a:ahLst/>
              <a:cxnLst/>
              <a:rect l="l" t="t" r="r" b="b"/>
              <a:pathLst>
                <a:path w="115651" h="405453" extrusionOk="0">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1" name="Google Shape;729;p17">
              <a:extLst>
                <a:ext uri="{FF2B5EF4-FFF2-40B4-BE49-F238E27FC236}">
                  <a16:creationId xmlns:a16="http://schemas.microsoft.com/office/drawing/2014/main" xmlns="" id="{8CEF5D5B-E434-49BB-B62C-5CF30F94283A}"/>
                </a:ext>
              </a:extLst>
            </p:cNvPr>
            <p:cNvSpPr/>
            <p:nvPr/>
          </p:nvSpPr>
          <p:spPr>
            <a:xfrm>
              <a:off x="6490841" y="4077626"/>
              <a:ext cx="74124" cy="94270"/>
            </a:xfrm>
            <a:custGeom>
              <a:avLst/>
              <a:gdLst/>
              <a:ahLst/>
              <a:cxnLst/>
              <a:rect l="l" t="t" r="r" b="b"/>
              <a:pathLst>
                <a:path w="69928" h="88934" extrusionOk="0">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2" name="Google Shape;730;p17">
              <a:extLst>
                <a:ext uri="{FF2B5EF4-FFF2-40B4-BE49-F238E27FC236}">
                  <a16:creationId xmlns:a16="http://schemas.microsoft.com/office/drawing/2014/main" xmlns="" id="{2AD863F0-1848-480A-BF79-DED14CDE7E78}"/>
                </a:ext>
              </a:extLst>
            </p:cNvPr>
            <p:cNvSpPr/>
            <p:nvPr/>
          </p:nvSpPr>
          <p:spPr>
            <a:xfrm>
              <a:off x="6345497" y="4058119"/>
              <a:ext cx="63405" cy="66570"/>
            </a:xfrm>
            <a:custGeom>
              <a:avLst/>
              <a:gdLst/>
              <a:ahLst/>
              <a:cxnLst/>
              <a:rect l="l" t="t" r="r" b="b"/>
              <a:pathLst>
                <a:path w="59816" h="62802" extrusionOk="0">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nvGrpSpPr>
            <p:cNvPr id="163" name="Google Shape;731;p17">
              <a:extLst>
                <a:ext uri="{FF2B5EF4-FFF2-40B4-BE49-F238E27FC236}">
                  <a16:creationId xmlns:a16="http://schemas.microsoft.com/office/drawing/2014/main" xmlns="" id="{CD7AB5EC-EEB3-4FAC-8FFC-1FA3F93DEAA0}"/>
                </a:ext>
              </a:extLst>
            </p:cNvPr>
            <p:cNvGrpSpPr/>
            <p:nvPr/>
          </p:nvGrpSpPr>
          <p:grpSpPr>
            <a:xfrm>
              <a:off x="6161836" y="4215479"/>
              <a:ext cx="350682" cy="265782"/>
              <a:chOff x="6621095" y="1452181"/>
              <a:chExt cx="330894" cy="250785"/>
            </a:xfrm>
          </p:grpSpPr>
          <p:sp>
            <p:nvSpPr>
              <p:cNvPr id="164" name="Google Shape;732;p17">
                <a:extLst>
                  <a:ext uri="{FF2B5EF4-FFF2-40B4-BE49-F238E27FC236}">
                    <a16:creationId xmlns:a16="http://schemas.microsoft.com/office/drawing/2014/main" xmlns="" id="{59B63842-8F26-4478-BD99-23B8B9DBCFE8}"/>
                  </a:ext>
                </a:extLst>
              </p:cNvPr>
              <p:cNvSpPr/>
              <p:nvPr/>
            </p:nvSpPr>
            <p:spPr>
              <a:xfrm>
                <a:off x="6648789" y="1521520"/>
                <a:ext cx="303199" cy="174500"/>
              </a:xfrm>
              <a:custGeom>
                <a:avLst/>
                <a:gdLst/>
                <a:ahLst/>
                <a:cxnLst/>
                <a:rect l="l" t="t" r="r" b="b"/>
                <a:pathLst>
                  <a:path w="303199" h="174500" extrusionOk="0">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5" name="Google Shape;733;p17">
                <a:extLst>
                  <a:ext uri="{FF2B5EF4-FFF2-40B4-BE49-F238E27FC236}">
                    <a16:creationId xmlns:a16="http://schemas.microsoft.com/office/drawing/2014/main" xmlns="" id="{C20F153A-AAF5-406E-B5B3-7CACEB2C4CCE}"/>
                  </a:ext>
                </a:extLst>
              </p:cNvPr>
              <p:cNvSpPr/>
              <p:nvPr/>
            </p:nvSpPr>
            <p:spPr>
              <a:xfrm>
                <a:off x="6790409" y="1564671"/>
                <a:ext cx="79173" cy="45815"/>
              </a:xfrm>
              <a:custGeom>
                <a:avLst/>
                <a:gdLst/>
                <a:ahLst/>
                <a:cxnLst/>
                <a:rect l="l" t="t" r="r" b="b"/>
                <a:pathLst>
                  <a:path w="79173" h="45815" extrusionOk="0">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6" name="Google Shape;734;p17">
                <a:extLst>
                  <a:ext uri="{FF2B5EF4-FFF2-40B4-BE49-F238E27FC236}">
                    <a16:creationId xmlns:a16="http://schemas.microsoft.com/office/drawing/2014/main" xmlns="" id="{697A09DC-1B44-4B4E-BD64-E3D690C0AE8C}"/>
                  </a:ext>
                </a:extLst>
              </p:cNvPr>
              <p:cNvSpPr/>
              <p:nvPr/>
            </p:nvSpPr>
            <p:spPr>
              <a:xfrm>
                <a:off x="6648780" y="1584674"/>
                <a:ext cx="303209" cy="118292"/>
              </a:xfrm>
              <a:custGeom>
                <a:avLst/>
                <a:gdLst/>
                <a:ahLst/>
                <a:cxnLst/>
                <a:rect l="l" t="t" r="r" b="b"/>
                <a:pathLst>
                  <a:path w="303209" h="118292" extrusionOk="0">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7" name="Google Shape;735;p17">
                <a:extLst>
                  <a:ext uri="{FF2B5EF4-FFF2-40B4-BE49-F238E27FC236}">
                    <a16:creationId xmlns:a16="http://schemas.microsoft.com/office/drawing/2014/main" xmlns="" id="{8879184F-B509-4380-8627-9DEADBF8229A}"/>
                  </a:ext>
                </a:extLst>
              </p:cNvPr>
              <p:cNvSpPr/>
              <p:nvPr/>
            </p:nvSpPr>
            <p:spPr>
              <a:xfrm>
                <a:off x="6621095" y="1454086"/>
                <a:ext cx="217122" cy="244320"/>
              </a:xfrm>
              <a:custGeom>
                <a:avLst/>
                <a:gdLst/>
                <a:ahLst/>
                <a:cxnLst/>
                <a:rect l="l" t="t" r="r" b="b"/>
                <a:pathLst>
                  <a:path w="217122" h="244320" extrusionOk="0">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8" name="Google Shape;736;p17">
                <a:extLst>
                  <a:ext uri="{FF2B5EF4-FFF2-40B4-BE49-F238E27FC236}">
                    <a16:creationId xmlns:a16="http://schemas.microsoft.com/office/drawing/2014/main" xmlns="" id="{74FB6E94-0304-46F2-85F3-E8F0E0A80D97}"/>
                  </a:ext>
                </a:extLst>
              </p:cNvPr>
              <p:cNvSpPr/>
              <p:nvPr/>
            </p:nvSpPr>
            <p:spPr>
              <a:xfrm>
                <a:off x="6624647" y="1452181"/>
                <a:ext cx="216421" cy="245364"/>
              </a:xfrm>
              <a:custGeom>
                <a:avLst/>
                <a:gdLst/>
                <a:ahLst/>
                <a:cxnLst/>
                <a:rect l="l" t="t" r="r" b="b"/>
                <a:pathLst>
                  <a:path w="216421" h="245364" extrusionOk="0">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grpSp>
      <p:sp>
        <p:nvSpPr>
          <p:cNvPr id="250" name="Google Shape;4402;p38">
            <a:extLst>
              <a:ext uri="{FF2B5EF4-FFF2-40B4-BE49-F238E27FC236}">
                <a16:creationId xmlns:a16="http://schemas.microsoft.com/office/drawing/2014/main" xmlns="" id="{A463C864-2447-4545-BB20-D6A147559950}"/>
              </a:ext>
            </a:extLst>
          </p:cNvPr>
          <p:cNvSpPr txBox="1">
            <a:spLocks/>
          </p:cNvSpPr>
          <p:nvPr/>
        </p:nvSpPr>
        <p:spPr>
          <a:xfrm>
            <a:off x="381000" y="624650"/>
            <a:ext cx="5434584" cy="46860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1pPr>
            <a:lvl2pPr marR="0" lvl="1"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2pPr>
            <a:lvl3pPr marR="0" lvl="2"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3pPr>
            <a:lvl4pPr marR="0" lvl="3"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4pPr>
            <a:lvl5pPr marR="0" lvl="4"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5pPr>
            <a:lvl6pPr marR="0" lvl="5"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6pPr>
            <a:lvl7pPr marR="0" lvl="6"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7pPr>
            <a:lvl8pPr marR="0" lvl="7"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8pPr>
            <a:lvl9pPr marR="0" lvl="8" algn="l" rtl="0">
              <a:lnSpc>
                <a:spcPct val="80000"/>
              </a:lnSpc>
              <a:spcBef>
                <a:spcPts val="0"/>
              </a:spcBef>
              <a:spcAft>
                <a:spcPts val="0"/>
              </a:spcAft>
              <a:buClr>
                <a:schemeClr val="accent2"/>
              </a:buClr>
              <a:buSzPts val="4800"/>
              <a:buFont typeface="Raleway SemiBold"/>
              <a:buNone/>
              <a:defRPr sz="4800" b="0" i="0" u="none" strike="noStrike" cap="none">
                <a:solidFill>
                  <a:schemeClr val="accent2"/>
                </a:solidFill>
                <a:latin typeface="Raleway SemiBold"/>
                <a:ea typeface="Raleway SemiBold"/>
                <a:cs typeface="Raleway SemiBold"/>
                <a:sym typeface="Raleway SemiBold"/>
              </a:defRPr>
            </a:lvl9pPr>
          </a:lstStyle>
          <a:p>
            <a:pPr>
              <a:lnSpc>
                <a:spcPct val="100000"/>
              </a:lnSpc>
            </a:pPr>
            <a:r>
              <a:rPr lang="en-IN" sz="2600" dirty="0"/>
              <a:t>Let’s take a Tour on the Features of ONLINE / VIRTUAL Exhibitions</a:t>
            </a:r>
          </a:p>
        </p:txBody>
      </p:sp>
      <p:sp>
        <p:nvSpPr>
          <p:cNvPr id="3" name="Rectangle 2">
            <a:extLst>
              <a:ext uri="{FF2B5EF4-FFF2-40B4-BE49-F238E27FC236}">
                <a16:creationId xmlns:a16="http://schemas.microsoft.com/office/drawing/2014/main" xmlns="" id="{A988ADE8-3313-475C-8DC5-0B3268F0F01E}"/>
              </a:ext>
            </a:extLst>
          </p:cNvPr>
          <p:cNvSpPr/>
          <p:nvPr/>
        </p:nvSpPr>
        <p:spPr>
          <a:xfrm>
            <a:off x="1335024" y="1753850"/>
            <a:ext cx="4572000" cy="1986441"/>
          </a:xfrm>
          <a:prstGeom prst="rect">
            <a:avLst/>
          </a:prstGeom>
        </p:spPr>
        <p:txBody>
          <a:bodyPr>
            <a:spAutoFit/>
          </a:bodyPr>
          <a:lstStyle/>
          <a:p>
            <a:pPr>
              <a:lnSpc>
                <a:spcPct val="150000"/>
              </a:lnSpc>
            </a:pPr>
            <a:r>
              <a:rPr lang="en-IN" dirty="0">
                <a:solidFill>
                  <a:schemeClr val="lt1"/>
                </a:solidFill>
                <a:highlight>
                  <a:schemeClr val="accent2"/>
                </a:highlight>
                <a:latin typeface="Barlow Light" panose="020B0604020202020204" charset="0"/>
                <a:ea typeface="Barlow"/>
                <a:cs typeface="Barlow"/>
                <a:sym typeface="Barlow"/>
              </a:rPr>
              <a:t>KEY OBJECTIVE</a:t>
            </a:r>
            <a:r>
              <a:rPr lang="en-IN" dirty="0">
                <a:latin typeface="Barlow Light" panose="020B0604020202020204" charset="0"/>
                <a:ea typeface="Calibri" panose="020F0502020204030204" pitchFamily="34" charset="0"/>
              </a:rPr>
              <a:t>  </a:t>
            </a:r>
          </a:p>
          <a:p>
            <a:pPr>
              <a:lnSpc>
                <a:spcPct val="150000"/>
              </a:lnSpc>
            </a:pPr>
            <a:r>
              <a:rPr lang="en-IN" dirty="0">
                <a:latin typeface="Barlow Light" panose="020B0604020202020204" charset="0"/>
                <a:ea typeface="Calibri" panose="020F0502020204030204" pitchFamily="34" charset="0"/>
              </a:rPr>
              <a:t>To Enable Connect between </a:t>
            </a:r>
          </a:p>
          <a:p>
            <a:pPr>
              <a:lnSpc>
                <a:spcPct val="150000"/>
              </a:lnSpc>
            </a:pPr>
            <a:r>
              <a:rPr lang="en-IN" dirty="0">
                <a:latin typeface="Barlow Light" panose="020B0604020202020204" charset="0"/>
                <a:ea typeface="Calibri" panose="020F0502020204030204" pitchFamily="34" charset="0"/>
              </a:rPr>
              <a:t>The Seller and </a:t>
            </a:r>
          </a:p>
          <a:p>
            <a:pPr>
              <a:lnSpc>
                <a:spcPct val="150000"/>
              </a:lnSpc>
            </a:pPr>
            <a:r>
              <a:rPr lang="en-IN" dirty="0">
                <a:latin typeface="Barlow Light" panose="020B0604020202020204" charset="0"/>
                <a:ea typeface="Calibri" panose="020F0502020204030204" pitchFamily="34" charset="0"/>
              </a:rPr>
              <a:t>Hitherto </a:t>
            </a:r>
          </a:p>
          <a:p>
            <a:pPr>
              <a:lnSpc>
                <a:spcPct val="150000"/>
              </a:lnSpc>
            </a:pPr>
            <a:r>
              <a:rPr lang="en-IN" dirty="0">
                <a:latin typeface="Barlow Light" panose="020B0604020202020204" charset="0"/>
                <a:ea typeface="Calibri" panose="020F0502020204030204" pitchFamily="34" charset="0"/>
              </a:rPr>
              <a:t>UNCONNECTED /  NOT KNOWN Contacts </a:t>
            </a:r>
            <a:br>
              <a:rPr lang="en-IN" dirty="0">
                <a:latin typeface="Barlow Light" panose="020B0604020202020204" charset="0"/>
                <a:ea typeface="Calibri" panose="020F0502020204030204" pitchFamily="34" charset="0"/>
              </a:rPr>
            </a:br>
            <a:r>
              <a:rPr lang="en-IN" dirty="0">
                <a:latin typeface="Barlow Light" panose="020B0604020202020204" charset="0"/>
                <a:ea typeface="Calibri" panose="020F0502020204030204" pitchFamily="34" charset="0"/>
              </a:rPr>
              <a:t>in many countries</a:t>
            </a:r>
          </a:p>
        </p:txBody>
      </p:sp>
    </p:spTree>
    <p:extLst>
      <p:ext uri="{BB962C8B-B14F-4D97-AF65-F5344CB8AC3E}">
        <p14:creationId xmlns:p14="http://schemas.microsoft.com/office/powerpoint/2010/main" xmlns="" val="2754572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title"/>
          </p:nvPr>
        </p:nvSpPr>
        <p:spPr>
          <a:xfrm>
            <a:off x="347473" y="725775"/>
            <a:ext cx="5640900" cy="449879"/>
          </a:xfrm>
          <a:prstGeom prst="rect">
            <a:avLst/>
          </a:prstGeom>
        </p:spPr>
        <p:txBody>
          <a:bodyPr spcFirstLastPara="1" wrap="square" lIns="0" tIns="0" rIns="0" bIns="0" anchor="t" anchorCtr="0">
            <a:noAutofit/>
          </a:bodyPr>
          <a:lstStyle/>
          <a:p>
            <a:pPr lvl="0"/>
            <a:r>
              <a:rPr lang="en-US" sz="2600" dirty="0">
                <a:latin typeface="Raleway SemiBold" panose="020B0604020202020204" charset="0"/>
                <a:cs typeface="Gothic Uralic"/>
              </a:rPr>
              <a:t>Welcome Hoarding  </a:t>
            </a:r>
            <a:endParaRPr sz="2600" dirty="0">
              <a:latin typeface="Raleway SemiBold" panose="020B0604020202020204" charset="0"/>
            </a:endParaRPr>
          </a:p>
        </p:txBody>
      </p:sp>
      <p:sp>
        <p:nvSpPr>
          <p:cNvPr id="345" name="Google Shape;345;p13"/>
          <p:cNvSpPr txBox="1">
            <a:spLocks noGrp="1"/>
          </p:cNvSpPr>
          <p:nvPr>
            <p:ph type="body" idx="1"/>
          </p:nvPr>
        </p:nvSpPr>
        <p:spPr>
          <a:xfrm>
            <a:off x="206392" y="1198480"/>
            <a:ext cx="7648558" cy="2127900"/>
          </a:xfrm>
          <a:prstGeom prst="rect">
            <a:avLst/>
          </a:prstGeom>
        </p:spPr>
        <p:txBody>
          <a:bodyPr spcFirstLastPara="1" wrap="square" lIns="0" tIns="0" rIns="0" bIns="0" anchor="t" anchorCtr="0">
            <a:noAutofit/>
          </a:bodyPr>
          <a:lstStyle/>
          <a:p>
            <a:pPr marL="285750" marR="353695" indent="-285750">
              <a:spcBef>
                <a:spcPts val="2010"/>
              </a:spcBef>
            </a:pPr>
            <a:r>
              <a:rPr lang="en-US" sz="1300" dirty="0">
                <a:latin typeface="Barlow Light" panose="020B0604020202020204" charset="0"/>
                <a:cs typeface="Gothic Uralic"/>
              </a:rPr>
              <a:t>As in the On ground exhibition </a:t>
            </a:r>
            <a:r>
              <a:rPr lang="en-US" sz="1300" spc="-10" dirty="0">
                <a:latin typeface="Barlow Light" panose="020B0604020202020204" charset="0"/>
                <a:cs typeface="Gothic Uralic"/>
              </a:rPr>
              <a:t>when  you </a:t>
            </a:r>
            <a:r>
              <a:rPr lang="en-US" sz="1300" spc="-5" dirty="0">
                <a:latin typeface="Barlow Light" panose="020B0604020202020204" charset="0"/>
                <a:cs typeface="Gothic Uralic"/>
              </a:rPr>
              <a:t>are on </a:t>
            </a:r>
            <a:r>
              <a:rPr lang="en-US" sz="1300" spc="-10" dirty="0">
                <a:latin typeface="Barlow Light" panose="020B0604020202020204" charset="0"/>
                <a:cs typeface="Gothic Uralic"/>
              </a:rPr>
              <a:t>the </a:t>
            </a:r>
            <a:r>
              <a:rPr lang="en-US" sz="1300" spc="-15" dirty="0">
                <a:latin typeface="Barlow Light" panose="020B0604020202020204" charset="0"/>
                <a:cs typeface="Gothic Uralic"/>
              </a:rPr>
              <a:t>way </a:t>
            </a:r>
            <a:r>
              <a:rPr lang="en-US" sz="1300" spc="-10" dirty="0">
                <a:latin typeface="Barlow Light" panose="020B0604020202020204" charset="0"/>
                <a:cs typeface="Gothic Uralic"/>
              </a:rPr>
              <a:t>to the  </a:t>
            </a:r>
            <a:r>
              <a:rPr lang="en-US" sz="1300" dirty="0">
                <a:latin typeface="Barlow Light" panose="020B0604020202020204" charset="0"/>
                <a:cs typeface="Gothic Uralic"/>
              </a:rPr>
              <a:t>exhibition </a:t>
            </a:r>
            <a:r>
              <a:rPr lang="en-US" sz="1300" spc="-5" dirty="0">
                <a:latin typeface="Barlow Light" panose="020B0604020202020204" charset="0"/>
                <a:cs typeface="Gothic Uralic"/>
              </a:rPr>
              <a:t>venue </a:t>
            </a:r>
            <a:r>
              <a:rPr lang="en-US" sz="1300" spc="-10" dirty="0">
                <a:latin typeface="Barlow Light" panose="020B0604020202020204" charset="0"/>
                <a:cs typeface="Gothic Uralic"/>
              </a:rPr>
              <a:t>and you  </a:t>
            </a:r>
            <a:r>
              <a:rPr lang="en-US" sz="1300" spc="-5" dirty="0">
                <a:latin typeface="Barlow Light" panose="020B0604020202020204" charset="0"/>
                <a:cs typeface="Gothic Uralic"/>
              </a:rPr>
              <a:t>will be greeted with prominent </a:t>
            </a:r>
            <a:r>
              <a:rPr lang="en-US" sz="1300" dirty="0">
                <a:latin typeface="Barlow Light" panose="020B0604020202020204" charset="0"/>
                <a:cs typeface="Gothic Uralic"/>
              </a:rPr>
              <a:t> </a:t>
            </a:r>
            <a:r>
              <a:rPr lang="en-US" sz="1300" spc="-5" dirty="0">
                <a:latin typeface="Barlow Light" panose="020B0604020202020204" charset="0"/>
                <a:cs typeface="Gothic Uralic"/>
              </a:rPr>
              <a:t>hoarding on </a:t>
            </a:r>
            <a:r>
              <a:rPr lang="en-US" sz="1300" spc="-10" dirty="0">
                <a:latin typeface="Barlow Light" panose="020B0604020202020204" charset="0"/>
                <a:cs typeface="Gothic Uralic"/>
              </a:rPr>
              <a:t>the  </a:t>
            </a:r>
            <a:r>
              <a:rPr lang="en-US" sz="1300" spc="-15" dirty="0">
                <a:latin typeface="Barlow Light" panose="020B0604020202020204" charset="0"/>
                <a:cs typeface="Gothic Uralic"/>
              </a:rPr>
              <a:t>way.</a:t>
            </a:r>
            <a:endParaRPr lang="en-US" sz="1300" dirty="0">
              <a:latin typeface="Barlow Light" panose="020B0604020202020204" charset="0"/>
              <a:cs typeface="Gothic Uralic"/>
            </a:endParaRPr>
          </a:p>
          <a:p>
            <a:pPr marL="285750" marR="358140" indent="-285750">
              <a:spcBef>
                <a:spcPts val="1530"/>
              </a:spcBef>
            </a:pPr>
            <a:r>
              <a:rPr lang="en-US" sz="1300" spc="-5" dirty="0">
                <a:latin typeface="Barlow Light" panose="020B0604020202020204" charset="0"/>
              </a:rPr>
              <a:t>No visitor will miss  this signage</a:t>
            </a:r>
            <a:endParaRPr lang="en-US" sz="1300" dirty="0">
              <a:latin typeface="Barlow Light" panose="020B0604020202020204" charset="0"/>
            </a:endParaRPr>
          </a:p>
        </p:txBody>
      </p:sp>
      <p:sp>
        <p:nvSpPr>
          <p:cNvPr id="347" name="Google Shape;347;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dirty="0"/>
          </a:p>
        </p:txBody>
      </p:sp>
      <p:pic>
        <p:nvPicPr>
          <p:cNvPr id="2" name="Picture 1">
            <a:extLst>
              <a:ext uri="{FF2B5EF4-FFF2-40B4-BE49-F238E27FC236}">
                <a16:creationId xmlns:a16="http://schemas.microsoft.com/office/drawing/2014/main" xmlns="" id="{08270086-EAD7-4632-9706-49B6C1260CBA}"/>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932813" y="2039485"/>
            <a:ext cx="5944662" cy="2619441"/>
          </a:xfrm>
          <a:prstGeom prst="rect">
            <a:avLst/>
          </a:prstGeom>
        </p:spPr>
      </p:pic>
      <p:pic>
        <p:nvPicPr>
          <p:cNvPr id="7" name="Picture 6" descr="A close up of a logo&#10;&#10;Description automatically generated">
            <a:extLst>
              <a:ext uri="{FF2B5EF4-FFF2-40B4-BE49-F238E27FC236}">
                <a16:creationId xmlns:a16="http://schemas.microsoft.com/office/drawing/2014/main" xmlns="" id="{FFF943E0-D9FD-46DD-89E5-DEA02E1F0233}"/>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744533" y="4848931"/>
            <a:ext cx="887795" cy="243765"/>
          </a:xfrm>
          <a:prstGeom prst="rect">
            <a:avLst/>
          </a:prstGeom>
        </p:spPr>
      </p:pic>
    </p:spTree>
    <p:extLst>
      <p:ext uri="{BB962C8B-B14F-4D97-AF65-F5344CB8AC3E}">
        <p14:creationId xmlns:p14="http://schemas.microsoft.com/office/powerpoint/2010/main" xmlns="" val="1559848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title"/>
          </p:nvPr>
        </p:nvSpPr>
        <p:spPr>
          <a:xfrm>
            <a:off x="347473" y="725775"/>
            <a:ext cx="7678346" cy="449879"/>
          </a:xfrm>
          <a:prstGeom prst="rect">
            <a:avLst/>
          </a:prstGeom>
        </p:spPr>
        <p:txBody>
          <a:bodyPr spcFirstLastPara="1" wrap="square" lIns="0" tIns="0" rIns="0" bIns="0" anchor="t" anchorCtr="0">
            <a:noAutofit/>
          </a:bodyPr>
          <a:lstStyle/>
          <a:p>
            <a:r>
              <a:rPr lang="en-US" sz="2600" dirty="0">
                <a:latin typeface="Raleway SemiBold" panose="020B0604020202020204" charset="0"/>
                <a:cs typeface="Gothic Uralic"/>
              </a:rPr>
              <a:t>Registration and Login</a:t>
            </a:r>
          </a:p>
        </p:txBody>
      </p:sp>
      <p:sp>
        <p:nvSpPr>
          <p:cNvPr id="345" name="Google Shape;345;p13"/>
          <p:cNvSpPr txBox="1">
            <a:spLocks noGrp="1"/>
          </p:cNvSpPr>
          <p:nvPr>
            <p:ph type="body" idx="1"/>
          </p:nvPr>
        </p:nvSpPr>
        <p:spPr>
          <a:xfrm>
            <a:off x="384047" y="1192025"/>
            <a:ext cx="6340603" cy="657675"/>
          </a:xfrm>
          <a:prstGeom prst="rect">
            <a:avLst/>
          </a:prstGeom>
        </p:spPr>
        <p:txBody>
          <a:bodyPr spcFirstLastPara="1" wrap="square" lIns="0" tIns="0" rIns="0" bIns="0" anchor="t" anchorCtr="0">
            <a:noAutofit/>
          </a:bodyPr>
          <a:lstStyle/>
          <a:p>
            <a:pPr marL="285750" marR="471170" indent="-285750">
              <a:lnSpc>
                <a:spcPct val="100000"/>
              </a:lnSpc>
              <a:spcBef>
                <a:spcPts val="755"/>
              </a:spcBef>
            </a:pPr>
            <a:r>
              <a:rPr lang="en-US" sz="1300" spc="-5" dirty="0">
                <a:latin typeface="Barlow Light" panose="020B0604020202020204" charset="0"/>
                <a:cs typeface="Gothic Uralic"/>
              </a:rPr>
              <a:t>After entering </a:t>
            </a:r>
            <a:r>
              <a:rPr lang="en-US" sz="1300" spc="-10" dirty="0">
                <a:latin typeface="Barlow Light" panose="020B0604020202020204" charset="0"/>
                <a:cs typeface="Gothic Uralic"/>
              </a:rPr>
              <a:t>the  </a:t>
            </a:r>
            <a:r>
              <a:rPr lang="en-US" sz="1300" dirty="0">
                <a:latin typeface="Barlow Light" panose="020B0604020202020204" charset="0"/>
                <a:cs typeface="Gothic Uralic"/>
              </a:rPr>
              <a:t>exhibition venue , </a:t>
            </a:r>
            <a:r>
              <a:rPr lang="en-US" sz="1300" spc="-10" dirty="0">
                <a:latin typeface="Barlow Light" panose="020B0604020202020204" charset="0"/>
                <a:cs typeface="Gothic Uralic"/>
              </a:rPr>
              <a:t>the </a:t>
            </a:r>
            <a:r>
              <a:rPr lang="en-US" sz="1300" dirty="0">
                <a:latin typeface="Barlow Light" panose="020B0604020202020204" charset="0"/>
                <a:cs typeface="Gothic Uralic"/>
              </a:rPr>
              <a:t>visitors </a:t>
            </a:r>
            <a:r>
              <a:rPr lang="en-US" sz="1300" spc="-5" dirty="0">
                <a:latin typeface="Barlow Light" panose="020B0604020202020204" charset="0"/>
                <a:cs typeface="Gothic Uralic"/>
              </a:rPr>
              <a:t>will land on  this registration page</a:t>
            </a:r>
          </a:p>
          <a:p>
            <a:pPr marL="285750" marR="471170" indent="-285750">
              <a:lnSpc>
                <a:spcPct val="100000"/>
              </a:lnSpc>
              <a:spcBef>
                <a:spcPts val="755"/>
              </a:spcBef>
            </a:pPr>
            <a:r>
              <a:rPr lang="en-US" sz="1300" spc="-5" dirty="0">
                <a:latin typeface="Barlow Light" panose="020B0604020202020204" charset="0"/>
                <a:cs typeface="Gothic Uralic"/>
              </a:rPr>
              <a:t>Visitor details  will be</a:t>
            </a:r>
            <a:br>
              <a:rPr lang="en-US" sz="1300" spc="-5" dirty="0">
                <a:latin typeface="Barlow Light" panose="020B0604020202020204" charset="0"/>
                <a:cs typeface="Gothic Uralic"/>
              </a:rPr>
            </a:br>
            <a:r>
              <a:rPr lang="en-US" sz="1300" spc="-5" dirty="0">
                <a:latin typeface="Barlow Light" panose="020B0604020202020204" charset="0"/>
                <a:cs typeface="Gothic Uralic"/>
              </a:rPr>
              <a:t>collected here</a:t>
            </a:r>
          </a:p>
          <a:p>
            <a:pPr marL="285750" marR="471170" indent="-285750">
              <a:lnSpc>
                <a:spcPct val="100000"/>
              </a:lnSpc>
              <a:spcBef>
                <a:spcPts val="755"/>
              </a:spcBef>
            </a:pPr>
            <a:r>
              <a:rPr lang="en-US" sz="1300" spc="-5" dirty="0">
                <a:latin typeface="Barlow Light" panose="020B0604020202020204" charset="0"/>
                <a:cs typeface="Gothic Uralic"/>
              </a:rPr>
              <a:t>The Email Verification will </a:t>
            </a:r>
            <a:br>
              <a:rPr lang="en-US" sz="1300" spc="-5" dirty="0">
                <a:latin typeface="Barlow Light" panose="020B0604020202020204" charset="0"/>
                <a:cs typeface="Gothic Uralic"/>
              </a:rPr>
            </a:br>
            <a:r>
              <a:rPr lang="en-US" sz="1300" spc="-5" dirty="0">
                <a:latin typeface="Barlow Light" panose="020B0604020202020204" charset="0"/>
                <a:cs typeface="Gothic Uralic"/>
              </a:rPr>
              <a:t>be done and login</a:t>
            </a:r>
            <a:br>
              <a:rPr lang="en-US" sz="1300" spc="-5" dirty="0">
                <a:latin typeface="Barlow Light" panose="020B0604020202020204" charset="0"/>
                <a:cs typeface="Gothic Uralic"/>
              </a:rPr>
            </a:br>
            <a:r>
              <a:rPr lang="en-US" sz="1300" spc="-5" dirty="0">
                <a:latin typeface="Barlow Light" panose="020B0604020202020204" charset="0"/>
                <a:cs typeface="Gothic Uralic"/>
              </a:rPr>
              <a:t>Credentials  confirmed</a:t>
            </a:r>
          </a:p>
        </p:txBody>
      </p:sp>
      <p:sp>
        <p:nvSpPr>
          <p:cNvPr id="347" name="Google Shape;347;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8</a:t>
            </a:fld>
            <a:endParaRPr/>
          </a:p>
        </p:txBody>
      </p:sp>
      <p:pic>
        <p:nvPicPr>
          <p:cNvPr id="2" name="Picture 1">
            <a:extLst>
              <a:ext uri="{FF2B5EF4-FFF2-40B4-BE49-F238E27FC236}">
                <a16:creationId xmlns:a16="http://schemas.microsoft.com/office/drawing/2014/main" xmlns="" id="{5F5E28A9-3462-41AA-B4E4-04A5F54848D6}"/>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664823" y="1833063"/>
            <a:ext cx="5663632" cy="2781997"/>
          </a:xfrm>
          <a:prstGeom prst="rect">
            <a:avLst/>
          </a:prstGeom>
        </p:spPr>
      </p:pic>
      <p:pic>
        <p:nvPicPr>
          <p:cNvPr id="7" name="Picture 6" descr="A close up of a logo&#10;&#10;Description automatically generated">
            <a:extLst>
              <a:ext uri="{FF2B5EF4-FFF2-40B4-BE49-F238E27FC236}">
                <a16:creationId xmlns:a16="http://schemas.microsoft.com/office/drawing/2014/main" xmlns="" id="{32BD9EE3-1482-459C-B513-F4BA671A7628}"/>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744533" y="4848931"/>
            <a:ext cx="887795" cy="243765"/>
          </a:xfrm>
          <a:prstGeom prst="rect">
            <a:avLst/>
          </a:prstGeom>
        </p:spPr>
      </p:pic>
    </p:spTree>
    <p:extLst>
      <p:ext uri="{BB962C8B-B14F-4D97-AF65-F5344CB8AC3E}">
        <p14:creationId xmlns:p14="http://schemas.microsoft.com/office/powerpoint/2010/main" xmlns="" val="3305594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3"/>
          <p:cNvSpPr txBox="1">
            <a:spLocks noGrp="1"/>
          </p:cNvSpPr>
          <p:nvPr>
            <p:ph type="title"/>
          </p:nvPr>
        </p:nvSpPr>
        <p:spPr>
          <a:xfrm>
            <a:off x="347473" y="725775"/>
            <a:ext cx="7678346" cy="449879"/>
          </a:xfrm>
          <a:prstGeom prst="rect">
            <a:avLst/>
          </a:prstGeom>
        </p:spPr>
        <p:txBody>
          <a:bodyPr spcFirstLastPara="1" wrap="square" lIns="0" tIns="0" rIns="0" bIns="0" anchor="t" anchorCtr="0">
            <a:noAutofit/>
          </a:bodyPr>
          <a:lstStyle/>
          <a:p>
            <a:r>
              <a:rPr lang="en-US" sz="2600" spc="-5" dirty="0">
                <a:latin typeface="Raleway SemiBold" panose="020B0604020202020204" charset="0"/>
                <a:cs typeface="Gothic Uralic"/>
              </a:rPr>
              <a:t>Exhibition Hall – Virtual Entrance</a:t>
            </a:r>
            <a:endParaRPr sz="2600" dirty="0">
              <a:latin typeface="Raleway SemiBold" panose="020B0604020202020204" charset="0"/>
            </a:endParaRPr>
          </a:p>
        </p:txBody>
      </p:sp>
      <p:sp>
        <p:nvSpPr>
          <p:cNvPr id="345" name="Google Shape;345;p13"/>
          <p:cNvSpPr txBox="1">
            <a:spLocks noGrp="1"/>
          </p:cNvSpPr>
          <p:nvPr>
            <p:ph type="body" idx="1"/>
          </p:nvPr>
        </p:nvSpPr>
        <p:spPr>
          <a:xfrm>
            <a:off x="384047" y="1192025"/>
            <a:ext cx="5802521" cy="657675"/>
          </a:xfrm>
          <a:prstGeom prst="rect">
            <a:avLst/>
          </a:prstGeom>
        </p:spPr>
        <p:txBody>
          <a:bodyPr spcFirstLastPara="1" wrap="square" lIns="0" tIns="0" rIns="0" bIns="0" anchor="t" anchorCtr="0">
            <a:noAutofit/>
          </a:bodyPr>
          <a:lstStyle/>
          <a:p>
            <a:pPr marL="285750" marR="471170" indent="-285750">
              <a:lnSpc>
                <a:spcPct val="100000"/>
              </a:lnSpc>
              <a:spcBef>
                <a:spcPts val="755"/>
              </a:spcBef>
            </a:pPr>
            <a:r>
              <a:rPr lang="en-US" sz="1300" spc="-5" dirty="0">
                <a:latin typeface="Barlow Light" panose="020B0604020202020204" charset="0"/>
                <a:cs typeface="Gothic Uralic"/>
              </a:rPr>
              <a:t>Once Registration is done, visitor will be guided to enter the Hall</a:t>
            </a:r>
          </a:p>
          <a:p>
            <a:pPr marL="285750" marR="471170" indent="-285750">
              <a:lnSpc>
                <a:spcPct val="100000"/>
              </a:lnSpc>
              <a:spcBef>
                <a:spcPts val="755"/>
              </a:spcBef>
            </a:pPr>
            <a:r>
              <a:rPr lang="en-US" sz="1300" spc="-5" dirty="0">
                <a:latin typeface="Barlow Light" panose="020B0604020202020204" charset="0"/>
                <a:cs typeface="Gothic Uralic"/>
              </a:rPr>
              <a:t>There are 2 Branding Options</a:t>
            </a:r>
            <a:br>
              <a:rPr lang="en-US" sz="1300" spc="-5" dirty="0">
                <a:latin typeface="Barlow Light" panose="020B0604020202020204" charset="0"/>
                <a:cs typeface="Gothic Uralic"/>
              </a:rPr>
            </a:br>
            <a:r>
              <a:rPr lang="en-US" sz="1300" spc="-5" dirty="0">
                <a:latin typeface="Barlow Light" panose="020B0604020202020204" charset="0"/>
                <a:cs typeface="Gothic Uralic"/>
              </a:rPr>
              <a:t>Available for Organizer or </a:t>
            </a:r>
            <a:br>
              <a:rPr lang="en-US" sz="1300" spc="-5" dirty="0">
                <a:latin typeface="Barlow Light" panose="020B0604020202020204" charset="0"/>
                <a:cs typeface="Gothic Uralic"/>
              </a:rPr>
            </a:br>
            <a:r>
              <a:rPr lang="en-US" sz="1300" spc="-5" dirty="0">
                <a:latin typeface="Barlow Light" panose="020B0604020202020204" charset="0"/>
                <a:cs typeface="Gothic Uralic"/>
              </a:rPr>
              <a:t>Sponsor</a:t>
            </a:r>
            <a:endParaRPr lang="en-US" sz="1300" dirty="0">
              <a:latin typeface="Barlow Light" panose="020B0604020202020204" charset="0"/>
              <a:cs typeface="Gothic Uralic"/>
            </a:endParaRPr>
          </a:p>
          <a:p>
            <a:pPr marL="285750" marR="452120" indent="-285750">
              <a:lnSpc>
                <a:spcPct val="100000"/>
              </a:lnSpc>
            </a:pPr>
            <a:r>
              <a:rPr lang="en-US" sz="1300" spc="-5" dirty="0">
                <a:latin typeface="Barlow Light" panose="020B0604020202020204" charset="0"/>
                <a:cs typeface="Gothic Uralic"/>
              </a:rPr>
              <a:t>This </a:t>
            </a:r>
            <a:r>
              <a:rPr lang="en-US" sz="1300" dirty="0">
                <a:latin typeface="Barlow Light" panose="020B0604020202020204" charset="0"/>
                <a:cs typeface="Gothic Uralic"/>
              </a:rPr>
              <a:t>page </a:t>
            </a:r>
            <a:r>
              <a:rPr lang="en-US" sz="1300" spc="-10" dirty="0">
                <a:latin typeface="Barlow Light" panose="020B0604020202020204" charset="0"/>
                <a:cs typeface="Gothic Uralic"/>
              </a:rPr>
              <a:t>will </a:t>
            </a:r>
            <a:r>
              <a:rPr lang="en-US" sz="1300" spc="5" dirty="0">
                <a:latin typeface="Barlow Light" panose="020B0604020202020204" charset="0"/>
                <a:cs typeface="Gothic Uralic"/>
              </a:rPr>
              <a:t>also </a:t>
            </a:r>
            <a:r>
              <a:rPr lang="en-US" sz="1300" spc="-5" dirty="0">
                <a:latin typeface="Barlow Light" panose="020B0604020202020204" charset="0"/>
                <a:cs typeface="Gothic Uralic"/>
              </a:rPr>
              <a:t>be </a:t>
            </a:r>
            <a:br>
              <a:rPr lang="en-US" sz="1300" spc="-5" dirty="0">
                <a:latin typeface="Barlow Light" panose="020B0604020202020204" charset="0"/>
                <a:cs typeface="Gothic Uralic"/>
              </a:rPr>
            </a:br>
            <a:r>
              <a:rPr lang="en-US" sz="1300" dirty="0">
                <a:latin typeface="Barlow Light" panose="020B0604020202020204" charset="0"/>
                <a:cs typeface="Gothic Uralic"/>
              </a:rPr>
              <a:t>visited </a:t>
            </a:r>
            <a:r>
              <a:rPr lang="en-US" sz="1300" spc="-5" dirty="0">
                <a:latin typeface="Barlow Light" panose="020B0604020202020204" charset="0"/>
                <a:cs typeface="Gothic Uralic"/>
              </a:rPr>
              <a:t>by </a:t>
            </a:r>
            <a:r>
              <a:rPr lang="en-US" sz="1300" spc="-10" dirty="0">
                <a:latin typeface="Barlow Light" panose="020B0604020202020204" charset="0"/>
                <a:cs typeface="Gothic Uralic"/>
              </a:rPr>
              <a:t>every</a:t>
            </a:r>
            <a:r>
              <a:rPr lang="en-US" sz="1300" spc="-65" dirty="0">
                <a:latin typeface="Barlow Light" panose="020B0604020202020204" charset="0"/>
                <a:cs typeface="Gothic Uralic"/>
              </a:rPr>
              <a:t> </a:t>
            </a:r>
            <a:r>
              <a:rPr lang="en-US" sz="1300" spc="-5" dirty="0">
                <a:latin typeface="Barlow Light" panose="020B0604020202020204" charset="0"/>
                <a:cs typeface="Gothic Uralic"/>
              </a:rPr>
              <a:t>visitor.</a:t>
            </a:r>
            <a:endParaRPr lang="en-US" sz="1300" dirty="0">
              <a:latin typeface="Barlow Light" panose="020B0604020202020204" charset="0"/>
              <a:cs typeface="Gothic Uralic"/>
            </a:endParaRPr>
          </a:p>
        </p:txBody>
      </p:sp>
      <p:sp>
        <p:nvSpPr>
          <p:cNvPr id="347" name="Google Shape;347;p13"/>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9</a:t>
            </a:fld>
            <a:endParaRPr/>
          </a:p>
        </p:txBody>
      </p:sp>
      <p:pic>
        <p:nvPicPr>
          <p:cNvPr id="2" name="Picture 1">
            <a:extLst>
              <a:ext uri="{FF2B5EF4-FFF2-40B4-BE49-F238E27FC236}">
                <a16:creationId xmlns:a16="http://schemas.microsoft.com/office/drawing/2014/main" xmlns="" id="{BECF0A78-D5EF-4BEA-95ED-B361E7E725B2}"/>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2952202" y="1571463"/>
            <a:ext cx="5883511" cy="3198160"/>
          </a:xfrm>
          <a:prstGeom prst="rect">
            <a:avLst/>
          </a:prstGeom>
        </p:spPr>
      </p:pic>
      <p:pic>
        <p:nvPicPr>
          <p:cNvPr id="7" name="Picture 6" descr="A close up of a logo&#10;&#10;Description automatically generated">
            <a:extLst>
              <a:ext uri="{FF2B5EF4-FFF2-40B4-BE49-F238E27FC236}">
                <a16:creationId xmlns:a16="http://schemas.microsoft.com/office/drawing/2014/main" xmlns="" id="{671DBC37-CD52-4B84-AFED-BF80C0B72C16}"/>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7744533" y="4848931"/>
            <a:ext cx="887795" cy="243765"/>
          </a:xfrm>
          <a:prstGeom prst="rect">
            <a:avLst/>
          </a:prstGeom>
        </p:spPr>
      </p:pic>
    </p:spTree>
    <p:extLst>
      <p:ext uri="{BB962C8B-B14F-4D97-AF65-F5344CB8AC3E}">
        <p14:creationId xmlns:p14="http://schemas.microsoft.com/office/powerpoint/2010/main" xmlns="" val="1195716475"/>
      </p:ext>
    </p:extLst>
  </p:cSld>
  <p:clrMapOvr>
    <a:masterClrMapping/>
  </p:clrMapOvr>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1113</Words>
  <Application>Microsoft Office PowerPoint</Application>
  <PresentationFormat>On-screen Show (16:9)</PresentationFormat>
  <Paragraphs>250</Paragraphs>
  <Slides>33</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Raleway SemiBold</vt:lpstr>
      <vt:lpstr>Barlow SemiBold</vt:lpstr>
      <vt:lpstr>Barlow Light</vt:lpstr>
      <vt:lpstr>Barlow</vt:lpstr>
      <vt:lpstr>Gothic Uralic</vt:lpstr>
      <vt:lpstr>Raleway</vt:lpstr>
      <vt:lpstr>Gaoler template</vt:lpstr>
      <vt:lpstr>Welcomes you to the World of Online/Virtual Exhibitions </vt:lpstr>
      <vt:lpstr>Slide 2</vt:lpstr>
      <vt:lpstr>Expertise in organizing Expos on different Subjects / Scales /  Modules  </vt:lpstr>
      <vt:lpstr>Launching the Perfect Platform for Online / virtual Exhibitions </vt:lpstr>
      <vt:lpstr>Slide 5</vt:lpstr>
      <vt:lpstr>Slide 6</vt:lpstr>
      <vt:lpstr>Welcome Hoarding  </vt:lpstr>
      <vt:lpstr>Registration and Login</vt:lpstr>
      <vt:lpstr>Exhibition Hall – Virtual Entrance</vt:lpstr>
      <vt:lpstr>Virtual Lobby </vt:lpstr>
      <vt:lpstr>Information on Exhibitors  / Categories / Pavilions</vt:lpstr>
      <vt:lpstr>The New Panel will have</vt:lpstr>
      <vt:lpstr>VIRTUAL BOOTH OPTIONS!</vt:lpstr>
      <vt:lpstr>Slide 14</vt:lpstr>
      <vt:lpstr>Slide 15</vt:lpstr>
      <vt:lpstr>Slide 16</vt:lpstr>
      <vt:lpstr>Slide 17</vt:lpstr>
      <vt:lpstr>BOOTH FEATURES!</vt:lpstr>
      <vt:lpstr>All Booth types have the following  features</vt:lpstr>
      <vt:lpstr>EXHIBITOR DASHBOARD</vt:lpstr>
      <vt:lpstr>Slide 21</vt:lpstr>
      <vt:lpstr>Slide 22</vt:lpstr>
      <vt:lpstr>Slide 23</vt:lpstr>
      <vt:lpstr>Slide 24</vt:lpstr>
      <vt:lpstr>VISITOR DASHBOARD</vt:lpstr>
      <vt:lpstr>Slide 26</vt:lpstr>
      <vt:lpstr>Auditorium – Optional Feature</vt:lpstr>
      <vt:lpstr>Future Features </vt:lpstr>
      <vt:lpstr>Slide 29</vt:lpstr>
      <vt:lpstr>Slide 30</vt:lpstr>
      <vt:lpstr>Slide 31</vt:lpstr>
      <vt:lpstr>Slide 32</vt:lpstr>
      <vt:lpstr>Welcome to our Pilot Launch          Visit, www.ismartexpos.com  Login Credentials:  Username:           demo@demo.com  Password :          demo123  * Registration is not open for public / so the function disabled * Kindly use the above credentials and login directly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ONLINE EXHIBITION</dc:title>
  <dc:creator>swaminathan uma</dc:creator>
  <cp:lastModifiedBy>user7</cp:lastModifiedBy>
  <cp:revision>91</cp:revision>
  <dcterms:modified xsi:type="dcterms:W3CDTF">2020-07-10T06:42:11Z</dcterms:modified>
</cp:coreProperties>
</file>